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73BF-6D46-032B-879C-E20ED00A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F3D73-14C5-0DE7-8F86-F579DC5D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3D67-E5E2-D356-FB02-4AD70FB3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B95E-F30C-B56B-E11B-0720673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ED7A-86B9-46BF-D8F0-F8425DA3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9E7F-3496-9777-8BDE-D90F5047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3D45E-4104-01B8-3BC5-49FA0F24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3AAE-25A6-7BF4-58EF-67B52F73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A192-F151-5DEB-46C6-94307D0E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D06F-C11E-27C0-223F-827A661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7C0C8-7C44-A582-FE05-D977AFA47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3D14E-0FAE-7989-F4AB-4A83AE86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4A56-07C9-AE13-AB37-8E0EEFCE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6A09-A290-686A-5CFA-12DD331B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9E7D-9FF9-FA3A-48D9-51FB0F50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F06B-2712-03FF-0FEA-262FE97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2716-5F3D-0D79-2CAB-C2635524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B0BAA-8731-A8CC-48D2-CE9753D3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F241-217A-C13A-4254-222F83D4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DDA0-A6FF-A34A-B92E-E5E5EA0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A213-752F-905A-6641-FDF2F73F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E67C-5C99-DE87-BD8D-11858931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C97-737E-4DC7-60AA-AA582F2E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C948-A9C2-939A-8E4B-5F369BA1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82E7-B4AB-DCC0-3A04-75773012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07D7-EB7D-9F7C-B837-4E8F1700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3A4-8707-20AE-A976-04E8CD593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A2AEE-7616-3459-8961-22F1BBB0C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77D5-069D-A086-8FC1-7DCDA20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92D03-C419-B0AD-15A0-AF3133DA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C8D9-5D28-FEC4-18B3-AD1D930E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2F5-9819-DC11-0705-7DDE94A4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1BC0-DD56-5026-0E13-5F904A37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2FF20-1DE6-1108-60B3-DA2184BA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6E2DD-37DF-780B-6890-C32B335E6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61A32-4779-B2C8-1A92-27CB93ED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32EC2-112D-E9BF-6E5B-61BF0298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A5A91-3750-794D-10A0-38D2625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F3ADA-9A9F-81CD-1EE4-AC28A2DD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2E5-A3E4-154B-D643-F8271E80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CE2F7-39C6-E0FD-D358-9E77A8C9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6E815-5F94-C8BF-82B5-D9A2CB88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291A4-5274-2A26-B5E8-34ECF56D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665AD-C79B-BD43-F4A4-3A4C8146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125B-9419-8A46-66D1-B2692F7C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28E74-AA9D-92FD-9567-0310B0AB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AC30-E1B9-B45F-4E85-B6D086F6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C54-D58F-5DDE-70DD-50D12B2B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4140B-F606-D676-6BFA-A10A72BF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CF7A-4D86-6E21-6EEB-C1B5F39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E38A-B52A-DA1E-63E6-B1B9AD25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12A5-F61A-893D-480C-F66FE64B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7722-C9BD-3ECC-CCB8-27B02AA8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DBA34-DEE0-048D-79B3-3E92AB4FF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A42D8-6EB5-B9E0-845B-3B2ECEC9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9126-A441-B857-CD95-3F2FCCC1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32F9C-4C62-C143-BCB5-77C226B3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AB95-C1A2-AD7F-1982-4CD6B315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AEAC-F2D8-6987-A879-F56B6301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12304-3E1A-364C-1581-D6F7FAF8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C5D5-77D4-3A36-E45A-18FBC998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1F3F-289F-4710-B8B5-AAE892564B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0A68-2BB4-8DB2-52FB-FFEB06FA5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3A4E-7D06-E409-15C0-1753B9C9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EEB2-12CF-42F8-896D-12C3105E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BBC8-F0DA-8A2F-9083-49D1261B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Graduation</a:t>
            </a:r>
            <a:r>
              <a:rPr lang="en-US" sz="1800" b="1" spc="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Project</a:t>
            </a:r>
            <a:r>
              <a:rPr lang="en-US" sz="1800" b="1" spc="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Proposal</a:t>
            </a:r>
            <a:r>
              <a:rPr lang="en-US" sz="1800" b="1" spc="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6873-C434-0EED-7FFA-36771FCB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0" algn="ctr" rtl="0" eaLnBrk="1" latinLnBrk="0" hangingPunct="1">
              <a:lnSpc>
                <a:spcPct val="90000"/>
              </a:lnSpc>
              <a:spcBef>
                <a:spcPts val="17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br>
              <a:rPr lang="en-US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b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Project</a:t>
            </a:r>
            <a:r>
              <a:rPr lang="en-US" sz="1800" b="1" kern="1200" spc="23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Title :  </a:t>
            </a:r>
            <a:r>
              <a:rPr lang="en-US" sz="1800" b="1" kern="1200" spc="14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ORACLE  Accounts Payables MODULE</a:t>
            </a:r>
            <a:endParaRPr lang="en-US" sz="800" dirty="0">
              <a:effectLst/>
            </a:endParaRPr>
          </a:p>
          <a:p>
            <a:pPr marL="740664" marR="0" indent="-283464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endParaRPr lang="en-US" sz="1800" b="1" kern="12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endParaRPr lang="en-US" sz="1800" b="1" dirty="0">
              <a:solidFill>
                <a:srgbClr val="000000"/>
              </a:solidFill>
              <a:latin typeface="Trebuchet MS" panose="020B0603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Course/Track: 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ORACLE DIGITAL ACCOUNTING SPECIALIST</a:t>
            </a: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endParaRPr lang="en-US" sz="12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rebuchet MS" panose="020B0603020202020204" pitchFamily="34" charset="0"/>
              </a:rPr>
              <a:t>Group Code 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: NEXT58 _GIZ1_ERP1_M1 </a:t>
            </a: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endParaRPr lang="en-US" sz="1800" b="1" kern="12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457200" marR="0" indent="0" algn="l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MOHAMED FAISAL SAAD MOHAMED </a:t>
            </a:r>
            <a:endParaRPr lang="en-US" sz="800" dirty="0">
              <a:effectLst/>
            </a:endParaRPr>
          </a:p>
        </p:txBody>
      </p:sp>
      <p:pic>
        <p:nvPicPr>
          <p:cNvPr id="6" name="image1.png" descr="Next Academy – ERP Career Development">
            <a:extLst>
              <a:ext uri="{FF2B5EF4-FFF2-40B4-BE49-F238E27FC236}">
                <a16:creationId xmlns:a16="http://schemas.microsoft.com/office/drawing/2014/main" id="{6A90D47C-718D-3C1A-1139-15AF881EC1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1474" y="230188"/>
            <a:ext cx="2176780" cy="6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9BC5-E52E-21AE-3206-7875676F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bank statement lines and reconcile a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D2EAEC-42FD-AB55-828A-2D76A20D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83" y="1825625"/>
            <a:ext cx="8761833" cy="4351338"/>
          </a:xfrm>
        </p:spPr>
      </p:pic>
    </p:spTree>
    <p:extLst>
      <p:ext uri="{BB962C8B-B14F-4D97-AF65-F5344CB8AC3E}">
        <p14:creationId xmlns:p14="http://schemas.microsoft.com/office/powerpoint/2010/main" val="6749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4F03-41DB-3547-2252-15891B4E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</a:t>
            </a:r>
            <a:r>
              <a:rPr lang="en-US" dirty="0" err="1"/>
              <a:t>unreconcile</a:t>
            </a:r>
            <a:r>
              <a:rPr lang="en-US" dirty="0"/>
              <a:t> I click </a:t>
            </a:r>
            <a:r>
              <a:rPr lang="en-US" dirty="0" err="1"/>
              <a:t>unreconcile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FB3EC-5A05-1A34-89C7-C83EDD00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440" y="1825625"/>
            <a:ext cx="8933119" cy="4351338"/>
          </a:xfrm>
        </p:spPr>
      </p:pic>
    </p:spTree>
    <p:extLst>
      <p:ext uri="{BB962C8B-B14F-4D97-AF65-F5344CB8AC3E}">
        <p14:creationId xmlns:p14="http://schemas.microsoft.com/office/powerpoint/2010/main" val="82114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E18F-A32C-ADD3-2DBF-C6EDE828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payables  periods and Month End Close Periods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3EC01-B0AD-A0D9-1300-5A83EB42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510" y="1825625"/>
            <a:ext cx="7214979" cy="4351338"/>
          </a:xfrm>
        </p:spPr>
      </p:pic>
    </p:spTree>
    <p:extLst>
      <p:ext uri="{BB962C8B-B14F-4D97-AF65-F5344CB8AC3E}">
        <p14:creationId xmlns:p14="http://schemas.microsoft.com/office/powerpoint/2010/main" val="40662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C9CD-36B5-36B2-FB34-842A6D05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Period to close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2F7BF2-C099-F7F5-98E7-D2ECAE5BA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39" y="1825625"/>
            <a:ext cx="9764521" cy="4351338"/>
          </a:xfrm>
        </p:spPr>
      </p:pic>
    </p:spTree>
    <p:extLst>
      <p:ext uri="{BB962C8B-B14F-4D97-AF65-F5344CB8AC3E}">
        <p14:creationId xmlns:p14="http://schemas.microsoft.com/office/powerpoint/2010/main" val="188958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B6-A14F-54E2-41C2-9FCF022A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closed and save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42D10-DA4D-7AD7-3186-B82D6AFD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95" y="1825625"/>
            <a:ext cx="9137810" cy="4351338"/>
          </a:xfrm>
        </p:spPr>
      </p:pic>
    </p:spTree>
    <p:extLst>
      <p:ext uri="{BB962C8B-B14F-4D97-AF65-F5344CB8AC3E}">
        <p14:creationId xmlns:p14="http://schemas.microsoft.com/office/powerpoint/2010/main" val="309201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2DC1-BF97-5C4D-EA8D-6293FEE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Supplier Payment History Report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FC74-B4B4-95A0-DA98-8514A4B0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details on payments made to suppliers over a specific period, allowing for tracking and analysis of payment trends.</a:t>
            </a:r>
          </a:p>
        </p:txBody>
      </p:sp>
    </p:spTree>
    <p:extLst>
      <p:ext uri="{BB962C8B-B14F-4D97-AF65-F5344CB8AC3E}">
        <p14:creationId xmlns:p14="http://schemas.microsoft.com/office/powerpoint/2010/main" val="62544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057-17EA-CF45-C296-C431399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Veiw</a:t>
            </a:r>
            <a:r>
              <a:rPr lang="en-US" dirty="0"/>
              <a:t> then click requests and submit a request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9A5A61-5DDD-8B0D-3FA2-E9306C1FB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295" y="1825625"/>
            <a:ext cx="7035410" cy="4351338"/>
          </a:xfrm>
        </p:spPr>
      </p:pic>
    </p:spTree>
    <p:extLst>
      <p:ext uri="{BB962C8B-B14F-4D97-AF65-F5344CB8AC3E}">
        <p14:creationId xmlns:p14="http://schemas.microsoft.com/office/powerpoint/2010/main" val="201093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9AE1-EC1C-C234-5E74-46057C3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a report and its parameters and submit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6701C-2296-E6C9-7783-A1780A06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862" y="1825625"/>
            <a:ext cx="7178276" cy="4351338"/>
          </a:xfrm>
        </p:spPr>
      </p:pic>
    </p:spTree>
    <p:extLst>
      <p:ext uri="{BB962C8B-B14F-4D97-AF65-F5344CB8AC3E}">
        <p14:creationId xmlns:p14="http://schemas.microsoft.com/office/powerpoint/2010/main" val="48315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8B4-683D-73D6-1F1F-682CE323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prepare the report click view output when be completed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C412C-EB7E-9FA5-4D35-36CFD7E2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37" y="1825625"/>
            <a:ext cx="7890526" cy="4351338"/>
          </a:xfrm>
        </p:spPr>
      </p:pic>
    </p:spTree>
    <p:extLst>
      <p:ext uri="{BB962C8B-B14F-4D97-AF65-F5344CB8AC3E}">
        <p14:creationId xmlns:p14="http://schemas.microsoft.com/office/powerpoint/2010/main" val="27280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EFAE-D2E8-4796-74DC-C7FBBEBC7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Oracle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502E3-57C0-09AE-786C-FC656067D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Month End Close Periods, Close Period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Exception Report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Creating Bank Reconciliation Statements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Payment Reconciliation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Miscellaneous Payment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366611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A6B8-3B0C-C83F-E44A-B5C33CB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Clear payments 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78C99-4BD3-F239-BA91-A575CF83C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992" y="1825625"/>
            <a:ext cx="8660015" cy="4351338"/>
          </a:xfrm>
        </p:spPr>
      </p:pic>
    </p:spTree>
    <p:extLst>
      <p:ext uri="{BB962C8B-B14F-4D97-AF65-F5344CB8AC3E}">
        <p14:creationId xmlns:p14="http://schemas.microsoft.com/office/powerpoint/2010/main" val="36550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4C6-404D-3632-E676-9221E47F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bank statement and manual clearing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0BBC24-54CC-4529-DE7D-6889A28AB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8" y="1825625"/>
            <a:ext cx="7867784" cy="4351338"/>
          </a:xfrm>
        </p:spPr>
      </p:pic>
    </p:spTree>
    <p:extLst>
      <p:ext uri="{BB962C8B-B14F-4D97-AF65-F5344CB8AC3E}">
        <p14:creationId xmlns:p14="http://schemas.microsoft.com/office/powerpoint/2010/main" val="28922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7B33-BD74-4A24-90D2-C3E18230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bank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C335A-E4E9-1FB6-DCB0-8C32F2EA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709" y="1825625"/>
            <a:ext cx="7722582" cy="4351338"/>
          </a:xfrm>
        </p:spPr>
      </p:pic>
    </p:spTree>
    <p:extLst>
      <p:ext uri="{BB962C8B-B14F-4D97-AF65-F5344CB8AC3E}">
        <p14:creationId xmlns:p14="http://schemas.microsoft.com/office/powerpoint/2010/main" val="17827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C49F-D442-BC05-2C41-78554C17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find and choose payment and press clear 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4A864-C26B-C7DA-2B9F-E0E922D41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561" y="1825625"/>
            <a:ext cx="8118877" cy="4351338"/>
          </a:xfrm>
        </p:spPr>
      </p:pic>
    </p:spTree>
    <p:extLst>
      <p:ext uri="{BB962C8B-B14F-4D97-AF65-F5344CB8AC3E}">
        <p14:creationId xmlns:p14="http://schemas.microsoft.com/office/powerpoint/2010/main" val="8992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B8C8-DBEA-3953-2075-2137AB8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 Bank statement and reconciliation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E6914-FF23-D09C-4C3D-AB160402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38" y="1825625"/>
            <a:ext cx="7873523" cy="4351338"/>
          </a:xfrm>
        </p:spPr>
      </p:pic>
    </p:spTree>
    <p:extLst>
      <p:ext uri="{BB962C8B-B14F-4D97-AF65-F5344CB8AC3E}">
        <p14:creationId xmlns:p14="http://schemas.microsoft.com/office/powerpoint/2010/main" val="4220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397-471F-4ECC-DB20-3D41A69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Bank statement to reconcile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631FE-DD4C-CA5C-CF99-A26C1A23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206" y="1825625"/>
            <a:ext cx="7557587" cy="4351338"/>
          </a:xfrm>
        </p:spPr>
      </p:pic>
    </p:spTree>
    <p:extLst>
      <p:ext uri="{BB962C8B-B14F-4D97-AF65-F5344CB8AC3E}">
        <p14:creationId xmlns:p14="http://schemas.microsoft.com/office/powerpoint/2010/main" val="384870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5E5E-A57F-68BF-25D1-017FADA6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51"/>
            <a:ext cx="10515600" cy="1699016"/>
          </a:xfrm>
        </p:spPr>
        <p:txBody>
          <a:bodyPr>
            <a:normAutofit fontScale="90000"/>
          </a:bodyPr>
          <a:lstStyle/>
          <a:p>
            <a:r>
              <a:rPr lang="en-US" dirty="0"/>
              <a:t>Press review and choose to reconcile all bank statement payments or click lines to choose the payments then click reconcile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76F92-1B88-7766-2E50-41B1C5320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533" y="1938167"/>
            <a:ext cx="8460934" cy="4351338"/>
          </a:xfrm>
        </p:spPr>
      </p:pic>
    </p:spTree>
    <p:extLst>
      <p:ext uri="{BB962C8B-B14F-4D97-AF65-F5344CB8AC3E}">
        <p14:creationId xmlns:p14="http://schemas.microsoft.com/office/powerpoint/2010/main" val="7075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200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Office Theme</vt:lpstr>
      <vt:lpstr> Graduation Project Proposal Form </vt:lpstr>
      <vt:lpstr>Oracle project</vt:lpstr>
      <vt:lpstr>Clear payments transaction</vt:lpstr>
      <vt:lpstr>Press bank statement and manual clearing</vt:lpstr>
      <vt:lpstr>Choose bank account</vt:lpstr>
      <vt:lpstr>Press find and choose payment and press clear transaction</vt:lpstr>
      <vt:lpstr>Press Bank statement and reconciliation</vt:lpstr>
      <vt:lpstr>Choose Bank statement to reconcile</vt:lpstr>
      <vt:lpstr>Press review and choose to reconcile all bank statement payments or click lines to choose the payments then click reconcile</vt:lpstr>
      <vt:lpstr>Open bank statement lines and reconcile a payment</vt:lpstr>
      <vt:lpstr>If I want to unreconcile I click unreconcile</vt:lpstr>
      <vt:lpstr>Control payables  periods and Month End Close Periods </vt:lpstr>
      <vt:lpstr>Choose a Period to close  </vt:lpstr>
      <vt:lpstr>Make it closed and save changes</vt:lpstr>
      <vt:lpstr>  Supplier Payment History Report:  </vt:lpstr>
      <vt:lpstr>Veiw then click requests and submit a request</vt:lpstr>
      <vt:lpstr>Choose a report and its parameters and submit</vt:lpstr>
      <vt:lpstr>System prepare the report click view output when be completed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Faisel</dc:creator>
  <cp:lastModifiedBy>Mohamed Faisel</cp:lastModifiedBy>
  <cp:revision>11</cp:revision>
  <dcterms:created xsi:type="dcterms:W3CDTF">2024-10-19T16:44:14Z</dcterms:created>
  <dcterms:modified xsi:type="dcterms:W3CDTF">2024-10-19T17:41:36Z</dcterms:modified>
</cp:coreProperties>
</file>