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Default ContentType="image/png" Extension="png"/>
  <Default ContentType="image/jpeg" Extension="jpe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jpe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png" Type="http://schemas.openxmlformats.org/officeDocument/2006/relationships/image"/><Relationship Id="rId10" Target="/ppt/media/image10.png" Type="http://schemas.openxmlformats.org/officeDocument/2006/relationships/image"/><Relationship Id="rId11" Target="/ppt/media/image11.jpeg" Type="http://schemas.openxmlformats.org/officeDocument/2006/relationships/image"/><Relationship Id="rId12" Target="/ppt/media/image12.jpeg" Type="http://schemas.openxmlformats.org/officeDocument/2006/relationships/image"/><Relationship Id="rId13" Target="/ppt/media/image13.png" Type="http://schemas.openxmlformats.org/officeDocument/2006/relationships/image"/><Relationship Id="rId14" Target="/ppt/media/image14.png" Type="http://schemas.openxmlformats.org/officeDocument/2006/relationships/image"/><Relationship Id="rId15" Target="/ppt/media/image15.png" Type="http://schemas.openxmlformats.org/officeDocument/2006/relationships/image"/><Relationship Id="rId16" Target="/ppt/media/image16.png" Type="http://schemas.openxmlformats.org/officeDocument/2006/relationships/image"/><Relationship Id="rId17" Target="/ppt/media/image17.png" Type="http://schemas.openxmlformats.org/officeDocument/2006/relationships/image"/><Relationship Id="rId18" Target="/ppt/media/image18.jpeg" Type="http://schemas.openxmlformats.org/officeDocument/2006/relationships/image"/><Relationship Id="rId19" Target="ppt/media/img_cc_black.png" Type="http://schemas.openxmlformats.org/officeDocument/2006/relationships/image"/><Relationship Id="rId20" Target="ppt/presentation.xml" Type="http://schemas.openxmlformats.org/officeDocument/2006/relationships/officeDocument"/><Relationship Id="rId21" Target="docProps/core.xml" Type="http://schemas.openxmlformats.org/package/2006/relationships/metadata/core-properties"/><Relationship Id="rId22"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type="custom"/>
  <p:notesSz cx="12192000" cy="68580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tableStyles.xml" Type="http://schemas.openxmlformats.org/officeDocument/2006/relationships/tableStyles"/><Relationship Id="rId17" Target="presProps.xml" Type="http://schemas.openxmlformats.org/officeDocument/2006/relationships/presProps"/><Relationship Id="rId18"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Title 1">
            <a:extLst>
              <a:ext uri="{110CF0B9-3BC5-43A6-82FE-BB18740ED0FD}">
                <a16:creationId xmlns:a16="http://schemas.microsoft.com/office/drawing/2010/main" id="{2CC8C728-FC76-4F1F-9B49-3CF2D4223746}"/>
              </a:ext>
            </a:extLst>
          </p:cNvPr>
          <p:cNvSpPr>
            <a:spLocks noGrp="true"/>
          </p:cNvSpPr>
          <p:nvPr>
            <p:ph type="title"/>
          </p:nvPr>
        </p:nvSpPr>
        <p:spPr>
          <a:xfrm rot="0">
            <a:off x="1524000" y="1122363"/>
            <a:ext cx="9144000" cy="2387600"/>
          </a:xfrm>
        </p:spPr>
        <p:txBody>
          <a:bodyPr anchor="b" rtlCol="0"/>
          <a:lstStyle>
            <a:lvl1pPr algn="ctr" lvl="0">
              <a:defRPr dirty="0" lang="en-US" sz="6000"/>
            </a:lvl1pPr>
          </a:lstStyle>
          <a:p>
            <a:pPr/>
            <a:r>
              <a:rPr dirty="0" lang="en-US"/>
              <a:t>Click to edit Master title style</a:t>
            </a:r>
            <a:endParaRPr dirty="0" lang="en-US"/>
          </a:p>
        </p:txBody>
      </p:sp>
      <p:sp>
        <p:nvSpPr>
          <p:cNvPr id="3" name="Subtitle 2">
            <a:extLst>
              <a:ext uri="{0AA76198-A854-44B5-8DA6-7DC9A3976B94}">
                <a16:creationId xmlns:a16="http://schemas.microsoft.com/office/drawing/2010/main" id="{8D52554C-5D5D-4A65-AA52-ABECD57582A0}"/>
              </a:ext>
            </a:extLst>
          </p:cNvPr>
          <p:cNvSpPr>
            <a:spLocks noGrp="true"/>
          </p:cNvSpPr>
          <p:nvPr>
            <p:ph idx="1" type="subTitle"/>
          </p:nvPr>
        </p:nvSpPr>
        <p:spPr>
          <a:xfrm rot="0">
            <a:off x="1524000" y="3602038"/>
            <a:ext cx="9144000" cy="1655762"/>
          </a:xfrm>
        </p:spPr>
        <p:txBody>
          <a:bodyPr rtlCol="0"/>
          <a:lstStyle>
            <a:lvl1pPr algn="ctr" indent="0" lvl="0" marL="0">
              <a:buNone/>
              <a:defRPr dirty="0" lang="en-US" sz="2400"/>
            </a:lvl1pPr>
            <a:lvl2pPr algn="ctr" indent="0" lvl="1" marL="457200">
              <a:buNone/>
              <a:defRPr dirty="0" lang="en-US" sz="2000"/>
            </a:lvl2pPr>
            <a:lvl3pPr algn="ctr" indent="0" lvl="2" marL="914400">
              <a:buNone/>
              <a:defRPr dirty="0" lang="en-US" sz="1800"/>
            </a:lvl3pPr>
            <a:lvl4pPr algn="ctr" indent="0" lvl="3" marL="1371600">
              <a:buNone/>
              <a:defRPr dirty="0" lang="en-US" sz="1600"/>
            </a:lvl4pPr>
            <a:lvl5pPr algn="ctr" indent="0" lvl="4" marL="1828800">
              <a:buNone/>
              <a:defRPr dirty="0" lang="en-US" sz="1600"/>
            </a:lvl5pPr>
            <a:lvl6pPr algn="ctr" indent="0" lvl="5" marL="2286000">
              <a:buNone/>
              <a:defRPr dirty="0" lang="en-US" sz="1600"/>
            </a:lvl6pPr>
            <a:lvl7pPr algn="ctr" indent="0" lvl="6" marL="2743200">
              <a:buNone/>
              <a:defRPr dirty="0" lang="en-US" sz="1600"/>
            </a:lvl7pPr>
            <a:lvl8pPr algn="ctr" indent="0" lvl="7" marL="3200400">
              <a:buNone/>
              <a:defRPr dirty="0" lang="en-US" sz="1600"/>
            </a:lvl8pPr>
            <a:lvl9pPr algn="ctr" indent="0" lvl="8" marL="3657600">
              <a:buNone/>
              <a:defRPr dirty="0" lang="en-US" sz="1600"/>
            </a:lvl9pPr>
          </a:lstStyle>
          <a:p>
            <a:pPr/>
            <a:r>
              <a:rPr dirty="0" lang="en-US"/>
              <a:t>Click to edit Master subtitle style</a:t>
            </a:r>
            <a:endParaRPr dirty="0" lang="en-US"/>
          </a:p>
        </p:txBody>
      </p:sp>
      <p:sp>
        <p:nvSpPr>
          <p:cNvPr id="4" name="Date Placeholder 3">
            <a:extLst>
              <a:ext uri="{98D18467-FC97-4B7E-9FB0-50964EA22B6A}">
                <a16:creationId xmlns:a16="http://schemas.microsoft.com/office/drawing/2010/main" id="{C945426F-3042-4AD6-8A4B-A69209B22C87}"/>
              </a:ext>
            </a:extLst>
          </p:cNvPr>
          <p:cNvSpPr>
            <a:spLocks noGrp="true"/>
          </p:cNvSpPr>
          <p:nvPr>
            <p:ph idx="10" sz="half" type="dt"/>
          </p:nvPr>
        </p:nvSpPr>
        <p:spPr/>
        <p:txBody>
          <a:bodyPr rtlCol="0"/>
          <a:lstStyle/>
          <a:p>
            <a:pPr/>
            <a:fld id="{AA015703-8C34-4D16-9371-26862BB52DC5}" type="datetime1">
              <a:t>10/24/2024</a:t>
            </a:fld>
            <a:endParaRPr dirty="0" lang="en-US"/>
          </a:p>
        </p:txBody>
      </p:sp>
      <p:sp>
        <p:nvSpPr>
          <p:cNvPr id="5" name="Footer Placeholder 4">
            <a:extLst>
              <a:ext uri="{6014030B-6D1C-4899-9CDB-BB0E149F84AB}">
                <a16:creationId xmlns:a16="http://schemas.microsoft.com/office/drawing/2010/main" id="{4FDA86DF-A289-4C84-B9A1-213516FCF986}"/>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BE9D33FF-3159-4024-B21B-7014DB4E659B}">
                <a16:creationId xmlns:a16="http://schemas.microsoft.com/office/drawing/2010/main" id="{66B70A76-3B84-47B7-8812-069BAEAFC53E}"/>
              </a:ext>
            </a:extLst>
          </p:cNvPr>
          <p:cNvSpPr>
            <a:spLocks noGrp="true"/>
          </p:cNvSpPr>
          <p:nvPr>
            <p:ph idx="12" sz="quarter" type="sldNum"/>
          </p:nvPr>
        </p:nvSpPr>
        <p:spPr/>
        <p:txBody>
          <a:bodyPr rtlCol="0"/>
          <a:lstStyle/>
          <a:p>
            <a:pPr/>
            <a:fld id="{2E914555-DC14-4462-B31F-1D385748090A}" type="slidenum"/>
            <a:endParaRPr dirty="0" lang="en-US"/>
          </a:p>
        </p:txBody>
      </p:sp>
    </p:spTree>
    <p:extLst>
      <p:ext uri="{73491E16-FB2D-47C6-9C12-326DBEA7CC96}">
        <p14:creationId xmlns:p14="http://schemas.microsoft.com/office/powerpoint/2010/main" val="1729779358136"/>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a:extLst>
              <a:ext uri="{39935826-5C53-4A8A-A29A-593475365224}">
                <a16:creationId xmlns:a16="http://schemas.microsoft.com/office/drawing/2010/main" id="{6B2461AD-5DFF-4AEC-9A2D-2DD1F3278CD8}"/>
              </a:ext>
            </a:extLst>
          </p:cNvPr>
          <p:cNvSpPr>
            <a:spLocks noGrp="true"/>
          </p:cNvSpPr>
          <p:nvPr>
            <p:ph type="title"/>
          </p:nvPr>
        </p:nvSpPr>
        <p:spPr/>
        <p:txBody>
          <a:bodyPr rtlCol="0"/>
          <a:lstStyle/>
          <a:p>
            <a:pPr/>
            <a:r>
              <a:rPr dirty="0" lang="en-US"/>
              <a:t>Click to edit Master title style</a:t>
            </a:r>
            <a:endParaRPr dirty="0" lang="en-US"/>
          </a:p>
        </p:txBody>
      </p:sp>
      <p:sp>
        <p:nvSpPr>
          <p:cNvPr id="3" name="Vertical Text Placeholder 2">
            <a:extLst>
              <a:ext uri="{BD00D799-F8E5-4F13-90B8-E2548F3ADBB8}">
                <a16:creationId xmlns:a16="http://schemas.microsoft.com/office/drawing/2010/main" id="{4037C049-37B9-4FAF-AB8D-00F1633B515F}"/>
              </a:ext>
            </a:extLst>
          </p:cNvPr>
          <p:cNvSpPr>
            <a:spLocks noGrp="true"/>
          </p:cNvSpPr>
          <p:nvPr>
            <p:ph idx="1" type="body"/>
          </p:nvPr>
        </p:nvSpPr>
        <p:spPr/>
        <p:txBody>
          <a:bodyPr rtlCol="0"/>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02893C5C-578B-4FA7-859D-5794FA957C09}">
                <a16:creationId xmlns:a16="http://schemas.microsoft.com/office/drawing/2010/main" id="{CBB37607-FDC8-4FE4-B4B8-7FAE7E9813A9}"/>
              </a:ext>
            </a:extLst>
          </p:cNvPr>
          <p:cNvSpPr>
            <a:spLocks noGrp="true"/>
          </p:cNvSpPr>
          <p:nvPr>
            <p:ph idx="10" sz="half" type="dt"/>
          </p:nvPr>
        </p:nvSpPr>
        <p:spPr/>
        <p:txBody>
          <a:bodyPr rtlCol="0"/>
          <a:lstStyle/>
          <a:p>
            <a:pPr/>
            <a:fld id="{0212EB89-A924-41D3-A071-36234E91F7E4}" type="datetime1">
              <a:t>10/24/2024</a:t>
            </a:fld>
            <a:endParaRPr dirty="0" lang="en-US"/>
          </a:p>
        </p:txBody>
      </p:sp>
      <p:sp>
        <p:nvSpPr>
          <p:cNvPr id="5" name="Footer Placeholder 4">
            <a:extLst>
              <a:ext uri="{5A86026C-C095-47A5-9DD6-3D0C4AEC428B}">
                <a16:creationId xmlns:a16="http://schemas.microsoft.com/office/drawing/2010/main" id="{586E1B6D-DC68-41F9-8615-A24B935D6727}"/>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6274F0E0-831F-4866-A1B1-F9792953D3DB}">
                <a16:creationId xmlns:a16="http://schemas.microsoft.com/office/drawing/2010/main" id="{39757725-D0B4-4A50-BDDD-942C6545A1AF}"/>
              </a:ext>
            </a:extLst>
          </p:cNvPr>
          <p:cNvSpPr>
            <a:spLocks noGrp="true"/>
          </p:cNvSpPr>
          <p:nvPr>
            <p:ph idx="12" sz="quarter" type="sldNum"/>
          </p:nvPr>
        </p:nvSpPr>
        <p:spPr/>
        <p:txBody>
          <a:bodyPr rtlCol="0"/>
          <a:lstStyle/>
          <a:p>
            <a:pPr/>
            <a:fld id="{C224B273-BBF0-4802-945E-B46C9394D737}" type="slidenum"/>
            <a:endParaRPr dirty="0" lang="en-US"/>
          </a:p>
        </p:txBody>
      </p:sp>
    </p:spTree>
    <p:extLst>
      <p:ext uri="{A3A47EE4-342E-472D-89B7-60E1CB4B2031}">
        <p14:creationId xmlns:p14="http://schemas.microsoft.com/office/powerpoint/2010/main" val="1729779358146"/>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Vertical Title and Text">
    <p:spTree>
      <p:nvGrpSpPr>
        <p:cNvPr id="1" name=""/>
        <p:cNvGrpSpPr/>
        <p:nvPr/>
      </p:nvGrpSpPr>
      <p:grpSpPr>
        <a:xfrm>
          <a:off x="0" y="0"/>
          <a:ext cx="0" cy="0"/>
          <a:chOff x="0" y="0"/>
          <a:chExt cx="0" cy="0"/>
        </a:xfrm>
      </p:grpSpPr>
      <p:sp>
        <p:nvSpPr>
          <p:cNvPr id="2" name="Vertical Title 1">
            <a:extLst>
              <a:ext uri="{31BB4D1D-A988-4539-BF19-B19D786424AD}">
                <a16:creationId xmlns:a16="http://schemas.microsoft.com/office/drawing/2010/main" id="{671F9354-6742-4BD6-83BC-101480672C0F}"/>
              </a:ext>
            </a:extLst>
          </p:cNvPr>
          <p:cNvSpPr>
            <a:spLocks noGrp="true"/>
          </p:cNvSpPr>
          <p:nvPr>
            <p:ph type="title"/>
          </p:nvPr>
        </p:nvSpPr>
        <p:spPr>
          <a:xfrm rot="0">
            <a:off x="8724900" y="365125"/>
            <a:ext cx="2628900" cy="5811838"/>
          </a:xfrm>
        </p:spPr>
        <p:txBody>
          <a:bodyPr rtlCol="0"/>
          <a:lstStyle/>
          <a:p>
            <a:pPr/>
            <a:r>
              <a:rPr dirty="0" lang="en-US"/>
              <a:t>Click to edit Master title style</a:t>
            </a:r>
            <a:endParaRPr dirty="0" lang="en-US"/>
          </a:p>
        </p:txBody>
      </p:sp>
      <p:sp>
        <p:nvSpPr>
          <p:cNvPr id="3" name="Vertical Text Placeholder 2">
            <a:extLst>
              <a:ext uri="{22CD17F0-C255-4C14-B75B-8208937A338F}">
                <a16:creationId xmlns:a16="http://schemas.microsoft.com/office/drawing/2010/main" id="{626235C6-9A97-40CE-8FBD-0238C1EC2A25}"/>
              </a:ext>
            </a:extLst>
          </p:cNvPr>
          <p:cNvSpPr>
            <a:spLocks noGrp="true"/>
          </p:cNvSpPr>
          <p:nvPr>
            <p:ph idx="1" type="body"/>
          </p:nvPr>
        </p:nvSpPr>
        <p:spPr>
          <a:xfrm rot="0">
            <a:off x="838200" y="365125"/>
            <a:ext cx="7734300" cy="5811838"/>
          </a:xfrm>
        </p:spPr>
        <p:txBody>
          <a:bodyPr rtlCol="0"/>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3BEC7590-4BD2-42C1-9019-E056CBB8F044}">
                <a16:creationId xmlns:a16="http://schemas.microsoft.com/office/drawing/2010/main" id="{1DEBC022-40C4-4C55-8D7F-E17A2FC268F3}"/>
              </a:ext>
            </a:extLst>
          </p:cNvPr>
          <p:cNvSpPr>
            <a:spLocks noGrp="true"/>
          </p:cNvSpPr>
          <p:nvPr>
            <p:ph idx="10" sz="half" type="dt"/>
          </p:nvPr>
        </p:nvSpPr>
        <p:spPr/>
        <p:txBody>
          <a:bodyPr rtlCol="0"/>
          <a:lstStyle/>
          <a:p>
            <a:pPr/>
            <a:fld id="{8DD970D3-41F0-46A3-AE1B-4C68FD1B2B82}" type="datetime1">
              <a:t>10/24/2024</a:t>
            </a:fld>
            <a:endParaRPr dirty="0" lang="en-US"/>
          </a:p>
        </p:txBody>
      </p:sp>
      <p:sp>
        <p:nvSpPr>
          <p:cNvPr id="5" name="Footer Placeholder 4">
            <a:extLst>
              <a:ext uri="{A15015A0-8930-4A38-8492-15F087EF06D0}">
                <a16:creationId xmlns:a16="http://schemas.microsoft.com/office/drawing/2010/main" id="{7855B583-EFDD-4481-A2BA-67D6274F6306}"/>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6DF5F465-3C65-4F8A-BB93-E5AF9C5F14AD}">
                <a16:creationId xmlns:a16="http://schemas.microsoft.com/office/drawing/2010/main" id="{994DC203-2E7B-4DB4-B18F-0EA1E31FF33D}"/>
              </a:ext>
            </a:extLst>
          </p:cNvPr>
          <p:cNvSpPr>
            <a:spLocks noGrp="true"/>
          </p:cNvSpPr>
          <p:nvPr>
            <p:ph idx="12" sz="quarter" type="sldNum"/>
          </p:nvPr>
        </p:nvSpPr>
        <p:spPr/>
        <p:txBody>
          <a:bodyPr rtlCol="0"/>
          <a:lstStyle/>
          <a:p>
            <a:pPr/>
            <a:fld id="{A9F1C752-359E-46F4-8641-9253B13F4069}" type="slidenum"/>
            <a:endParaRPr dirty="0" lang="en-US"/>
          </a:p>
        </p:txBody>
      </p:sp>
    </p:spTree>
    <p:extLst>
      <p:ext uri="{A94DA41C-F1F6-437B-BEEF-A962364FDC40}">
        <p14:creationId xmlns:p14="http://schemas.microsoft.com/office/powerpoint/2010/main" val="1729779358147"/>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a:extLst>
              <a:ext uri="{B621734F-E6D8-4223-AE02-DDF247F7DB8A}">
                <a16:creationId xmlns:a16="http://schemas.microsoft.com/office/drawing/2010/main" id="{1AB90F41-CB89-4B07-BECB-D436A6C9F2FB}"/>
              </a:ext>
            </a:extLst>
          </p:cNvPr>
          <p:cNvSpPr>
            <a:spLocks noGrp="true"/>
          </p:cNvSpPr>
          <p:nvPr>
            <p:ph type="title"/>
          </p:nvPr>
        </p:nvSpPr>
        <p:spPr/>
        <p:txBody>
          <a:bodyPr rtlCol="0"/>
          <a:lstStyle/>
          <a:p>
            <a:pPr/>
            <a:r>
              <a:rPr dirty="0" lang="en-US"/>
              <a:t>Click to edit Master title style</a:t>
            </a:r>
            <a:endParaRPr dirty="0" lang="en-US"/>
          </a:p>
        </p:txBody>
      </p:sp>
      <p:sp>
        <p:nvSpPr>
          <p:cNvPr id="3" name="Content Placeholder 2">
            <a:extLst>
              <a:ext uri="{C7B60259-C478-4FED-AA35-D2DBD77B1AB6}">
                <a16:creationId xmlns:a16="http://schemas.microsoft.com/office/drawing/2010/main" id="{0B791BBB-F51C-4F97-B51D-359FE30B92A7}"/>
              </a:ext>
            </a:extLst>
          </p:cNvPr>
          <p:cNvSpPr>
            <a:spLocks noGrp="true"/>
          </p:cNvSpPr>
          <p:nvPr>
            <p:ph idx="1"/>
          </p:nvPr>
        </p:nvSpPr>
        <p:spPr/>
        <p:txBody>
          <a:bodyPr rtlCol="0"/>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226D8AFE-518D-4EE6-924F-36BF6B430C06}">
                <a16:creationId xmlns:a16="http://schemas.microsoft.com/office/drawing/2010/main" id="{8FE62C11-0DFA-4884-BC1D-BDAEE0FA6C82}"/>
              </a:ext>
            </a:extLst>
          </p:cNvPr>
          <p:cNvSpPr>
            <a:spLocks noGrp="true"/>
          </p:cNvSpPr>
          <p:nvPr>
            <p:ph idx="10" sz="half" type="dt"/>
          </p:nvPr>
        </p:nvSpPr>
        <p:spPr/>
        <p:txBody>
          <a:bodyPr rtlCol="0"/>
          <a:lstStyle/>
          <a:p>
            <a:pPr/>
            <a:fld id="{39A8B43C-A083-4C52-A7B3-D9DB3E970C4D}" type="datetime1">
              <a:t>10/24/2024</a:t>
            </a:fld>
            <a:endParaRPr dirty="0" lang="en-US"/>
          </a:p>
        </p:txBody>
      </p:sp>
      <p:sp>
        <p:nvSpPr>
          <p:cNvPr id="5" name="Footer Placeholder 4">
            <a:extLst>
              <a:ext uri="{45FAA9D7-F1E3-4C17-9B17-679A45EFB868}">
                <a16:creationId xmlns:a16="http://schemas.microsoft.com/office/drawing/2010/main" id="{B8CBA02E-A38A-4BA2-8FDC-88CAD74A9536}"/>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530D0F8B-25FE-4AF4-92C6-2EFCC87F2BF5}">
                <a16:creationId xmlns:a16="http://schemas.microsoft.com/office/drawing/2010/main" id="{B1DBC4CC-1059-4010-9A43-A3E509922719}"/>
              </a:ext>
            </a:extLst>
          </p:cNvPr>
          <p:cNvSpPr>
            <a:spLocks noGrp="true"/>
          </p:cNvSpPr>
          <p:nvPr>
            <p:ph idx="12" sz="quarter" type="sldNum"/>
          </p:nvPr>
        </p:nvSpPr>
        <p:spPr/>
        <p:txBody>
          <a:bodyPr rtlCol="0"/>
          <a:lstStyle/>
          <a:p>
            <a:pPr/>
            <a:fld id="{36E1FCCA-84B2-4369-999B-2B635DF18E71}" type="slidenum"/>
            <a:endParaRPr dirty="0" lang="en-US"/>
          </a:p>
        </p:txBody>
      </p:sp>
    </p:spTree>
    <p:extLst>
      <p:ext uri="{C080B3B1-D13F-4B90-87F8-311582587471}">
        <p14:creationId xmlns:p14="http://schemas.microsoft.com/office/powerpoint/2010/main" val="1729779358137"/>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Title 1">
            <a:extLst>
              <a:ext uri="{385694A2-84F2-466F-B239-B1AC2F938909}">
                <a16:creationId xmlns:a16="http://schemas.microsoft.com/office/drawing/2010/main" id="{59587FC4-AF2B-402D-8762-C13A76774C2C}"/>
              </a:ext>
            </a:extLst>
          </p:cNvPr>
          <p:cNvSpPr>
            <a:spLocks noGrp="true"/>
          </p:cNvSpPr>
          <p:nvPr>
            <p:ph type="title"/>
          </p:nvPr>
        </p:nvSpPr>
        <p:spPr>
          <a:xfrm rot="0">
            <a:off x="831849" y="1709738"/>
            <a:ext cx="10515600" cy="2852737"/>
          </a:xfrm>
        </p:spPr>
        <p:txBody>
          <a:bodyPr anchor="b" rtlCol="0"/>
          <a:lstStyle>
            <a:lvl1pPr lvl="0">
              <a:defRPr dirty="0" lang="en-US" sz="6000"/>
            </a:lvl1pPr>
          </a:lstStyle>
          <a:p>
            <a:pPr/>
            <a:r>
              <a:rPr dirty="0" lang="en-US"/>
              <a:t>Click to edit Master title style</a:t>
            </a:r>
            <a:endParaRPr dirty="0" lang="en-US"/>
          </a:p>
        </p:txBody>
      </p:sp>
      <p:sp>
        <p:nvSpPr>
          <p:cNvPr id="3" name="Text Placeholder 2">
            <a:extLst>
              <a:ext uri="{7E8651E3-6C56-421C-AB8B-DFBC40971BBF}">
                <a16:creationId xmlns:a16="http://schemas.microsoft.com/office/drawing/2010/main" id="{FBDE97B4-3F71-40A7-8B83-65D85700D6E2}"/>
              </a:ext>
            </a:extLst>
          </p:cNvPr>
          <p:cNvSpPr>
            <a:spLocks noGrp="true"/>
          </p:cNvSpPr>
          <p:nvPr>
            <p:ph idx="1" type="body"/>
          </p:nvPr>
        </p:nvSpPr>
        <p:spPr>
          <a:xfrm rot="0">
            <a:off x="831849" y="4589463"/>
            <a:ext cx="10515600" cy="1500187"/>
          </a:xfrm>
        </p:spPr>
        <p:txBody>
          <a:bodyPr rtlCol="0"/>
          <a:lstStyle>
            <a:lvl1pPr indent="0" lvl="0" marL="0">
              <a:buNone/>
              <a:defRPr dirty="0" lang="en-US" sz="2400">
                <a:solidFill>
                  <a:schemeClr val="tx1">
                    <a:tint val="75000"/>
                  </a:schemeClr>
                </a:solidFill>
              </a:defRPr>
            </a:lvl1pPr>
            <a:lvl2pPr indent="0" lvl="1" marL="457200">
              <a:buNone/>
              <a:defRPr dirty="0" lang="en-US" sz="2000">
                <a:solidFill>
                  <a:schemeClr val="tx1">
                    <a:tint val="75000"/>
                  </a:schemeClr>
                </a:solidFill>
              </a:defRPr>
            </a:lvl2pPr>
            <a:lvl3pPr indent="0" lvl="2" marL="914400">
              <a:buNone/>
              <a:defRPr dirty="0" lang="en-US" sz="1800">
                <a:solidFill>
                  <a:schemeClr val="tx1">
                    <a:tint val="75000"/>
                  </a:schemeClr>
                </a:solidFill>
              </a:defRPr>
            </a:lvl3pPr>
            <a:lvl4pPr indent="0" lvl="3" marL="1371600">
              <a:buNone/>
              <a:defRPr dirty="0" lang="en-US" sz="1600">
                <a:solidFill>
                  <a:schemeClr val="tx1">
                    <a:tint val="75000"/>
                  </a:schemeClr>
                </a:solidFill>
              </a:defRPr>
            </a:lvl4pPr>
            <a:lvl5pPr indent="0" lvl="4" marL="1828800">
              <a:buNone/>
              <a:defRPr dirty="0" lang="en-US" sz="1600">
                <a:solidFill>
                  <a:schemeClr val="tx1">
                    <a:tint val="75000"/>
                  </a:schemeClr>
                </a:solidFill>
              </a:defRPr>
            </a:lvl5pPr>
            <a:lvl6pPr indent="0" lvl="5" marL="2286000">
              <a:buNone/>
              <a:defRPr dirty="0" lang="en-US" sz="1600">
                <a:solidFill>
                  <a:schemeClr val="tx1">
                    <a:tint val="75000"/>
                  </a:schemeClr>
                </a:solidFill>
              </a:defRPr>
            </a:lvl6pPr>
            <a:lvl7pPr indent="0" lvl="6" marL="2743200">
              <a:buNone/>
              <a:defRPr dirty="0" lang="en-US" sz="1600">
                <a:solidFill>
                  <a:schemeClr val="tx1">
                    <a:tint val="75000"/>
                  </a:schemeClr>
                </a:solidFill>
              </a:defRPr>
            </a:lvl7pPr>
            <a:lvl8pPr indent="0" lvl="7" marL="3200400">
              <a:buNone/>
              <a:defRPr dirty="0" lang="en-US" sz="1600">
                <a:solidFill>
                  <a:schemeClr val="tx1">
                    <a:tint val="75000"/>
                  </a:schemeClr>
                </a:solidFill>
              </a:defRPr>
            </a:lvl8pPr>
            <a:lvl9pPr indent="0" lvl="8" marL="3657600">
              <a:buNone/>
              <a:defRPr dirty="0" lang="en-US" sz="1600">
                <a:solidFill>
                  <a:schemeClr val="tx1">
                    <a:tint val="75000"/>
                  </a:schemeClr>
                </a:solidFill>
              </a:defRPr>
            </a:lvl9pPr>
          </a:lstStyle>
          <a:p>
            <a:pPr lvl="0"/>
            <a:r>
              <a:rPr dirty="0" lang="en-US"/>
              <a:t>Edit Master text styles</a:t>
            </a:r>
            <a:endParaRPr dirty="0" lang="en-US"/>
          </a:p>
        </p:txBody>
      </p:sp>
      <p:sp>
        <p:nvSpPr>
          <p:cNvPr id="4" name="Date Placeholder 3">
            <a:extLst>
              <a:ext uri="{131E93C6-4115-4652-9AB8-0312F3242F1A}">
                <a16:creationId xmlns:a16="http://schemas.microsoft.com/office/drawing/2010/main" id="{79603D24-E8F0-44C2-853D-5583A5A3641C}"/>
              </a:ext>
            </a:extLst>
          </p:cNvPr>
          <p:cNvSpPr>
            <a:spLocks noGrp="true"/>
          </p:cNvSpPr>
          <p:nvPr>
            <p:ph idx="10" sz="half" type="dt"/>
          </p:nvPr>
        </p:nvSpPr>
        <p:spPr/>
        <p:txBody>
          <a:bodyPr rtlCol="0"/>
          <a:lstStyle/>
          <a:p>
            <a:pPr/>
            <a:fld id="{E8B13276-619B-416D-8665-1716F76D5197}" type="datetime1">
              <a:t>10/24/2024</a:t>
            </a:fld>
            <a:endParaRPr dirty="0" lang="en-US"/>
          </a:p>
        </p:txBody>
      </p:sp>
      <p:sp>
        <p:nvSpPr>
          <p:cNvPr id="5" name="Footer Placeholder 4">
            <a:extLst>
              <a:ext uri="{E142879C-D3C8-4010-B8EE-07503C16BE60}">
                <a16:creationId xmlns:a16="http://schemas.microsoft.com/office/drawing/2010/main" id="{293D4A50-6D33-42C9-AAF5-603422815FE5}"/>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DE1F5965-DFD1-43E6-B611-9D0FBBE5BAA9}">
                <a16:creationId xmlns:a16="http://schemas.microsoft.com/office/drawing/2010/main" id="{D6BED917-31D1-4C05-9265-446722288AB0}"/>
              </a:ext>
            </a:extLst>
          </p:cNvPr>
          <p:cNvSpPr>
            <a:spLocks noGrp="true"/>
          </p:cNvSpPr>
          <p:nvPr>
            <p:ph idx="12" sz="quarter" type="sldNum"/>
          </p:nvPr>
        </p:nvSpPr>
        <p:spPr/>
        <p:txBody>
          <a:bodyPr rtlCol="0"/>
          <a:lstStyle/>
          <a:p>
            <a:pPr/>
            <a:fld id="{FB041D10-1410-4CA4-AA13-85251483D69B}" type="slidenum"/>
            <a:endParaRPr dirty="0" lang="en-US"/>
          </a:p>
        </p:txBody>
      </p:sp>
    </p:spTree>
    <p:extLst>
      <p:ext uri="{E06E79E2-4C6A-4BDD-80DE-BA2A85E39719}">
        <p14:creationId xmlns:p14="http://schemas.microsoft.com/office/powerpoint/2010/main" val="1729779358138"/>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a:extLst>
              <a:ext uri="{EFFCB406-0BCE-47F7-9DAE-900B7AC59CA4}">
                <a16:creationId xmlns:a16="http://schemas.microsoft.com/office/drawing/2010/main" id="{05CBFF67-45C2-4C81-ADB3-2A3C864F7870}"/>
              </a:ext>
            </a:extLst>
          </p:cNvPr>
          <p:cNvSpPr>
            <a:spLocks noGrp="true"/>
          </p:cNvSpPr>
          <p:nvPr>
            <p:ph type="title"/>
          </p:nvPr>
        </p:nvSpPr>
        <p:spPr/>
        <p:txBody>
          <a:bodyPr rtlCol="0"/>
          <a:lstStyle/>
          <a:p>
            <a:pPr/>
            <a:r>
              <a:rPr dirty="0" lang="en-US"/>
              <a:t>Click to edit Master title style</a:t>
            </a:r>
            <a:endParaRPr dirty="0" lang="en-US"/>
          </a:p>
        </p:txBody>
      </p:sp>
      <p:sp>
        <p:nvSpPr>
          <p:cNvPr id="3" name="Content Placeholder 2">
            <a:extLst>
              <a:ext uri="{AA8E9AE3-101F-436C-8D02-26C22E17412C}">
                <a16:creationId xmlns:a16="http://schemas.microsoft.com/office/drawing/2010/main" id="{994CA94E-247C-4169-9FB3-ADD041D75FE7}"/>
              </a:ext>
            </a:extLst>
          </p:cNvPr>
          <p:cNvSpPr>
            <a:spLocks noGrp="true"/>
          </p:cNvSpPr>
          <p:nvPr>
            <p:ph idx="1"/>
          </p:nvPr>
        </p:nvSpPr>
        <p:spPr>
          <a:xfrm rot="0">
            <a:off x="838200" y="1825625"/>
            <a:ext cx="5181600" cy="4351338"/>
          </a:xfrm>
        </p:spPr>
        <p:txBody>
          <a:bodyPr rtlCol="0"/>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a:extLst>
              <a:ext uri="{40D6422A-B218-4325-8A09-D463C6BC2812}">
                <a16:creationId xmlns:a16="http://schemas.microsoft.com/office/drawing/2010/main" id="{0B31ACD9-16FA-4A09-B467-5917693B688A}"/>
              </a:ext>
            </a:extLst>
          </p:cNvPr>
          <p:cNvSpPr>
            <a:spLocks noGrp="true"/>
          </p:cNvSpPr>
          <p:nvPr>
            <p:ph idx="2"/>
          </p:nvPr>
        </p:nvSpPr>
        <p:spPr>
          <a:xfrm rot="0">
            <a:off x="6172200" y="1825625"/>
            <a:ext cx="5181600" cy="4351338"/>
          </a:xfrm>
        </p:spPr>
        <p:txBody>
          <a:bodyPr rtlCol="0"/>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a:extLst>
              <a:ext uri="{A5AD8985-2AF1-4F78-B0AC-DFB313932C17}">
                <a16:creationId xmlns:a16="http://schemas.microsoft.com/office/drawing/2010/main" id="{B0C1A5D3-1DF2-4CDF-AE9B-3F3ACDE21299}"/>
              </a:ext>
            </a:extLst>
          </p:cNvPr>
          <p:cNvSpPr>
            <a:spLocks noGrp="true"/>
          </p:cNvSpPr>
          <p:nvPr>
            <p:ph idx="10" sz="half" type="dt"/>
          </p:nvPr>
        </p:nvSpPr>
        <p:spPr/>
        <p:txBody>
          <a:bodyPr rtlCol="0"/>
          <a:lstStyle/>
          <a:p>
            <a:pPr/>
            <a:fld id="{B7663AC7-06B3-414A-A110-0424C9644FFD}" type="datetime1">
              <a:t>10/24/2024</a:t>
            </a:fld>
            <a:endParaRPr dirty="0" lang="en-US"/>
          </a:p>
        </p:txBody>
      </p:sp>
      <p:sp>
        <p:nvSpPr>
          <p:cNvPr id="6" name="Footer Placeholder 5">
            <a:extLst>
              <a:ext uri="{F258D4CB-22D0-420F-AAF3-CEA5470C173B}">
                <a16:creationId xmlns:a16="http://schemas.microsoft.com/office/drawing/2010/main" id="{B95589DE-4AB7-43E1-BE32-2435E360B4A6}"/>
              </a:ext>
            </a:extLst>
          </p:cNvPr>
          <p:cNvSpPr>
            <a:spLocks noGrp="true"/>
          </p:cNvSpPr>
          <p:nvPr>
            <p:ph idx="11" sz="quarter" type="ftr"/>
          </p:nvPr>
        </p:nvSpPr>
        <p:spPr/>
        <p:txBody>
          <a:bodyPr rtlCol="0"/>
          <a:lstStyle/>
          <a:p>
            <a:pPr/>
            <a:r>
              <a:rPr dirty="0" lang="en-US"/>
              <a:t/>
            </a:r>
            <a:endParaRPr dirty="0" lang="en-US"/>
          </a:p>
        </p:txBody>
      </p:sp>
      <p:sp>
        <p:nvSpPr>
          <p:cNvPr id="7" name="Slide Number Placeholder 6">
            <a:extLst>
              <a:ext uri="{A063FB9F-5BC1-4A6F-B330-0A109123ADB9}">
                <a16:creationId xmlns:a16="http://schemas.microsoft.com/office/drawing/2010/main" id="{B0A17B05-D2B1-4FC0-A8E7-14CC4A6E9D93}"/>
              </a:ext>
            </a:extLst>
          </p:cNvPr>
          <p:cNvSpPr>
            <a:spLocks noGrp="true"/>
          </p:cNvSpPr>
          <p:nvPr>
            <p:ph idx="12" sz="quarter" type="sldNum"/>
          </p:nvPr>
        </p:nvSpPr>
        <p:spPr/>
        <p:txBody>
          <a:bodyPr rtlCol="0"/>
          <a:lstStyle/>
          <a:p>
            <a:pPr/>
            <a:fld id="{13320701-4210-42BA-B6DA-DCC72E3BF55C}" type="slidenum"/>
            <a:endParaRPr dirty="0" lang="en-US"/>
          </a:p>
        </p:txBody>
      </p:sp>
    </p:spTree>
    <p:extLst>
      <p:ext uri="{422FCB41-F1E9-48E3-BCCB-A6C7B3D9F025}">
        <p14:creationId xmlns:p14="http://schemas.microsoft.com/office/powerpoint/2010/main" val="1729779358139"/>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1">
            <a:extLst>
              <a:ext uri="{C7486676-2D46-4969-8AA8-1180A3CE6A85}">
                <a16:creationId xmlns:a16="http://schemas.microsoft.com/office/drawing/2010/main" id="{7874E018-DE14-4A39-8A1C-91929B269C8A}"/>
              </a:ext>
            </a:extLst>
          </p:cNvPr>
          <p:cNvSpPr>
            <a:spLocks noGrp="true"/>
          </p:cNvSpPr>
          <p:nvPr>
            <p:ph type="title"/>
          </p:nvPr>
        </p:nvSpPr>
        <p:spPr>
          <a:xfrm rot="0">
            <a:off x="839788" y="365125"/>
            <a:ext cx="10515600" cy="1325563"/>
          </a:xfrm>
        </p:spPr>
        <p:txBody>
          <a:bodyPr rtlCol="0"/>
          <a:lstStyle/>
          <a:p>
            <a:pPr/>
            <a:r>
              <a:rPr dirty="0" lang="en-US"/>
              <a:t>Click to edit Master title style</a:t>
            </a:r>
            <a:endParaRPr dirty="0" lang="en-US"/>
          </a:p>
        </p:txBody>
      </p:sp>
      <p:sp>
        <p:nvSpPr>
          <p:cNvPr id="3" name="Text Placeholder 2">
            <a:extLst>
              <a:ext uri="{338A4820-91E6-4064-B3AD-7E1E8D999D72}">
                <a16:creationId xmlns:a16="http://schemas.microsoft.com/office/drawing/2010/main" id="{BC1F70E3-B6D0-4492-BECD-09BE34901503}"/>
              </a:ext>
            </a:extLst>
          </p:cNvPr>
          <p:cNvSpPr>
            <a:spLocks noGrp="true"/>
          </p:cNvSpPr>
          <p:nvPr>
            <p:ph idx="1" type="body"/>
          </p:nvPr>
        </p:nvSpPr>
        <p:spPr>
          <a:xfrm rot="0">
            <a:off x="839788" y="1681163"/>
            <a:ext cx="5157787" cy="823912"/>
          </a:xfrm>
        </p:spPr>
        <p:txBody>
          <a:bodyPr anchor="b" rtlCol="0"/>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Edit Master text styles</a:t>
            </a:r>
            <a:endParaRPr dirty="0" lang="en-US"/>
          </a:p>
        </p:txBody>
      </p:sp>
      <p:sp>
        <p:nvSpPr>
          <p:cNvPr id="4" name="Content Placeholder 3">
            <a:extLst>
              <a:ext uri="{1B966A5C-997A-4018-8718-87C0507BE92E}">
                <a16:creationId xmlns:a16="http://schemas.microsoft.com/office/drawing/2010/main" id="{E6087458-3894-4FFE-9BE6-57D05C6D2EDB}"/>
              </a:ext>
            </a:extLst>
          </p:cNvPr>
          <p:cNvSpPr>
            <a:spLocks noGrp="true"/>
          </p:cNvSpPr>
          <p:nvPr>
            <p:ph idx="2"/>
          </p:nvPr>
        </p:nvSpPr>
        <p:spPr>
          <a:xfrm rot="0">
            <a:off x="839788" y="2505075"/>
            <a:ext cx="5157787" cy="3684588"/>
          </a:xfrm>
        </p:spPr>
        <p:txBody>
          <a:bodyPr rtlCol="0"/>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a:extLst>
              <a:ext uri="{5A30F0AA-15AB-4D3D-951F-CBF1CA2CEFC4}">
                <a16:creationId xmlns:a16="http://schemas.microsoft.com/office/drawing/2010/main" id="{E05C7E7F-8B97-4E3E-8812-36A33310ACE5}"/>
              </a:ext>
            </a:extLst>
          </p:cNvPr>
          <p:cNvSpPr>
            <a:spLocks noGrp="true"/>
          </p:cNvSpPr>
          <p:nvPr>
            <p:ph idx="3" type="body"/>
          </p:nvPr>
        </p:nvSpPr>
        <p:spPr>
          <a:xfrm rot="0">
            <a:off x="6172200" y="1681163"/>
            <a:ext cx="5183187" cy="823912"/>
          </a:xfrm>
        </p:spPr>
        <p:txBody>
          <a:bodyPr anchor="b" rtlCol="0"/>
          <a:lstStyle>
            <a:lvl1pPr indent="0" lvl="0" marL="0">
              <a:buNone/>
              <a:defRPr b="1"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Edit Master text styles</a:t>
            </a:r>
            <a:endParaRPr dirty="0" lang="en-US"/>
          </a:p>
        </p:txBody>
      </p:sp>
      <p:sp>
        <p:nvSpPr>
          <p:cNvPr id="6" name="Content Placeholder 5">
            <a:extLst>
              <a:ext uri="{774B12B3-88DF-43EC-8CFD-71EED25AAA5E}">
                <a16:creationId xmlns:a16="http://schemas.microsoft.com/office/drawing/2010/main" id="{3777AEB7-531A-4520-B9A9-2584948F6AE8}"/>
              </a:ext>
            </a:extLst>
          </p:cNvPr>
          <p:cNvSpPr>
            <a:spLocks noGrp="true"/>
          </p:cNvSpPr>
          <p:nvPr>
            <p:ph idx="4"/>
          </p:nvPr>
        </p:nvSpPr>
        <p:spPr>
          <a:xfrm rot="0">
            <a:off x="6172200" y="2505075"/>
            <a:ext cx="5183187" cy="3684588"/>
          </a:xfrm>
        </p:spPr>
        <p:txBody>
          <a:bodyPr rtlCol="0"/>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6">
            <a:extLst>
              <a:ext uri="{000F3B7D-384B-4B5E-AA2F-8ACB055FB229}">
                <a16:creationId xmlns:a16="http://schemas.microsoft.com/office/drawing/2010/main" id="{8CA03945-075C-444D-922E-5D80F68C24BD}"/>
              </a:ext>
            </a:extLst>
          </p:cNvPr>
          <p:cNvSpPr>
            <a:spLocks noGrp="true"/>
          </p:cNvSpPr>
          <p:nvPr>
            <p:ph idx="10" sz="half" type="dt"/>
          </p:nvPr>
        </p:nvSpPr>
        <p:spPr/>
        <p:txBody>
          <a:bodyPr rtlCol="0"/>
          <a:lstStyle/>
          <a:p>
            <a:pPr/>
            <a:fld id="{664D38DF-7CF2-425D-A216-D69950987C9B}" type="datetime1">
              <a:t>10/24/2024</a:t>
            </a:fld>
            <a:endParaRPr dirty="0" lang="en-US"/>
          </a:p>
        </p:txBody>
      </p:sp>
      <p:sp>
        <p:nvSpPr>
          <p:cNvPr id="8" name="Footer Placeholder 7">
            <a:extLst>
              <a:ext uri="{F5EAAE12-2385-41AC-BD7A-383E8919BC82}">
                <a16:creationId xmlns:a16="http://schemas.microsoft.com/office/drawing/2010/main" id="{BF5A8E3A-8E1F-4854-96FA-452BDE26DF22}"/>
              </a:ext>
            </a:extLst>
          </p:cNvPr>
          <p:cNvSpPr>
            <a:spLocks noGrp="true"/>
          </p:cNvSpPr>
          <p:nvPr>
            <p:ph idx="11" sz="quarter" type="ftr"/>
          </p:nvPr>
        </p:nvSpPr>
        <p:spPr/>
        <p:txBody>
          <a:bodyPr rtlCol="0"/>
          <a:lstStyle/>
          <a:p>
            <a:pPr/>
            <a:r>
              <a:rPr dirty="0" lang="en-US"/>
              <a:t/>
            </a:r>
            <a:endParaRPr dirty="0" lang="en-US"/>
          </a:p>
        </p:txBody>
      </p:sp>
      <p:sp>
        <p:nvSpPr>
          <p:cNvPr id="9" name="Slide Number Placeholder 8">
            <a:extLst>
              <a:ext uri="{068C073B-88D9-4A90-B6FF-CDC447642E61}">
                <a16:creationId xmlns:a16="http://schemas.microsoft.com/office/drawing/2010/main" id="{2F423339-C359-4363-B4BE-4C29CC91A644}"/>
              </a:ext>
            </a:extLst>
          </p:cNvPr>
          <p:cNvSpPr>
            <a:spLocks noGrp="true"/>
          </p:cNvSpPr>
          <p:nvPr>
            <p:ph idx="12" sz="quarter" type="sldNum"/>
          </p:nvPr>
        </p:nvSpPr>
        <p:spPr/>
        <p:txBody>
          <a:bodyPr rtlCol="0"/>
          <a:lstStyle/>
          <a:p>
            <a:pPr/>
            <a:fld id="{296E46CA-EB3A-419B-B773-9126DB73FAB1}" type="slidenum"/>
            <a:endParaRPr dirty="0" lang="en-US"/>
          </a:p>
        </p:txBody>
      </p:sp>
    </p:spTree>
    <p:extLst>
      <p:ext uri="{565DC3DC-5DB5-4F09-B6C4-B3832BEAC72D}">
        <p14:creationId xmlns:p14="http://schemas.microsoft.com/office/powerpoint/2010/main" val="1729779358140"/>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a:extLst>
              <a:ext uri="{36D0054C-CB9A-4CB5-B601-B7C63835F1C5}">
                <a16:creationId xmlns:a16="http://schemas.microsoft.com/office/drawing/2010/main" id="{0F69CDC0-C201-4161-8592-81FDB44CD6F2}"/>
              </a:ext>
            </a:extLst>
          </p:cNvPr>
          <p:cNvSpPr>
            <a:spLocks noGrp="true"/>
          </p:cNvSpPr>
          <p:nvPr>
            <p:ph type="title"/>
          </p:nvPr>
        </p:nvSpPr>
        <p:spPr/>
        <p:txBody>
          <a:bodyPr rtlCol="0"/>
          <a:lstStyle/>
          <a:p>
            <a:pPr/>
            <a:r>
              <a:rPr dirty="0" lang="en-US"/>
              <a:t>Click to edit Master title style</a:t>
            </a:r>
            <a:endParaRPr dirty="0" lang="en-US"/>
          </a:p>
        </p:txBody>
      </p:sp>
      <p:sp>
        <p:nvSpPr>
          <p:cNvPr id="3" name="Date Placeholder 2">
            <a:extLst>
              <a:ext uri="{5D697F20-71CA-41E4-B52E-0BF4E142A86C}">
                <a16:creationId xmlns:a16="http://schemas.microsoft.com/office/drawing/2010/main" id="{272284FA-0A92-40D0-A8C8-E3FBCC0CFB3F}"/>
              </a:ext>
            </a:extLst>
          </p:cNvPr>
          <p:cNvSpPr>
            <a:spLocks noGrp="true"/>
          </p:cNvSpPr>
          <p:nvPr>
            <p:ph idx="10" sz="half" type="dt"/>
          </p:nvPr>
        </p:nvSpPr>
        <p:spPr/>
        <p:txBody>
          <a:bodyPr rtlCol="0"/>
          <a:lstStyle/>
          <a:p>
            <a:pPr/>
            <a:fld id="{263B806B-F6B4-4ACE-9CD4-40A25AAD8A5B}" type="datetime1">
              <a:t>10/24/2024</a:t>
            </a:fld>
            <a:endParaRPr dirty="0" lang="en-US"/>
          </a:p>
        </p:txBody>
      </p:sp>
      <p:sp>
        <p:nvSpPr>
          <p:cNvPr id="4" name="Footer Placeholder 3">
            <a:extLst>
              <a:ext uri="{337EBD75-E86B-4E14-80B3-39CC2609C596}">
                <a16:creationId xmlns:a16="http://schemas.microsoft.com/office/drawing/2010/main" id="{13739DB3-92A3-4DD2-86FC-95AD8F6B2F7F}"/>
              </a:ext>
            </a:extLst>
          </p:cNvPr>
          <p:cNvSpPr>
            <a:spLocks noGrp="true"/>
          </p:cNvSpPr>
          <p:nvPr>
            <p:ph idx="11" sz="quarter" type="ftr"/>
          </p:nvPr>
        </p:nvSpPr>
        <p:spPr/>
        <p:txBody>
          <a:bodyPr rtlCol="0"/>
          <a:lstStyle/>
          <a:p>
            <a:pPr/>
            <a:r>
              <a:rPr dirty="0" lang="en-US"/>
              <a:t/>
            </a:r>
            <a:endParaRPr dirty="0" lang="en-US"/>
          </a:p>
        </p:txBody>
      </p:sp>
      <p:sp>
        <p:nvSpPr>
          <p:cNvPr id="5" name="Slide Number Placeholder 4">
            <a:extLst>
              <a:ext uri="{DAB456C6-01C5-474E-9FC3-560DD655B21E}">
                <a16:creationId xmlns:a16="http://schemas.microsoft.com/office/drawing/2010/main" id="{2B211F28-799F-4C4D-8A11-7DFA5FD3BBC0}"/>
              </a:ext>
            </a:extLst>
          </p:cNvPr>
          <p:cNvSpPr>
            <a:spLocks noGrp="true"/>
          </p:cNvSpPr>
          <p:nvPr>
            <p:ph idx="12" sz="quarter" type="sldNum"/>
          </p:nvPr>
        </p:nvSpPr>
        <p:spPr/>
        <p:txBody>
          <a:bodyPr rtlCol="0"/>
          <a:lstStyle/>
          <a:p>
            <a:pPr/>
            <a:fld id="{B07B07D8-BD57-4DD6-BEE3-8ADF5F1C35D8}" type="slidenum"/>
            <a:endParaRPr dirty="0" lang="en-US"/>
          </a:p>
        </p:txBody>
      </p:sp>
    </p:spTree>
    <p:extLst>
      <p:ext uri="{6F7B3AA9-E4D2-4595-BFF8-83E2EEBFE7BA}">
        <p14:creationId xmlns:p14="http://schemas.microsoft.com/office/powerpoint/2010/main" val="1729779358142"/>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a:extLst>
              <a:ext uri="{A0210032-A4F2-41A8-9791-57A6F6051337}">
                <a16:creationId xmlns:a16="http://schemas.microsoft.com/office/drawing/2010/main" id="{26078634-792F-4B85-84B7-7CDC91C9071F}"/>
              </a:ext>
            </a:extLst>
          </p:cNvPr>
          <p:cNvSpPr>
            <a:spLocks noGrp="true"/>
          </p:cNvSpPr>
          <p:nvPr>
            <p:ph idx="10" sz="half" type="dt"/>
          </p:nvPr>
        </p:nvSpPr>
        <p:spPr/>
        <p:txBody>
          <a:bodyPr rtlCol="0"/>
          <a:lstStyle/>
          <a:p>
            <a:pPr/>
            <a:fld id="{E9A985BC-CE80-44CC-BB55-44CF82EF8CD5}" type="datetime1">
              <a:t>10/24/2024</a:t>
            </a:fld>
            <a:endParaRPr dirty="0" lang="en-US"/>
          </a:p>
        </p:txBody>
      </p:sp>
      <p:sp>
        <p:nvSpPr>
          <p:cNvPr id="3" name="Footer Placeholder 2">
            <a:extLst>
              <a:ext uri="{43469413-D76C-4F0A-85EE-B67A1C4336E7}">
                <a16:creationId xmlns:a16="http://schemas.microsoft.com/office/drawing/2010/main" id="{04A26BBD-0260-44A0-8E0D-556C187571B5}"/>
              </a:ext>
            </a:extLst>
          </p:cNvPr>
          <p:cNvSpPr>
            <a:spLocks noGrp="true"/>
          </p:cNvSpPr>
          <p:nvPr>
            <p:ph idx="11" sz="quarter" type="ftr"/>
          </p:nvPr>
        </p:nvSpPr>
        <p:spPr/>
        <p:txBody>
          <a:bodyPr rtlCol="0"/>
          <a:lstStyle/>
          <a:p>
            <a:pPr/>
            <a:r>
              <a:rPr dirty="0" lang="en-US"/>
              <a:t/>
            </a:r>
            <a:endParaRPr dirty="0" lang="en-US"/>
          </a:p>
        </p:txBody>
      </p:sp>
      <p:sp>
        <p:nvSpPr>
          <p:cNvPr id="4" name="Slide Number Placeholder 3">
            <a:extLst>
              <a:ext uri="{410E0877-5F3C-48C5-A1EC-2963630535BD}">
                <a16:creationId xmlns:a16="http://schemas.microsoft.com/office/drawing/2010/main" id="{D892E506-C053-4FA9-842C-3D3D64C03941}"/>
              </a:ext>
            </a:extLst>
          </p:cNvPr>
          <p:cNvSpPr>
            <a:spLocks noGrp="true"/>
          </p:cNvSpPr>
          <p:nvPr>
            <p:ph idx="12" sz="quarter" type="sldNum"/>
          </p:nvPr>
        </p:nvSpPr>
        <p:spPr/>
        <p:txBody>
          <a:bodyPr rtlCol="0"/>
          <a:lstStyle/>
          <a:p>
            <a:pPr/>
            <a:fld id="{3DE366EB-D400-4629-804A-E262AD4A448A}" type="slidenum"/>
            <a:endParaRPr dirty="0" lang="en-US"/>
          </a:p>
        </p:txBody>
      </p:sp>
    </p:spTree>
    <p:extLst>
      <p:ext uri="{B12B8298-8455-4109-817E-60693C6D193B}">
        <p14:creationId xmlns:p14="http://schemas.microsoft.com/office/powerpoint/2010/main" val="1729779358143"/>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Title 1">
            <a:extLst>
              <a:ext uri="{5EF5594C-E8C7-4779-850B-29AA6B1C5EB6}">
                <a16:creationId xmlns:a16="http://schemas.microsoft.com/office/drawing/2010/main" id="{D0A57986-A906-45B2-85AB-F104DA176129}"/>
              </a:ext>
            </a:extLst>
          </p:cNvPr>
          <p:cNvSpPr>
            <a:spLocks noGrp="true"/>
          </p:cNvSpPr>
          <p:nvPr>
            <p:ph type="title"/>
          </p:nvPr>
        </p:nvSpPr>
        <p:spPr>
          <a:xfrm rot="0">
            <a:off x="839788" y="457200"/>
            <a:ext cx="3932237" cy="1600200"/>
          </a:xfrm>
        </p:spPr>
        <p:txBody>
          <a:bodyPr anchor="b" rtlCol="0"/>
          <a:lstStyle>
            <a:lvl1pPr lvl="0">
              <a:defRPr dirty="0" lang="en-US" sz="3200"/>
            </a:lvl1pPr>
          </a:lstStyle>
          <a:p>
            <a:pPr/>
            <a:r>
              <a:rPr dirty="0" lang="en-US"/>
              <a:t>Click to edit Master title style</a:t>
            </a:r>
            <a:endParaRPr dirty="0" lang="en-US"/>
          </a:p>
        </p:txBody>
      </p:sp>
      <p:sp>
        <p:nvSpPr>
          <p:cNvPr id="3" name="Content Placeholder 2">
            <a:extLst>
              <a:ext uri="{CE7D2280-7E7B-4EBF-BC51-A9505D960CD3}">
                <a16:creationId xmlns:a16="http://schemas.microsoft.com/office/drawing/2010/main" id="{4AE0781D-27CB-4CC9-90C5-A18D0E5355E1}"/>
              </a:ext>
            </a:extLst>
          </p:cNvPr>
          <p:cNvSpPr>
            <a:spLocks noGrp="true"/>
          </p:cNvSpPr>
          <p:nvPr>
            <p:ph idx="1"/>
          </p:nvPr>
        </p:nvSpPr>
        <p:spPr>
          <a:xfrm rot="0">
            <a:off x="5183187" y="987425"/>
            <a:ext cx="6172200" cy="4873625"/>
          </a:xfrm>
        </p:spPr>
        <p:txBody>
          <a:bodyPr rtlCol="0"/>
          <a:lstStyle>
            <a:lvl1pPr lvl="0">
              <a:defRPr dirty="0" lang="en-US" sz="3200"/>
            </a:lvl1pPr>
            <a:lvl2pPr lvl="1">
              <a:defRPr dirty="0" lang="en-US" sz="2800"/>
            </a:lvl2pPr>
            <a:lvl3pPr lvl="2">
              <a:defRPr dirty="0" lang="en-US" sz="2400"/>
            </a:lvl3pPr>
            <a:lvl4pPr lvl="3">
              <a:defRPr dirty="0" lang="en-US" sz="2000"/>
            </a:lvl4pPr>
            <a:lvl5pPr lvl="4">
              <a:defRPr dirty="0" lang="en-US" sz="2000"/>
            </a:lvl5pPr>
            <a:lvl6pPr lvl="5">
              <a:defRPr dirty="0" lang="en-US" sz="2000"/>
            </a:lvl6pPr>
            <a:lvl7pPr lvl="6">
              <a:defRPr dirty="0" lang="en-US" sz="2000"/>
            </a:lvl7pPr>
            <a:lvl8pPr lvl="7">
              <a:defRPr dirty="0" lang="en-US" sz="2000"/>
            </a:lvl8pPr>
            <a:lvl9pPr lvl="8">
              <a:defRPr dirty="0" lang="en-US" sz="2000"/>
            </a:lvl9pPr>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Text Placeholder 3">
            <a:extLst>
              <a:ext uri="{F30067DC-D53D-4050-AFE7-10DD877B588F}">
                <a16:creationId xmlns:a16="http://schemas.microsoft.com/office/drawing/2010/main" id="{0CDFF852-FB97-43F7-966A-0FEF2D415116}"/>
              </a:ext>
            </a:extLst>
          </p:cNvPr>
          <p:cNvSpPr>
            <a:spLocks noGrp="true"/>
          </p:cNvSpPr>
          <p:nvPr>
            <p:ph idx="2" type="body"/>
          </p:nvPr>
        </p:nvSpPr>
        <p:spPr>
          <a:xfrm rot="0">
            <a:off x="839788" y="2057400"/>
            <a:ext cx="3932237" cy="3811587"/>
          </a:xfrm>
        </p:spPr>
        <p:txBody>
          <a:bodyPr rtlCol="0"/>
          <a:lstStyle>
            <a:lvl1pPr indent="0" lvl="0" marL="0">
              <a:buNone/>
              <a:defRPr dirty="0" lang="en-US" sz="1600"/>
            </a:lvl1pPr>
            <a:lvl2pPr indent="0" lvl="1" marL="457200">
              <a:buNone/>
              <a:defRPr dirty="0" lang="en-US" sz="1400"/>
            </a:lvl2pPr>
            <a:lvl3pPr indent="0" lvl="2" marL="914400">
              <a:buNone/>
              <a:defRPr dirty="0" lang="en-US" sz="1200"/>
            </a:lvl3pPr>
            <a:lvl4pPr indent="0" lvl="3" marL="1371600">
              <a:buNone/>
              <a:defRPr dirty="0" lang="en-US" sz="1000"/>
            </a:lvl4pPr>
            <a:lvl5pPr indent="0" lvl="4" marL="1828800">
              <a:buNone/>
              <a:defRPr dirty="0" lang="en-US" sz="1000"/>
            </a:lvl5pPr>
            <a:lvl6pPr indent="0" lvl="5" marL="2286000">
              <a:buNone/>
              <a:defRPr dirty="0" lang="en-US" sz="1000"/>
            </a:lvl6pPr>
            <a:lvl7pPr indent="0" lvl="6" marL="2743200">
              <a:buNone/>
              <a:defRPr dirty="0" lang="en-US" sz="1000"/>
            </a:lvl7pPr>
            <a:lvl8pPr indent="0" lvl="7" marL="3200400">
              <a:buNone/>
              <a:defRPr dirty="0" lang="en-US" sz="1000"/>
            </a:lvl8pPr>
            <a:lvl9pPr indent="0" lvl="8" marL="3657600">
              <a:buNone/>
              <a:defRPr dirty="0" lang="en-US" sz="1000"/>
            </a:lvl9pPr>
          </a:lstStyle>
          <a:p>
            <a:pPr lvl="0"/>
            <a:r>
              <a:rPr dirty="0" lang="en-US"/>
              <a:t>Edit Master text styles</a:t>
            </a:r>
            <a:endParaRPr dirty="0" lang="en-US"/>
          </a:p>
        </p:txBody>
      </p:sp>
      <p:sp>
        <p:nvSpPr>
          <p:cNvPr id="5" name="Date Placeholder 4">
            <a:extLst>
              <a:ext uri="{9064C4D9-1C49-4F94-8E69-50F2731749E5}">
                <a16:creationId xmlns:a16="http://schemas.microsoft.com/office/drawing/2010/main" id="{E36B1F05-AC92-494A-A2D9-D744687B4A30}"/>
              </a:ext>
            </a:extLst>
          </p:cNvPr>
          <p:cNvSpPr>
            <a:spLocks noGrp="true"/>
          </p:cNvSpPr>
          <p:nvPr>
            <p:ph idx="10" sz="half" type="dt"/>
          </p:nvPr>
        </p:nvSpPr>
        <p:spPr/>
        <p:txBody>
          <a:bodyPr rtlCol="0"/>
          <a:lstStyle/>
          <a:p>
            <a:pPr/>
            <a:fld id="{365F5BAB-6BDD-4E78-B4EE-66E9BDAF07C9}" type="datetime1">
              <a:t>10/24/2024</a:t>
            </a:fld>
            <a:endParaRPr dirty="0" lang="en-US"/>
          </a:p>
        </p:txBody>
      </p:sp>
      <p:sp>
        <p:nvSpPr>
          <p:cNvPr id="6" name="Footer Placeholder 5">
            <a:extLst>
              <a:ext uri="{85BF7FB0-A94E-4FD9-BB71-81CDF99F5A17}">
                <a16:creationId xmlns:a16="http://schemas.microsoft.com/office/drawing/2010/main" id="{7162141E-403F-4093-8798-530B97CC9721}"/>
              </a:ext>
            </a:extLst>
          </p:cNvPr>
          <p:cNvSpPr>
            <a:spLocks noGrp="true"/>
          </p:cNvSpPr>
          <p:nvPr>
            <p:ph idx="11" sz="quarter" type="ftr"/>
          </p:nvPr>
        </p:nvSpPr>
        <p:spPr/>
        <p:txBody>
          <a:bodyPr rtlCol="0"/>
          <a:lstStyle/>
          <a:p>
            <a:pPr/>
            <a:r>
              <a:rPr dirty="0" lang="en-US"/>
              <a:t/>
            </a:r>
            <a:endParaRPr dirty="0" lang="en-US"/>
          </a:p>
        </p:txBody>
      </p:sp>
      <p:sp>
        <p:nvSpPr>
          <p:cNvPr id="7" name="Slide Number Placeholder 6">
            <a:extLst>
              <a:ext uri="{97745421-1B4D-4FCD-84F4-6C5224EE4EB0}">
                <a16:creationId xmlns:a16="http://schemas.microsoft.com/office/drawing/2010/main" id="{6167577F-3569-4120-8087-3CA6E715EC42}"/>
              </a:ext>
            </a:extLst>
          </p:cNvPr>
          <p:cNvSpPr>
            <a:spLocks noGrp="true"/>
          </p:cNvSpPr>
          <p:nvPr>
            <p:ph idx="12" sz="quarter" type="sldNum"/>
          </p:nvPr>
        </p:nvSpPr>
        <p:spPr/>
        <p:txBody>
          <a:bodyPr rtlCol="0"/>
          <a:lstStyle/>
          <a:p>
            <a:pPr/>
            <a:fld id="{8A5D34C4-D8DD-4BE0-BC12-502AA8413496}" type="slidenum"/>
            <a:endParaRPr dirty="0" lang="en-US"/>
          </a:p>
        </p:txBody>
      </p:sp>
    </p:spTree>
    <p:extLst>
      <p:ext uri="{7966AA49-1100-4F9F-A16F-66449FE026A9}">
        <p14:creationId xmlns:p14="http://schemas.microsoft.com/office/powerpoint/2010/main" val="1729779358144"/>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a:extLst>
              <a:ext uri="{17807F65-52B0-488B-8452-3A3D64ED5688}">
                <a16:creationId xmlns:a16="http://schemas.microsoft.com/office/drawing/2010/main" id="{D93182ED-B8B8-44FF-B4A5-DF6257F16857}"/>
              </a:ext>
            </a:extLst>
          </p:cNvPr>
          <p:cNvSpPr>
            <a:spLocks noGrp="true"/>
          </p:cNvSpPr>
          <p:nvPr>
            <p:ph type="title"/>
          </p:nvPr>
        </p:nvSpPr>
        <p:spPr>
          <a:xfrm rot="0">
            <a:off x="839788" y="457200"/>
            <a:ext cx="3932237" cy="1600200"/>
          </a:xfrm>
        </p:spPr>
        <p:txBody>
          <a:bodyPr anchor="b" rtlCol="0"/>
          <a:lstStyle>
            <a:lvl1pPr lvl="0">
              <a:defRPr dirty="0" lang="en-US" sz="3200"/>
            </a:lvl1pPr>
          </a:lstStyle>
          <a:p>
            <a:pPr/>
            <a:r>
              <a:rPr dirty="0" lang="en-US"/>
              <a:t>Click to edit Master title style</a:t>
            </a:r>
            <a:endParaRPr dirty="0" lang="en-US"/>
          </a:p>
        </p:txBody>
      </p:sp>
      <p:sp>
        <p:nvSpPr>
          <p:cNvPr id="3" name="Picture Placeholder 2">
            <a:extLst>
              <a:ext uri="{382B4C76-9929-4FC1-B87D-15954C97D922}">
                <a16:creationId xmlns:a16="http://schemas.microsoft.com/office/drawing/2010/main" id="{C3E37CA2-0FA6-4BED-B195-B338138CB5A0}"/>
              </a:ext>
            </a:extLst>
          </p:cNvPr>
          <p:cNvSpPr>
            <a:spLocks noGrp="true"/>
          </p:cNvSpPr>
          <p:nvPr>
            <p:ph idx="1" type="pic"/>
          </p:nvPr>
        </p:nvSpPr>
        <p:spPr>
          <a:xfrm rot="0">
            <a:off x="5183187" y="987425"/>
            <a:ext cx="6172200" cy="4873625"/>
          </a:xfrm>
        </p:spPr>
        <p:txBody>
          <a:bodyPr rtlCol="0"/>
          <a:lstStyle>
            <a:lvl1pPr indent="0" lvl="0" marL="0">
              <a:buNone/>
              <a:defRPr dirty="0" lang="en-US" sz="3200"/>
            </a:lvl1pPr>
            <a:lvl2pPr indent="0" lvl="1" marL="457200">
              <a:buNone/>
              <a:defRPr dirty="0" lang="en-US" sz="2800"/>
            </a:lvl2pPr>
            <a:lvl3pPr indent="0" lvl="2" marL="914400">
              <a:buNone/>
              <a:defRPr dirty="0" lang="en-US" sz="2400"/>
            </a:lvl3pPr>
            <a:lvl4pPr indent="0" lvl="3" marL="1371600">
              <a:buNone/>
              <a:defRPr dirty="0" lang="en-US" sz="2000"/>
            </a:lvl4pPr>
            <a:lvl5pPr indent="0" lvl="4" marL="1828800">
              <a:buNone/>
              <a:defRPr dirty="0" lang="en-US" sz="2000"/>
            </a:lvl5pPr>
            <a:lvl6pPr indent="0" lvl="5" marL="2286000">
              <a:buNone/>
              <a:defRPr dirty="0" lang="en-US" sz="2000"/>
            </a:lvl6pPr>
            <a:lvl7pPr indent="0" lvl="6" marL="2743200">
              <a:buNone/>
              <a:defRPr dirty="0" lang="en-US" sz="2000"/>
            </a:lvl7pPr>
            <a:lvl8pPr indent="0" lvl="7" marL="3200400">
              <a:buNone/>
              <a:defRPr dirty="0" lang="en-US" sz="2000"/>
            </a:lvl8pPr>
            <a:lvl9pPr indent="0" lvl="8" marL="3657600">
              <a:buNone/>
              <a:defRPr dirty="0" lang="en-US" sz="2000"/>
            </a:lvl9pPr>
          </a:lstStyle>
          <a:p>
            <a:pPr/>
            <a:r>
              <a:rPr dirty="0" lang="en-US"/>
              <a:t/>
            </a:r>
            <a:endParaRPr dirty="0" lang="en-US"/>
          </a:p>
        </p:txBody>
      </p:sp>
      <p:sp>
        <p:nvSpPr>
          <p:cNvPr id="4" name="Text Placeholder 3">
            <a:extLst>
              <a:ext uri="{44F4B66B-9315-4C68-8601-9FB061ACD872}">
                <a16:creationId xmlns:a16="http://schemas.microsoft.com/office/drawing/2010/main" id="{C02811CB-DF48-4792-8D6F-B5B95D8F3170}"/>
              </a:ext>
            </a:extLst>
          </p:cNvPr>
          <p:cNvSpPr>
            <a:spLocks noGrp="true"/>
          </p:cNvSpPr>
          <p:nvPr>
            <p:ph idx="2" type="body"/>
          </p:nvPr>
        </p:nvSpPr>
        <p:spPr>
          <a:xfrm rot="0">
            <a:off x="839788" y="2057400"/>
            <a:ext cx="3932237" cy="3811587"/>
          </a:xfrm>
        </p:spPr>
        <p:txBody>
          <a:bodyPr rtlCol="0"/>
          <a:lstStyle>
            <a:lvl1pPr indent="0" lvl="0" marL="0">
              <a:buNone/>
              <a:defRPr dirty="0" lang="en-US" sz="1600"/>
            </a:lvl1pPr>
            <a:lvl2pPr indent="0" lvl="1" marL="457200">
              <a:buNone/>
              <a:defRPr dirty="0" lang="en-US" sz="1400"/>
            </a:lvl2pPr>
            <a:lvl3pPr indent="0" lvl="2" marL="914400">
              <a:buNone/>
              <a:defRPr dirty="0" lang="en-US" sz="1200"/>
            </a:lvl3pPr>
            <a:lvl4pPr indent="0" lvl="3" marL="1371600">
              <a:buNone/>
              <a:defRPr dirty="0" lang="en-US" sz="1000"/>
            </a:lvl4pPr>
            <a:lvl5pPr indent="0" lvl="4" marL="1828800">
              <a:buNone/>
              <a:defRPr dirty="0" lang="en-US" sz="1000"/>
            </a:lvl5pPr>
            <a:lvl6pPr indent="0" lvl="5" marL="2286000">
              <a:buNone/>
              <a:defRPr dirty="0" lang="en-US" sz="1000"/>
            </a:lvl6pPr>
            <a:lvl7pPr indent="0" lvl="6" marL="2743200">
              <a:buNone/>
              <a:defRPr dirty="0" lang="en-US" sz="1000"/>
            </a:lvl7pPr>
            <a:lvl8pPr indent="0" lvl="7" marL="3200400">
              <a:buNone/>
              <a:defRPr dirty="0" lang="en-US" sz="1000"/>
            </a:lvl8pPr>
            <a:lvl9pPr indent="0" lvl="8" marL="3657600">
              <a:buNone/>
              <a:defRPr dirty="0" lang="en-US" sz="1000"/>
            </a:lvl9pPr>
          </a:lstStyle>
          <a:p>
            <a:pPr lvl="0"/>
            <a:r>
              <a:rPr dirty="0" lang="en-US"/>
              <a:t>Edit Master text styles</a:t>
            </a:r>
            <a:endParaRPr dirty="0" lang="en-US"/>
          </a:p>
        </p:txBody>
      </p:sp>
      <p:sp>
        <p:nvSpPr>
          <p:cNvPr id="5" name="Date Placeholder 4">
            <a:extLst>
              <a:ext uri="{8849239E-5358-4738-ABC3-8CB4BED4ED06}">
                <a16:creationId xmlns:a16="http://schemas.microsoft.com/office/drawing/2010/main" id="{53EC63E8-720E-4844-BB06-4A92222BCDF3}"/>
              </a:ext>
            </a:extLst>
          </p:cNvPr>
          <p:cNvSpPr>
            <a:spLocks noGrp="true"/>
          </p:cNvSpPr>
          <p:nvPr>
            <p:ph idx="10" sz="half" type="dt"/>
          </p:nvPr>
        </p:nvSpPr>
        <p:spPr/>
        <p:txBody>
          <a:bodyPr rtlCol="0"/>
          <a:lstStyle/>
          <a:p>
            <a:pPr/>
            <a:fld id="{2DD68BF2-98D7-4F74-A9AA-5B67BA00B0F7}" type="datetime1">
              <a:t>10/24/2024</a:t>
            </a:fld>
            <a:endParaRPr dirty="0" lang="en-US"/>
          </a:p>
        </p:txBody>
      </p:sp>
      <p:sp>
        <p:nvSpPr>
          <p:cNvPr id="6" name="Footer Placeholder 5">
            <a:extLst>
              <a:ext uri="{4A1F9711-224E-4A72-BF50-310CE0AB5CB3}">
                <a16:creationId xmlns:a16="http://schemas.microsoft.com/office/drawing/2010/main" id="{2405BBA0-3CB6-43BB-BE6B-ADAD0FA36CF2}"/>
              </a:ext>
            </a:extLst>
          </p:cNvPr>
          <p:cNvSpPr>
            <a:spLocks noGrp="true"/>
          </p:cNvSpPr>
          <p:nvPr>
            <p:ph idx="11" sz="quarter" type="ftr"/>
          </p:nvPr>
        </p:nvSpPr>
        <p:spPr/>
        <p:txBody>
          <a:bodyPr rtlCol="0"/>
          <a:lstStyle/>
          <a:p>
            <a:pPr/>
            <a:r>
              <a:rPr dirty="0" lang="en-US"/>
              <a:t/>
            </a:r>
            <a:endParaRPr dirty="0" lang="en-US"/>
          </a:p>
        </p:txBody>
      </p:sp>
      <p:sp>
        <p:nvSpPr>
          <p:cNvPr id="7" name="Slide Number Placeholder 6">
            <a:extLst>
              <a:ext uri="{F3E1E869-A1C4-49A6-B680-D1B6C5942149}">
                <a16:creationId xmlns:a16="http://schemas.microsoft.com/office/drawing/2010/main" id="{E7F197CB-2777-4630-AAED-B15842DA4C5A}"/>
              </a:ext>
            </a:extLst>
          </p:cNvPr>
          <p:cNvSpPr>
            <a:spLocks noGrp="true"/>
          </p:cNvSpPr>
          <p:nvPr>
            <p:ph idx="12" sz="quarter" type="sldNum"/>
          </p:nvPr>
        </p:nvSpPr>
        <p:spPr/>
        <p:txBody>
          <a:bodyPr rtlCol="0"/>
          <a:lstStyle/>
          <a:p>
            <a:pPr/>
            <a:fld id="{AE350669-1DAA-4EE7-988F-78AA0618AC49}" type="slidenum"/>
            <a:endParaRPr dirty="0" lang="en-US"/>
          </a:p>
        </p:txBody>
      </p:sp>
    </p:spTree>
    <p:extLst>
      <p:ext uri="{173F8B07-2342-4105-98E6-5ADAF54DE9C9}">
        <p14:creationId xmlns:p14="http://schemas.microsoft.com/office/powerpoint/2010/main" val="1729779358145"/>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Ref idx="1001">
        <a:schemeClr val="bg1"/>
      </p:bgRef>
    </p:bg>
    <p:spTree>
      <p:nvGrpSpPr>
        <p:cNvPr id="1" name=""/>
        <p:cNvGrpSpPr/>
        <p:nvPr/>
      </p:nvGrpSpPr>
      <p:grpSpPr>
        <a:xfrm>
          <a:off x="0" y="0"/>
          <a:ext cx="0" cy="0"/>
          <a:chOff x="0" y="0"/>
          <a:chExt cx="0" cy="0"/>
        </a:xfrm>
      </p:grpSpPr>
      <p:sp>
        <p:nvSpPr>
          <p:cNvPr id="2" name="Title Placeholder 1">
            <a:extLst>
              <a:ext uri="{CF091D81-1976-484B-84FC-FC0100A9DAEF}">
                <a16:creationId xmlns:a16="http://schemas.microsoft.com/office/drawing/2010/main" id="{1852AE34-16EE-4951-B400-DF0751A76F77}"/>
              </a:ext>
            </a:extLst>
          </p:cNvPr>
          <p:cNvSpPr>
            <a:spLocks noGrp="true"/>
          </p:cNvSpPr>
          <p:nvPr>
            <p:ph type="title"/>
          </p:nvPr>
        </p:nvSpPr>
        <p:spPr>
          <a:xfrm rot="0">
            <a:off x="838200" y="365125"/>
            <a:ext cx="10515600" cy="1325563"/>
          </a:xfrm>
          <a:prstGeom prst="rect">
            <a:avLst/>
          </a:prstGeom>
        </p:spPr>
        <p:txBody>
          <a:bodyPr anchor="ctr" bIns="45720" lIns="91440" rIns="91440" rtlCol="0" tIns="45720" vert="horz">
            <a:normAutofit/>
          </a:bodyPr>
          <a:lstStyle/>
          <a:p>
            <a:pPr/>
            <a:r>
              <a:rPr dirty="0" lang="en-US"/>
              <a:t>Click to edit Master title style</a:t>
            </a:r>
            <a:endParaRPr dirty="0" lang="en-US"/>
          </a:p>
        </p:txBody>
      </p:sp>
      <p:sp>
        <p:nvSpPr>
          <p:cNvPr id="3" name="Text Placeholder 2">
            <a:extLst>
              <a:ext uri="{390507B4-48D4-4A5D-8639-6758B219AC12}">
                <a16:creationId xmlns:a16="http://schemas.microsoft.com/office/drawing/2010/main" id="{D08F93D2-EB7C-4204-85C7-E09C54F1C462}"/>
              </a:ext>
            </a:extLst>
          </p:cNvPr>
          <p:cNvSpPr>
            <a:spLocks noGrp="true"/>
          </p:cNvSpPr>
          <p:nvPr>
            <p:ph idx="1" type="body"/>
          </p:nvPr>
        </p:nvSpPr>
        <p:spPr>
          <a:xfrm rot="0">
            <a:off x="838200" y="1825625"/>
            <a:ext cx="10515600" cy="4351338"/>
          </a:xfrm>
          <a:prstGeom prst="rect">
            <a:avLst/>
          </a:prstGeom>
        </p:spPr>
        <p:txBody>
          <a:bodyPr bIns="45720" lIns="91440" rIns="91440" rtlCol="0" tIns="45720" vert="horz">
            <a:normAutofit/>
          </a:bodyPr>
          <a:lstStyle/>
          <a:p>
            <a:pPr lvl="0"/>
            <a:r>
              <a:rPr dirty="0" lang="en-US"/>
              <a:t>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6C5EA172-8387-42DF-93D2-DCE7D34A875E}">
                <a16:creationId xmlns:a16="http://schemas.microsoft.com/office/drawing/2010/main" id="{02CF8EBA-64BE-4560-9669-B378EBBC11C7}"/>
              </a:ext>
            </a:extLst>
          </p:cNvPr>
          <p:cNvSpPr>
            <a:spLocks noGrp="true"/>
          </p:cNvSpPr>
          <p:nvPr>
            <p:ph idx="2" sz="half" type="dt"/>
          </p:nvPr>
        </p:nvSpPr>
        <p:spPr>
          <a:xfrm rot="0">
            <a:off x="838200" y="6356350"/>
            <a:ext cx="2743200" cy="365125"/>
          </a:xfrm>
          <a:prstGeom prst="rect">
            <a:avLst/>
          </a:prstGeom>
        </p:spPr>
        <p:txBody>
          <a:bodyPr anchor="ctr" bIns="45720" lIns="91440" rIns="91440" rtlCol="0" tIns="45720" vert="horz"/>
          <a:lstStyle>
            <a:lvl1pPr algn="l" lvl="0">
              <a:defRPr dirty="0" lang="en-US" sz="1200">
                <a:solidFill>
                  <a:schemeClr val="tx1">
                    <a:tint val="75000"/>
                  </a:schemeClr>
                </a:solidFill>
              </a:defRPr>
            </a:lvl1pPr>
          </a:lstStyle>
          <a:p>
            <a:pPr/>
            <a:fld id="{5A50196C-1A10-46AF-8BFF-0332E8A5F886}" type="datetime1">
              <a:t>10/24/2024</a:t>
            </a:fld>
            <a:endParaRPr dirty="0" lang="en-US"/>
          </a:p>
        </p:txBody>
      </p:sp>
      <p:sp>
        <p:nvSpPr>
          <p:cNvPr id="5" name="Footer Placeholder 4">
            <a:extLst>
              <a:ext uri="{2D2B2D83-6CF3-4ADE-ABFB-6C2D4DC08A47}">
                <a16:creationId xmlns:a16="http://schemas.microsoft.com/office/drawing/2010/main" id="{7C76C1CF-BF74-4C16-870B-203636C0B5B3}"/>
              </a:ext>
            </a:extLst>
          </p:cNvPr>
          <p:cNvSpPr>
            <a:spLocks noGrp="true"/>
          </p:cNvSpPr>
          <p:nvPr>
            <p:ph idx="3" sz="quarter" type="ftr"/>
          </p:nvPr>
        </p:nvSpPr>
        <p:spPr>
          <a:xfrm rot="0">
            <a:off x="4038600" y="6356350"/>
            <a:ext cx="4114800" cy="365125"/>
          </a:xfrm>
          <a:prstGeom prst="rect">
            <a:avLst/>
          </a:prstGeom>
        </p:spPr>
        <p:txBody>
          <a:bodyPr anchor="ctr" bIns="45720" lIns="91440" rIns="91440" rtlCol="0" tIns="45720" vert="horz"/>
          <a:lstStyle>
            <a:lvl1pPr algn="ctr" lvl="0">
              <a:defRPr dirty="0" lang="en-US" sz="1200">
                <a:solidFill>
                  <a:schemeClr val="tx1">
                    <a:tint val="75000"/>
                  </a:schemeClr>
                </a:solidFill>
              </a:defRPr>
            </a:lvl1pPr>
          </a:lstStyle>
          <a:p>
            <a:pPr/>
            <a:r>
              <a:rPr dirty="0" lang="en-US"/>
              <a:t/>
            </a:r>
            <a:endParaRPr dirty="0" lang="en-US"/>
          </a:p>
        </p:txBody>
      </p:sp>
      <p:sp>
        <p:nvSpPr>
          <p:cNvPr id="6" name="Slide Number Placeholder 5">
            <a:extLst>
              <a:ext uri="{52A10228-8C9F-4AD9-89E7-5D96A9433CDE}">
                <a16:creationId xmlns:a16="http://schemas.microsoft.com/office/drawing/2010/main" id="{C04AA645-E3FB-48A5-B7B9-10BA6059371A}"/>
              </a:ext>
            </a:extLst>
          </p:cNvPr>
          <p:cNvSpPr>
            <a:spLocks noGrp="true"/>
          </p:cNvSpPr>
          <p:nvPr>
            <p:ph idx="4" sz="quarter" type="sldNum"/>
          </p:nvPr>
        </p:nvSpPr>
        <p:spPr>
          <a:xfrm rot="0">
            <a:off x="8610600" y="6356350"/>
            <a:ext cx="2743200" cy="365125"/>
          </a:xfrm>
          <a:prstGeom prst="rect">
            <a:avLst/>
          </a:prstGeom>
        </p:spPr>
        <p:txBody>
          <a:bodyPr anchor="ctr" bIns="45720" lIns="91440" rIns="91440" rtlCol="0" tIns="45720" vert="horz"/>
          <a:lstStyle>
            <a:lvl1pPr algn="r" lvl="0">
              <a:defRPr dirty="0" lang="en-US" sz="1200">
                <a:solidFill>
                  <a:schemeClr val="tx1">
                    <a:tint val="75000"/>
                  </a:schemeClr>
                </a:solidFill>
              </a:defRPr>
            </a:lvl1pPr>
          </a:lstStyle>
          <a:p>
            <a:pPr/>
            <a:fld id="{587C69D7-A6D1-49FB-B960-C608F29A4939}"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lvl="0" rtl="false">
        <a:lnSpc>
          <a:spcPct val="90000"/>
        </a:lnSpc>
        <a:spcBef>
          <a:spcPct val="0"/>
        </a:spcBef>
        <a:buNone/>
        <a:defRPr dirty="0" lang="en-US" sz="4400">
          <a:solidFill>
            <a:schemeClr val="tx1"/>
          </a:solidFill>
          <a:latin typeface="+mj-lt"/>
        </a:defRPr>
      </a:lvl1pPr>
    </p:titleStyle>
    <p:bodyStyle>
      <a:lvl1pPr algn="l" indent="-228600" lvl="0" marL="228600" rtl="false">
        <a:lnSpc>
          <a:spcPct val="90000"/>
        </a:lnSpc>
        <a:spcBef>
          <a:spcPts val="1000"/>
        </a:spcBef>
        <a:buFont typeface="Arial"/>
        <a:buChar char="•"/>
        <a:defRPr dirty="0" lang="en-US" sz="2800">
          <a:solidFill>
            <a:schemeClr val="tx1"/>
          </a:solidFill>
          <a:latin typeface="+mn-lt"/>
        </a:defRPr>
      </a:lvl1pPr>
      <a:lvl2pPr algn="l" indent="-228600" lvl="1" marL="685800" rtl="false">
        <a:lnSpc>
          <a:spcPct val="90000"/>
        </a:lnSpc>
        <a:spcBef>
          <a:spcPts val="500"/>
        </a:spcBef>
        <a:buFont typeface="Arial"/>
        <a:buChar char="•"/>
        <a:defRPr dirty="0" lang="en-US" sz="2400">
          <a:solidFill>
            <a:schemeClr val="tx1"/>
          </a:solidFill>
          <a:latin typeface="+mn-lt"/>
        </a:defRPr>
      </a:lvl2pPr>
      <a:lvl3pPr algn="l" indent="-228600" lvl="2" marL="1143000" rtl="false">
        <a:lnSpc>
          <a:spcPct val="90000"/>
        </a:lnSpc>
        <a:spcBef>
          <a:spcPts val="500"/>
        </a:spcBef>
        <a:buFont typeface="Arial"/>
        <a:buChar char="•"/>
        <a:defRPr dirty="0" lang="en-US" sz="2000">
          <a:solidFill>
            <a:schemeClr val="tx1"/>
          </a:solidFill>
          <a:latin typeface="+mn-lt"/>
        </a:defRPr>
      </a:lvl3pPr>
      <a:lvl4pPr algn="l" indent="-228600" lvl="3" marL="1600200" rtl="false">
        <a:lnSpc>
          <a:spcPct val="90000"/>
        </a:lnSpc>
        <a:spcBef>
          <a:spcPts val="500"/>
        </a:spcBef>
        <a:buFont typeface="Arial"/>
        <a:buChar char="•"/>
        <a:defRPr dirty="0" lang="en-US" sz="1800">
          <a:solidFill>
            <a:schemeClr val="tx1"/>
          </a:solidFill>
          <a:latin typeface="+mn-lt"/>
        </a:defRPr>
      </a:lvl4pPr>
      <a:lvl5pPr algn="l" indent="-228600" lvl="4" marL="2057400" rtl="false">
        <a:lnSpc>
          <a:spcPct val="90000"/>
        </a:lnSpc>
        <a:spcBef>
          <a:spcPts val="500"/>
        </a:spcBef>
        <a:buFont typeface="Arial"/>
        <a:buChar char="•"/>
        <a:defRPr dirty="0" lang="en-US" sz="1800">
          <a:solidFill>
            <a:schemeClr val="tx1"/>
          </a:solidFill>
          <a:latin typeface="+mn-lt"/>
        </a:defRPr>
      </a:lvl5pPr>
      <a:lvl6pPr algn="l" indent="-228600" lvl="5" marL="2514600" rtl="false">
        <a:lnSpc>
          <a:spcPct val="90000"/>
        </a:lnSpc>
        <a:spcBef>
          <a:spcPts val="500"/>
        </a:spcBef>
        <a:buFont typeface="Arial"/>
        <a:buChar char="•"/>
        <a:defRPr dirty="0" lang="en-US" sz="1800">
          <a:solidFill>
            <a:schemeClr val="tx1"/>
          </a:solidFill>
          <a:latin typeface="+mn-lt"/>
        </a:defRPr>
      </a:lvl6pPr>
      <a:lvl7pPr algn="l" indent="-228600" lvl="6" marL="2971800" rtl="false">
        <a:lnSpc>
          <a:spcPct val="90000"/>
        </a:lnSpc>
        <a:spcBef>
          <a:spcPts val="500"/>
        </a:spcBef>
        <a:buFont typeface="Arial"/>
        <a:buChar char="•"/>
        <a:defRPr dirty="0" lang="en-US" sz="1800">
          <a:solidFill>
            <a:schemeClr val="tx1"/>
          </a:solidFill>
          <a:latin typeface="+mn-lt"/>
        </a:defRPr>
      </a:lvl7pPr>
      <a:lvl8pPr algn="l" indent="-228600" lvl="7" marL="3429000" rtl="false">
        <a:lnSpc>
          <a:spcPct val="90000"/>
        </a:lnSpc>
        <a:spcBef>
          <a:spcPts val="500"/>
        </a:spcBef>
        <a:buFont typeface="Arial"/>
        <a:buChar char="•"/>
        <a:defRPr dirty="0" lang="en-US" sz="1800">
          <a:solidFill>
            <a:schemeClr val="tx1"/>
          </a:solidFill>
          <a:latin typeface="+mn-lt"/>
        </a:defRPr>
      </a:lvl8pPr>
      <a:lvl9pPr algn="l" indent="-228600" lvl="8" marL="3886200" rtl="false">
        <a:lnSpc>
          <a:spcPct val="90000"/>
        </a:lnSpc>
        <a:spcBef>
          <a:spcPts val="500"/>
        </a:spcBef>
        <a:buFont typeface="Arial"/>
        <a:buChar char="•"/>
        <a:defRPr dirty="0" lang="en-US" sz="1800">
          <a:solidFill>
            <a:schemeClr val="tx1"/>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2" Target="../media/image1.jpeg" Type="http://schemas.openxmlformats.org/officeDocument/2006/relationships/image"/><Relationship Id="rId3" Target="../media/image2.png" Type="http://schemas.openxmlformats.org/officeDocument/2006/relationships/image"/><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2" Target="../media/image17.pn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8.jpe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2" Target="../media/image4.png" Type="http://schemas.openxmlformats.org/officeDocument/2006/relationships/image"/><Relationship Id="rId3" Target="../media/image5.pn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jpeg" Type="http://schemas.openxmlformats.org/officeDocument/2006/relationships/image"/><Relationship Id="rId8" Target="../media/image12.jpeg"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2" Target="../media/image6.pn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2" Target="../media/image13.pn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2" Target="../media/image14.png" Type="http://schemas.openxmlformats.org/officeDocument/2006/relationships/image"/><Relationship Id="rId3" Target="../media/image15.pn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2" Target="../media/image16.png" Type="http://schemas.openxmlformats.org/officeDocument/2006/relationships/image"/><Relationship Id="rId3" Target="../media/image11.jpe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a:extLst>
              <a:ext uri="{F0FED7C5-30C5-46A5-8040-169755CDDACA}">
                <a16:creationId xmlns:a16="http://schemas.microsoft.com/office/drawing/2010/main" id="{56F4ECC9-42D7-4360-AAF0-65CE419799CC}"/>
              </a:ext>
            </a:extLst>
          </p:cNvPr>
          <p:cNvSpPr>
            <a:spLocks noGrp="true"/>
          </p:cNvSpPr>
          <p:nvPr>
            <p:ph type="title"/>
          </p:nvPr>
        </p:nvSpPr>
        <p:spPr/>
        <p:txBody>
          <a:bodyPr rtlCol="0"/>
          <a:lstStyle/>
          <a:p>
            <a:pPr/>
            <a:r>
              <a:rPr dirty="0" lang="en-US"/>
              <a:t> </a:t>
            </a:r>
            <a:endParaRPr dirty="0" lang="en-US"/>
          </a:p>
        </p:txBody>
      </p:sp>
      <p:sp>
        <p:nvSpPr>
          <p:cNvPr id="3" name="Subtitle 2">
            <a:extLst>
              <a:ext uri="{2349FAEB-49DE-4F52-ACC9-235A04B6AFE3}">
                <a16:creationId xmlns:a16="http://schemas.microsoft.com/office/drawing/2010/main" id="{AC6BD126-FD08-442D-8ED7-B4A49ADCDC81}"/>
              </a:ext>
            </a:extLst>
          </p:cNvPr>
          <p:cNvSpPr>
            <a:spLocks noGrp="true"/>
          </p:cNvSpPr>
          <p:nvPr>
            <p:ph idx="1" type="subTitle"/>
          </p:nvPr>
        </p:nvSpPr>
        <p:spPr/>
        <p:txBody>
          <a:bodyPr rtlCol="0"/>
          <a:lstStyle/>
          <a:p>
            <a:pPr algn="l"/>
            <a:r>
              <a:rPr dirty="0" lang="en-US"/>
              <a:t>Name : </a:t>
            </a:r>
            <a:r>
              <a:rPr dirty="0" lang="en-US"/>
              <a:t>Mohamed Fathy </a:t>
            </a:r>
            <a:r>
              <a:rPr dirty="0" err="1" lang="en-US"/>
              <a:t>Solimanm</a:t>
            </a:r>
          </a:p>
          <a:p>
            <a:pPr algn="l"/>
            <a:r>
              <a:rPr dirty="0" lang="en-US"/>
              <a:t>Gmail : </a:t>
            </a:r>
            <a:r>
              <a:rPr b="1" dirty="0" lang="en-US">
                <a:latin typeface="Google Sans"/>
              </a:rPr>
              <a:t>mohammedandfathy23@gmail.com</a:t>
            </a:r>
            <a:r>
              <a:rPr dirty="0" lang="en-US"/>
              <a:t>.</a:t>
            </a:r>
          </a:p>
          <a:p>
            <a:pPr algn="l"/>
            <a:r>
              <a:rPr dirty="0" lang="en-US"/>
              <a:t>Phone : 01016142975.</a:t>
            </a:r>
            <a:endParaRPr dirty="0" lang="en-US"/>
          </a:p>
        </p:txBody>
      </p:sp>
      <p:pic>
        <p:nvPicPr>
          <p:cNvPr id="4" name="Picture 6">
            <a:extLst>
              <a:ext uri="{AEB2B29D-1EE7-42BE-AEBA-1BA1824CDD29}">
                <a16:creationId xmlns:a16="http://schemas.microsoft.com/office/drawing/2010/main" id="{122F121A-2CD7-4F55-B058-A7B51478A7F6}"/>
              </a:ext>
            </a:extLst>
          </p:cNvPr>
          <p:cNvPicPr>
            <a:picLocks noChangeAspect="true"/>
          </p:cNvPicPr>
          <p:nvPr/>
        </p:nvPicPr>
        <p:blipFill>
          <a:blip r:embed="rId2"/>
          <a:stretch>
            <a:fillRect/>
          </a:stretch>
        </p:blipFill>
        <p:spPr>
          <a:xfrm rot="0">
            <a:off x="8275320" y="808854"/>
            <a:ext cx="2174966" cy="2174966"/>
          </a:xfrm>
          <a:prstGeom prst="rect">
            <a:avLst/>
          </a:prstGeom>
          <a:noFill/>
        </p:spPr>
      </p:pic>
      <p:pic>
        <p:nvPicPr>
          <p:cNvPr id="5" name="Picture 7">
            <a:extLst>
              <a:ext uri="{1720B92A-D793-422D-AFA1-BE72D2EF6899}">
                <a16:creationId xmlns:a16="http://schemas.microsoft.com/office/drawing/2010/main" id="{F3136873-4122-4F6E-B48D-DB616032A45C}"/>
              </a:ext>
            </a:extLst>
          </p:cNvPr>
          <p:cNvPicPr>
            <a:picLocks noChangeAspect="true"/>
          </p:cNvPicPr>
          <p:nvPr/>
        </p:nvPicPr>
        <p:blipFill>
          <a:blip r:embed="rId3"/>
          <a:stretch>
            <a:fillRect/>
          </a:stretch>
        </p:blipFill>
        <p:spPr>
          <a:xfrm rot="0">
            <a:off x="1741170" y="969418"/>
            <a:ext cx="2552155" cy="1728880"/>
          </a:xfrm>
          <a:prstGeom prst="rect">
            <a:avLst/>
          </a:prstGeom>
          <a:noFill/>
        </p:spPr>
      </p:pic>
    </p:spTree>
    <p:extLst>
      <p:ext uri="{809B6FE0-8334-4BA8-AB17-56FA34041854}">
        <p14:creationId xmlns:p14="http://schemas.microsoft.com/office/powerpoint/2010/main" val="1729779358150"/>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Title 1">
            <a:extLst>
              <a:ext uri="{AB13039A-2EC9-4816-919C-95F66FBEA0CB}">
                <a16:creationId xmlns:a16="http://schemas.microsoft.com/office/drawing/2010/main" id="{B9A40B34-5299-4AAD-8235-E2F7091FF319}"/>
              </a:ext>
            </a:extLst>
          </p:cNvPr>
          <p:cNvSpPr>
            <a:spLocks noGrp="true"/>
          </p:cNvSpPr>
          <p:nvPr>
            <p:ph type="title"/>
          </p:nvPr>
        </p:nvSpPr>
        <p:spPr/>
        <p:txBody>
          <a:bodyPr rtlCol="0"/>
          <a:lstStyle/>
          <a:p>
            <a:pPr/>
            <a:r>
              <a:rPr dirty="0" lang="en-US"/>
              <a:t>Cloud9 with </a:t>
            </a:r>
            <a:r>
              <a:rPr dirty="0" err="1" lang="en-US"/>
              <a:t>loadTest</a:t>
            </a:r>
            <a:r>
              <a:rPr dirty="0" lang="en-US"/>
              <a:t> function </a:t>
            </a:r>
            <a:endParaRPr dirty="0" lang="en-US"/>
          </a:p>
        </p:txBody>
      </p:sp>
      <p:pic>
        <p:nvPicPr>
          <p:cNvPr id="3" name="Content Placeholder 3">
            <a:extLst>
              <a:ext uri="{3910F62D-2822-4290-87C7-F5265BFFA05D}">
                <a16:creationId xmlns:a16="http://schemas.microsoft.com/office/drawing/2010/main" id="{5A542E2D-33BA-4585-9178-A0B834F6A55E}"/>
              </a:ext>
            </a:extLst>
          </p:cNvPr>
          <p:cNvPicPr>
            <a:picLocks noChangeAspect="true" noGrp="true"/>
          </p:cNvPicPr>
          <p:nvPr>
            <p:ph idx="1"/>
          </p:nvPr>
        </p:nvPicPr>
        <p:blipFill>
          <a:blip r:embed="rId2"/>
          <a:stretch>
            <a:fillRect/>
          </a:stretch>
        </p:blipFill>
        <p:spPr>
          <a:xfrm rot="0">
            <a:off x="1001805" y="1784780"/>
            <a:ext cx="5155155" cy="4178628"/>
          </a:xfrm>
          <a:noFill/>
        </p:spPr>
      </p:pic>
    </p:spTree>
    <p:extLst>
      <p:ext uri="{EE9A94A2-3448-4295-8735-720EB777F90B}">
        <p14:creationId xmlns:p14="http://schemas.microsoft.com/office/powerpoint/2010/main" val="1729779358160"/>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Title 1">
            <a:extLst>
              <a:ext uri="{DFB360B8-D74C-4138-ADF1-ECF3A65A0132}">
                <a16:creationId xmlns:a16="http://schemas.microsoft.com/office/drawing/2010/main" id="{D930AB3A-8B57-45E2-BC7B-9325C5339A44}"/>
              </a:ext>
            </a:extLst>
          </p:cNvPr>
          <p:cNvSpPr>
            <a:spLocks noGrp="true"/>
          </p:cNvSpPr>
          <p:nvPr>
            <p:ph type="title"/>
          </p:nvPr>
        </p:nvSpPr>
        <p:spPr/>
        <p:txBody>
          <a:bodyPr rtlCol="0"/>
          <a:lstStyle/>
          <a:p>
            <a:pPr/>
            <a:r>
              <a:rPr dirty="0" lang="en-US"/>
              <a:t>Final Application output </a:t>
            </a:r>
            <a:endParaRPr dirty="0" lang="en-US"/>
          </a:p>
        </p:txBody>
      </p:sp>
      <p:pic>
        <p:nvPicPr>
          <p:cNvPr id="3" name="Content Placeholder 3">
            <a:extLst>
              <a:ext uri="{24EE798B-887B-45C9-8773-273FFB197812}">
                <a16:creationId xmlns:a16="http://schemas.microsoft.com/office/drawing/2010/main" id="{B7E9DE20-9CB4-428B-B8C2-C6CDDBD912B1}"/>
              </a:ext>
            </a:extLst>
          </p:cNvPr>
          <p:cNvPicPr>
            <a:picLocks noChangeAspect="true" noGrp="true"/>
          </p:cNvPicPr>
          <p:nvPr>
            <p:ph idx="1"/>
          </p:nvPr>
        </p:nvPicPr>
        <p:blipFill>
          <a:blip r:embed="rId2"/>
          <a:srcRect b="11066" l="0" r="0" t="11066"/>
          <a:stretch>
            <a:fillRect/>
          </a:stretch>
        </p:blipFill>
        <p:spPr>
          <a:xfrm rot="0">
            <a:off x="654605" y="1843030"/>
            <a:ext cx="11498865" cy="4560884"/>
          </a:xfrm>
          <a:prstGeom prst="rect">
            <a:avLst/>
          </a:prstGeom>
          <a:noFill/>
        </p:spPr>
      </p:pic>
    </p:spTree>
    <p:extLst>
      <p:ext uri="{C55DEB60-5700-40CB-8450-012DBDDC6BBE}">
        <p14:creationId xmlns:p14="http://schemas.microsoft.com/office/powerpoint/2010/main" val="1729779358161"/>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Title 3">
            <a:extLst>
              <a:ext uri="{F68D0243-9AFA-4519-A918-72A2B5FDA41A}">
                <a16:creationId xmlns:a16="http://schemas.microsoft.com/office/drawing/2010/main" id="{F5895736-AE0C-4B90-A6F9-41779AFA9BF1}"/>
              </a:ext>
            </a:extLst>
          </p:cNvPr>
          <p:cNvSpPr>
            <a:spLocks noGrp="true"/>
          </p:cNvSpPr>
          <p:nvPr>
            <p:ph type="title"/>
          </p:nvPr>
        </p:nvSpPr>
        <p:spPr/>
        <p:txBody>
          <a:bodyPr rtlCol="0"/>
          <a:lstStyle/>
          <a:p>
            <a:pPr/>
            <a:r>
              <a:rPr dirty="0" err="1" lang="en-US"/>
              <a:t>Bussines</a:t>
            </a:r>
            <a:r>
              <a:rPr dirty="0" lang="en-US"/>
              <a:t> Requirements : </a:t>
            </a:r>
            <a:endParaRPr dirty="0" lang="en-US"/>
          </a:p>
        </p:txBody>
      </p:sp>
      <p:sp>
        <p:nvSpPr>
          <p:cNvPr id="3" name="Content Placeholder 4">
            <a:extLst>
              <a:ext uri="{8FC3695E-263D-4AC9-96D6-7905D604562F}">
                <a16:creationId xmlns:a16="http://schemas.microsoft.com/office/drawing/2010/main" id="{7EFDD2A3-504E-4AB7-907E-9A9C919DB013}"/>
              </a:ext>
            </a:extLst>
          </p:cNvPr>
          <p:cNvSpPr>
            <a:spLocks noGrp="true"/>
          </p:cNvSpPr>
          <p:nvPr>
            <p:ph idx="1"/>
          </p:nvPr>
        </p:nvSpPr>
        <p:spPr/>
        <p:txBody>
          <a:bodyPr rtlCol="0">
            <a:normAutofit fontScale="55000" lnSpcReduction="20000"/>
          </a:bodyPr>
          <a:lstStyle/>
          <a:p>
            <a:pPr/>
            <a:r>
              <a:rPr b="1" dirty="0" lang="en-US">
                <a:latin typeface="+mn-lt"/>
              </a:rPr>
              <a:t>Functional:</a:t>
            </a:r>
            <a:r>
              <a:rPr dirty="0" lang="en-US"/>
              <a:t> The solution meets the functional requirements, such as the ability to view, add, delete, or modify the student records, without any perceivable delay.</a:t>
            </a:r>
          </a:p>
          <a:p>
            <a:pPr/>
            <a:r>
              <a:rPr b="1" dirty="0" lang="en-US">
                <a:latin typeface="+mn-lt"/>
              </a:rPr>
              <a:t>Load balanced:</a:t>
            </a:r>
            <a:r>
              <a:rPr dirty="0" lang="en-US"/>
              <a:t> The solution can properly balance user traffic to avoid overloaded or underutilized </a:t>
            </a:r>
            <a:r>
              <a:rPr dirty="0" lang="en-US"/>
              <a:t>resources.</a:t>
            </a:r>
          </a:p>
          <a:p>
            <a:pPr/>
            <a:r>
              <a:rPr b="1" dirty="0" lang="en-US">
                <a:latin typeface="+mn-lt"/>
              </a:rPr>
              <a:t>Scalable:</a:t>
            </a:r>
            <a:r>
              <a:rPr dirty="0" lang="en-US"/>
              <a:t> The solution is designed to scale to meet the demands that are placed on the application.</a:t>
            </a:r>
          </a:p>
          <a:p>
            <a:pPr/>
            <a:r>
              <a:rPr b="1" dirty="0" lang="en-US">
                <a:latin typeface="+mn-lt"/>
              </a:rPr>
              <a:t>Highly available:</a:t>
            </a:r>
            <a:r>
              <a:rPr dirty="0" lang="en-US"/>
              <a:t> The solution is designed to have limited downtime when a web server becomes unavailable</a:t>
            </a:r>
            <a:r>
              <a:rPr dirty="0" lang="en-US"/>
              <a:t>.</a:t>
            </a:r>
          </a:p>
          <a:p>
            <a:pPr/>
            <a:r>
              <a:rPr b="1" dirty="0" lang="en-US">
                <a:latin typeface="+mn-lt"/>
              </a:rPr>
              <a:t>Secure:</a:t>
            </a:r>
          </a:p>
          <a:p>
            <a:pPr lvl="1"/>
            <a:r>
              <a:rPr dirty="0" lang="en-US"/>
              <a:t>The database is secured and can’t be accessed directly from public networks.</a:t>
            </a:r>
          </a:p>
          <a:p>
            <a:pPr lvl="1"/>
            <a:r>
              <a:rPr dirty="0" lang="en-US"/>
              <a:t>The web servers and database can be accessed only over the appropriate ports.</a:t>
            </a:r>
          </a:p>
          <a:p>
            <a:pPr lvl="1"/>
            <a:r>
              <a:rPr dirty="0" lang="en-US"/>
              <a:t>The web application is accessible over the internet</a:t>
            </a:r>
            <a:r>
              <a:rPr dirty="0" lang="en-US"/>
              <a:t>.</a:t>
            </a:r>
          </a:p>
          <a:p>
            <a:pPr indent="0" lvl="1" marL="457200">
              <a:buNone/>
            </a:pPr>
            <a:r>
              <a:rPr dirty="0" lang="en-US"/>
              <a:t/>
            </a:r>
          </a:p>
          <a:p>
            <a:pPr/>
            <a:r>
              <a:rPr b="1" dirty="0" lang="en-US">
                <a:latin typeface="+mn-lt"/>
              </a:rPr>
              <a:t>High performing:</a:t>
            </a:r>
            <a:r>
              <a:rPr dirty="0" lang="en-US"/>
              <a:t> The routine operations (viewing, adding, deleting, or modifying records) are performed without a perceivable delay under normal, variable, and peak loads.</a:t>
            </a:r>
          </a:p>
          <a:p>
            <a:pPr/>
            <a:r>
              <a:rPr dirty="0" lang="en-US"/>
              <a:t/>
            </a:r>
          </a:p>
          <a:p>
            <a:pPr/>
            <a:r>
              <a:rPr dirty="0" lang="en-US"/>
              <a:t/>
            </a:r>
          </a:p>
          <a:p>
            <a:pPr/>
            <a:r>
              <a:rPr dirty="0" lang="en-US"/>
              <a:t/>
            </a:r>
          </a:p>
          <a:p>
            <a:pPr indent="0" marL="0">
              <a:buNone/>
            </a:pPr>
            <a:r>
              <a:rPr dirty="0" lang="en-US"/>
              <a:t> </a:t>
            </a:r>
            <a:endParaRPr dirty="0" lang="en-US"/>
          </a:p>
        </p:txBody>
      </p:sp>
    </p:spTree>
    <p:extLst>
      <p:ext uri="{2B6327DF-752C-4880-BFBF-AAAD49C5366B}">
        <p14:creationId xmlns:p14="http://schemas.microsoft.com/office/powerpoint/2010/main" val="1729779358151"/>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itle 1">
            <a:extLst>
              <a:ext uri="{5BE59A37-B899-4424-A60D-711BD4D36534}">
                <a16:creationId xmlns:a16="http://schemas.microsoft.com/office/drawing/2010/main" id="{422FC8E4-5604-4E80-8C8A-EC9B00345344}"/>
              </a:ext>
            </a:extLst>
          </p:cNvPr>
          <p:cNvSpPr>
            <a:spLocks noGrp="true"/>
          </p:cNvSpPr>
          <p:nvPr>
            <p:ph type="title"/>
          </p:nvPr>
        </p:nvSpPr>
        <p:spPr/>
        <p:txBody>
          <a:bodyPr rtlCol="0"/>
          <a:lstStyle/>
          <a:p>
            <a:pPr/>
            <a:r>
              <a:rPr dirty="0" err="1" lang="en-US"/>
              <a:t>Archeticture</a:t>
            </a:r>
            <a:r>
              <a:rPr dirty="0" lang="en-US"/>
              <a:t> : </a:t>
            </a:r>
            <a:endParaRPr dirty="0" lang="en-US"/>
          </a:p>
        </p:txBody>
      </p:sp>
      <p:pic>
        <p:nvPicPr>
          <p:cNvPr id="3" name="Content Placeholder 3">
            <a:extLst>
              <a:ext uri="{7B570D71-E7EF-47F6-9779-D7C04ADC23BF}">
                <a16:creationId xmlns:a16="http://schemas.microsoft.com/office/drawing/2010/main" id="{F20A1B59-7374-438E-91EB-C352CAFE3F78}"/>
              </a:ext>
            </a:extLst>
          </p:cNvPr>
          <p:cNvPicPr>
            <a:picLocks noChangeAspect="true" noGrp="true"/>
          </p:cNvPicPr>
          <p:nvPr>
            <p:ph idx="1"/>
          </p:nvPr>
        </p:nvPicPr>
        <p:blipFill>
          <a:blip r:embed="rId2"/>
          <a:stretch>
            <a:fillRect/>
          </a:stretch>
        </p:blipFill>
        <p:spPr>
          <a:xfrm rot="0">
            <a:off x="1928422" y="1690688"/>
            <a:ext cx="6123176" cy="4351338"/>
          </a:xfrm>
          <a:noFill/>
        </p:spPr>
      </p:pic>
    </p:spTree>
    <p:extLst>
      <p:ext uri="{61A96183-15F3-4A2E-8503-14151B0EF579}">
        <p14:creationId xmlns:p14="http://schemas.microsoft.com/office/powerpoint/2010/main" val="1729779358152"/>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Title 1">
            <a:extLst>
              <a:ext uri="{FBB0899F-2602-4CF6-97CD-9C3D5F171312}">
                <a16:creationId xmlns:a16="http://schemas.microsoft.com/office/drawing/2010/main" id="{6E3CE47D-449E-4C5B-8442-5A46D4F3F4FD}"/>
              </a:ext>
            </a:extLst>
          </p:cNvPr>
          <p:cNvSpPr>
            <a:spLocks noGrp="true"/>
          </p:cNvSpPr>
          <p:nvPr>
            <p:ph type="title"/>
          </p:nvPr>
        </p:nvSpPr>
        <p:spPr/>
        <p:txBody>
          <a:bodyPr rtlCol="0"/>
          <a:lstStyle/>
          <a:p>
            <a:pPr/>
            <a:r>
              <a:rPr dirty="0" lang="en-US"/>
              <a:t>                                 Cost</a:t>
            </a:r>
            <a:endParaRPr dirty="0" lang="en-US"/>
          </a:p>
        </p:txBody>
      </p:sp>
      <p:pic>
        <p:nvPicPr>
          <p:cNvPr id="3" name="Content Placeholder 3">
            <a:extLst>
              <a:ext uri="{1026DC34-14F3-4573-BC54-3CD6A0F49D03}">
                <a16:creationId xmlns:a16="http://schemas.microsoft.com/office/drawing/2010/main" id="{0D0A9FA7-E27E-43DB-8EC0-33207B38543C}"/>
              </a:ext>
            </a:extLst>
          </p:cNvPr>
          <p:cNvPicPr>
            <a:picLocks noChangeAspect="true" noGrp="true"/>
          </p:cNvPicPr>
          <p:nvPr>
            <p:ph idx="1"/>
          </p:nvPr>
        </p:nvPicPr>
        <p:blipFill>
          <a:blip r:embed="rId2"/>
          <a:stretch>
            <a:fillRect/>
          </a:stretch>
        </p:blipFill>
        <p:spPr>
          <a:xfrm rot="0">
            <a:off x="838200" y="1690688"/>
            <a:ext cx="3615635" cy="4351338"/>
          </a:xfrm>
          <a:prstGeom prst="rect">
            <a:avLst/>
          </a:prstGeom>
          <a:noFill/>
        </p:spPr>
      </p:pic>
      <p:pic>
        <p:nvPicPr>
          <p:cNvPr id="4" name="Picture 4">
            <a:extLst>
              <a:ext uri="{F5A69982-E360-440F-BAA2-5CDD8CBF1C2D}">
                <a16:creationId xmlns:a16="http://schemas.microsoft.com/office/drawing/2010/main" id="{746C9B33-2040-4C0C-A776-72E59C34A91A}"/>
              </a:ext>
            </a:extLst>
          </p:cNvPr>
          <p:cNvPicPr>
            <a:picLocks noChangeAspect="true"/>
          </p:cNvPicPr>
          <p:nvPr/>
        </p:nvPicPr>
        <p:blipFill>
          <a:blip r:embed="rId3"/>
          <a:stretch>
            <a:fillRect/>
          </a:stretch>
        </p:blipFill>
        <p:spPr>
          <a:xfrm rot="0">
            <a:off x="5468787" y="2515577"/>
            <a:ext cx="4511431" cy="2575782"/>
          </a:xfrm>
          <a:prstGeom prst="rect">
            <a:avLst/>
          </a:prstGeom>
          <a:noFill/>
        </p:spPr>
      </p:pic>
    </p:spTree>
    <p:extLst>
      <p:ext uri="{C4715687-9FCA-4A65-88BF-D272471D80FD}">
        <p14:creationId xmlns:p14="http://schemas.microsoft.com/office/powerpoint/2010/main" val="1729779358153"/>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Title 1">
            <a:extLst>
              <a:ext uri="{443C57BF-9F6B-4F59-B427-CABA834FE54D}">
                <a16:creationId xmlns:a16="http://schemas.microsoft.com/office/drawing/2010/main" id="{9BA7AE4A-64F4-4D46-ABE0-AC3B0E7FAFDB}"/>
              </a:ext>
            </a:extLst>
          </p:cNvPr>
          <p:cNvSpPr>
            <a:spLocks noGrp="true"/>
          </p:cNvSpPr>
          <p:nvPr>
            <p:ph type="title"/>
          </p:nvPr>
        </p:nvSpPr>
        <p:spPr/>
        <p:txBody>
          <a:bodyPr rtlCol="0"/>
          <a:lstStyle/>
          <a:p>
            <a:pPr/>
            <a:r>
              <a:rPr dirty="0" lang="en-US"/>
              <a:t>Aws icons :</a:t>
            </a:r>
            <a:endParaRPr dirty="0" lang="en-US"/>
          </a:p>
        </p:txBody>
      </p:sp>
      <p:pic>
        <p:nvPicPr>
          <p:cNvPr id="3" name="Content Placeholder 3">
            <a:extLst>
              <a:ext uri="{9D96AE51-8768-447B-BD98-54922B32CFE6}">
                <a16:creationId xmlns:a16="http://schemas.microsoft.com/office/drawing/2010/main" id="{F67562E3-5FEB-4A66-AF89-01DAC1E2A215}"/>
              </a:ext>
            </a:extLst>
          </p:cNvPr>
          <p:cNvPicPr>
            <a:picLocks noChangeAspect="true" noGrp="true"/>
          </p:cNvPicPr>
          <p:nvPr>
            <p:ph idx="1"/>
          </p:nvPr>
        </p:nvPicPr>
        <p:blipFill>
          <a:blip r:embed="rId2"/>
          <a:stretch>
            <a:fillRect/>
          </a:stretch>
        </p:blipFill>
        <p:spPr>
          <a:xfrm rot="0">
            <a:off x="698862" y="1690688"/>
            <a:ext cx="2000659" cy="1784032"/>
          </a:xfrm>
          <a:prstGeom prst="rect">
            <a:avLst/>
          </a:prstGeom>
          <a:noFill/>
        </p:spPr>
      </p:pic>
      <p:pic>
        <p:nvPicPr>
          <p:cNvPr id="4" name="Picture 4">
            <a:extLst>
              <a:ext uri="{91595735-3951-494C-AF0E-576426C9C4A3}">
                <a16:creationId xmlns:a16="http://schemas.microsoft.com/office/drawing/2010/main" id="{DCD44AD2-BCA6-4B04-8E33-D68360D491B7}"/>
              </a:ext>
            </a:extLst>
          </p:cNvPr>
          <p:cNvPicPr>
            <a:picLocks noChangeAspect="true"/>
          </p:cNvPicPr>
          <p:nvPr/>
        </p:nvPicPr>
        <p:blipFill>
          <a:blip r:embed="rId3"/>
          <a:stretch>
            <a:fillRect/>
          </a:stretch>
        </p:blipFill>
        <p:spPr>
          <a:xfrm rot="0">
            <a:off x="3969517" y="1722564"/>
            <a:ext cx="1810431" cy="1765044"/>
          </a:xfrm>
          <a:prstGeom prst="rect">
            <a:avLst/>
          </a:prstGeom>
          <a:noFill/>
        </p:spPr>
      </p:pic>
      <p:pic>
        <p:nvPicPr>
          <p:cNvPr id="5" name="Picture 6">
            <a:extLst>
              <a:ext uri="{01C487FC-3362-4F8F-8074-B7A0457F8195}">
                <a16:creationId xmlns:a16="http://schemas.microsoft.com/office/drawing/2010/main" id="{4F94A970-1574-4C92-85B9-66D28864D96E}"/>
              </a:ext>
            </a:extLst>
          </p:cNvPr>
          <p:cNvPicPr>
            <a:picLocks noChangeAspect="true"/>
          </p:cNvPicPr>
          <p:nvPr/>
        </p:nvPicPr>
        <p:blipFill>
          <a:blip r:embed="rId4"/>
          <a:stretch>
            <a:fillRect/>
          </a:stretch>
        </p:blipFill>
        <p:spPr>
          <a:xfrm rot="0">
            <a:off x="8596448" y="1690688"/>
            <a:ext cx="2096589" cy="1784032"/>
          </a:xfrm>
          <a:prstGeom prst="rect">
            <a:avLst/>
          </a:prstGeom>
          <a:noFill/>
        </p:spPr>
      </p:pic>
      <p:pic>
        <p:nvPicPr>
          <p:cNvPr id="6" name="Picture 7">
            <a:extLst>
              <a:ext uri="{B25E90CD-A751-4225-9778-A0152DBC3693}">
                <a16:creationId xmlns:a16="http://schemas.microsoft.com/office/drawing/2010/main" id="{307AA46F-380E-42F4-BB05-80F7A30B0A5C}"/>
              </a:ext>
            </a:extLst>
          </p:cNvPr>
          <p:cNvPicPr>
            <a:picLocks noChangeAspect="true"/>
          </p:cNvPicPr>
          <p:nvPr/>
        </p:nvPicPr>
        <p:blipFill>
          <a:blip r:embed="rId5"/>
          <a:stretch>
            <a:fillRect/>
          </a:stretch>
        </p:blipFill>
        <p:spPr>
          <a:xfrm rot="0">
            <a:off x="668382" y="4171776"/>
            <a:ext cx="2061618" cy="1803019"/>
          </a:xfrm>
          <a:prstGeom prst="rect">
            <a:avLst/>
          </a:prstGeom>
          <a:noFill/>
        </p:spPr>
      </p:pic>
      <p:pic>
        <p:nvPicPr>
          <p:cNvPr id="7" name="Picture 8">
            <a:extLst>
              <a:ext uri="{CC62A173-F807-4A08-AD2C-0A4CF45D764F}">
                <a16:creationId xmlns:a16="http://schemas.microsoft.com/office/drawing/2010/main" id="{446D1A78-EFEE-4FA5-A3D7-694392CF2F2F}"/>
              </a:ext>
            </a:extLst>
          </p:cNvPr>
          <p:cNvPicPr>
            <a:picLocks noChangeAspect="true"/>
          </p:cNvPicPr>
          <p:nvPr/>
        </p:nvPicPr>
        <p:blipFill>
          <a:blip r:embed="rId6"/>
          <a:stretch>
            <a:fillRect/>
          </a:stretch>
        </p:blipFill>
        <p:spPr>
          <a:xfrm rot="0">
            <a:off x="3837551" y="4171776"/>
            <a:ext cx="2074359" cy="1863635"/>
          </a:xfrm>
          <a:prstGeom prst="rect">
            <a:avLst/>
          </a:prstGeom>
          <a:noFill/>
        </p:spPr>
      </p:pic>
      <p:pic>
        <p:nvPicPr>
          <p:cNvPr id="8" name="Picture 9">
            <a:extLst>
              <a:ext uri="{98AAA7F1-08EA-4F8C-8AC1-7603E11D595E}">
                <a16:creationId xmlns:a16="http://schemas.microsoft.com/office/drawing/2010/main" id="{3F551420-11BE-4561-90BF-83BAF253253C}"/>
              </a:ext>
            </a:extLst>
          </p:cNvPr>
          <p:cNvPicPr>
            <a:picLocks noChangeAspect="true"/>
          </p:cNvPicPr>
          <p:nvPr/>
        </p:nvPicPr>
        <p:blipFill>
          <a:blip r:embed="rId7"/>
          <a:stretch>
            <a:fillRect/>
          </a:stretch>
        </p:blipFill>
        <p:spPr>
          <a:xfrm rot="0">
            <a:off x="6602184" y="3937363"/>
            <a:ext cx="2271848" cy="2271848"/>
          </a:xfrm>
          <a:prstGeom prst="rect">
            <a:avLst/>
          </a:prstGeom>
          <a:noFill/>
        </p:spPr>
      </p:pic>
      <p:pic>
        <p:nvPicPr>
          <p:cNvPr id="9" name="Picture 10">
            <a:extLst>
              <a:ext uri="{3856322E-533C-45EB-A363-37370E131871}">
                <a16:creationId xmlns:a16="http://schemas.microsoft.com/office/drawing/2010/main" id="{FF468099-7343-49BB-B032-C947C7A8743D}"/>
              </a:ext>
            </a:extLst>
          </p:cNvPr>
          <p:cNvPicPr>
            <a:picLocks noChangeAspect="true"/>
          </p:cNvPicPr>
          <p:nvPr/>
        </p:nvPicPr>
        <p:blipFill>
          <a:blip r:embed="rId8"/>
          <a:stretch>
            <a:fillRect/>
          </a:stretch>
        </p:blipFill>
        <p:spPr>
          <a:xfrm rot="0">
            <a:off x="6372087" y="1706626"/>
            <a:ext cx="2032772" cy="1796922"/>
          </a:xfrm>
          <a:prstGeom prst="rect">
            <a:avLst/>
          </a:prstGeom>
          <a:noFill/>
        </p:spPr>
      </p:pic>
      <p:sp>
        <p:nvSpPr>
          <p:cNvPr id="10" name="TextBox 5">
            <a:extLst>
              <a:ext uri="{32728544-6D4B-49E8-8918-1079783B9797}">
                <a16:creationId xmlns:a16="http://schemas.microsoft.com/office/drawing/2010/main" id="{1A0E01DF-DC3B-4715-9A3B-BAA1FCFBF542}"/>
              </a:ext>
            </a:extLst>
          </p:cNvPr>
          <p:cNvSpPr txBox="1"/>
          <p:nvPr/>
        </p:nvSpPr>
        <p:spPr>
          <a:xfrm rot="0">
            <a:off x="838200" y="3503548"/>
            <a:ext cx="1765663" cy="369332"/>
          </a:xfrm>
          <a:prstGeom prst="rect">
            <a:avLst/>
          </a:prstGeom>
          <a:noFill/>
        </p:spPr>
        <p:txBody>
          <a:bodyPr rtlCol="0" wrap="square">
            <a:spAutoFit/>
          </a:bodyPr>
          <a:lstStyle/>
          <a:p>
            <a:pPr/>
            <a:r>
              <a:rPr dirty="0" lang="en-US"/>
              <a:t>AMAZON RDS</a:t>
            </a:r>
            <a:endParaRPr dirty="0" lang="en-US"/>
          </a:p>
        </p:txBody>
      </p:sp>
      <p:sp>
        <p:nvSpPr>
          <p:cNvPr id="11" name="TextBox 11">
            <a:extLst>
              <a:ext uri="{7899F116-0CE2-4F47-BEDB-BD461E61BAD7}">
                <a16:creationId xmlns:a16="http://schemas.microsoft.com/office/drawing/2010/main" id="{ADC577CC-49D9-42AF-9CAF-ACBC1AB92AD2}"/>
              </a:ext>
            </a:extLst>
          </p:cNvPr>
          <p:cNvSpPr txBox="1"/>
          <p:nvPr/>
        </p:nvSpPr>
        <p:spPr>
          <a:xfrm flipH="true" rot="0">
            <a:off x="4103913" y="3519487"/>
            <a:ext cx="1676034" cy="369332"/>
          </a:xfrm>
          <a:prstGeom prst="rect">
            <a:avLst/>
          </a:prstGeom>
          <a:noFill/>
        </p:spPr>
        <p:txBody>
          <a:bodyPr rtlCol="0" wrap="square">
            <a:spAutoFit/>
          </a:bodyPr>
          <a:lstStyle/>
          <a:p>
            <a:pPr/>
            <a:r>
              <a:rPr dirty="0" lang="en-US"/>
              <a:t>EC2 instance</a:t>
            </a:r>
            <a:endParaRPr dirty="0" lang="en-US"/>
          </a:p>
        </p:txBody>
      </p:sp>
      <p:sp>
        <p:nvSpPr>
          <p:cNvPr id="12" name="TextBox 12">
            <a:extLst>
              <a:ext uri="{DF50EFEB-0B37-4005-95F0-5BA59F146357}">
                <a16:creationId xmlns:a16="http://schemas.microsoft.com/office/drawing/2010/main" id="{CE3182D4-D623-4F55-9248-EA7DF885F083}"/>
              </a:ext>
            </a:extLst>
          </p:cNvPr>
          <p:cNvSpPr txBox="1"/>
          <p:nvPr/>
        </p:nvSpPr>
        <p:spPr>
          <a:xfrm rot="0">
            <a:off x="6425632" y="3519724"/>
            <a:ext cx="1925682" cy="369332"/>
          </a:xfrm>
          <a:prstGeom prst="rect">
            <a:avLst/>
          </a:prstGeom>
          <a:noFill/>
        </p:spPr>
        <p:txBody>
          <a:bodyPr rtlCol="0" wrap="square">
            <a:spAutoFit/>
          </a:bodyPr>
          <a:lstStyle/>
          <a:p>
            <a:pPr/>
            <a:r>
              <a:rPr dirty="0" lang="en-US"/>
              <a:t>Auto scaling group</a:t>
            </a:r>
            <a:endParaRPr dirty="0" lang="en-US"/>
          </a:p>
        </p:txBody>
      </p:sp>
      <p:sp>
        <p:nvSpPr>
          <p:cNvPr id="13" name="TextBox 13">
            <a:extLst>
              <a:ext uri="{FD64F8EC-4B5F-4E48-8FF6-F10BCBE18112}">
                <a16:creationId xmlns:a16="http://schemas.microsoft.com/office/drawing/2010/main" id="{E5D94F57-5ECE-48E2-959A-1072F9CBB33F}"/>
              </a:ext>
            </a:extLst>
          </p:cNvPr>
          <p:cNvSpPr txBox="1"/>
          <p:nvPr/>
        </p:nvSpPr>
        <p:spPr>
          <a:xfrm rot="0">
            <a:off x="8665572" y="3519487"/>
            <a:ext cx="1958340" cy="369332"/>
          </a:xfrm>
          <a:prstGeom prst="rect">
            <a:avLst/>
          </a:prstGeom>
          <a:noFill/>
        </p:spPr>
        <p:txBody>
          <a:bodyPr rtlCol="0" wrap="square">
            <a:spAutoFit/>
          </a:bodyPr>
          <a:lstStyle/>
          <a:p>
            <a:pPr/>
            <a:r>
              <a:rPr dirty="0" lang="en-US"/>
              <a:t>Secrets manager</a:t>
            </a:r>
            <a:endParaRPr dirty="0" lang="en-US"/>
          </a:p>
        </p:txBody>
      </p:sp>
      <p:sp>
        <p:nvSpPr>
          <p:cNvPr id="14" name="TextBox 14">
            <a:extLst>
              <a:ext uri="{9E8C1E8D-CE3B-433B-BDF3-A3D6F2D672DE}">
                <a16:creationId xmlns:a16="http://schemas.microsoft.com/office/drawing/2010/main" id="{8AEA259E-FDF9-4D43-9375-89BF37EB16E0}"/>
              </a:ext>
            </a:extLst>
          </p:cNvPr>
          <p:cNvSpPr txBox="1"/>
          <p:nvPr/>
        </p:nvSpPr>
        <p:spPr>
          <a:xfrm rot="0">
            <a:off x="698860" y="6035412"/>
            <a:ext cx="2000659" cy="646330"/>
          </a:xfrm>
          <a:prstGeom prst="rect">
            <a:avLst/>
          </a:prstGeom>
          <a:noFill/>
        </p:spPr>
        <p:txBody>
          <a:bodyPr rtlCol="0" wrap="square">
            <a:spAutoFit/>
          </a:bodyPr>
          <a:lstStyle/>
          <a:p>
            <a:pPr/>
            <a:r>
              <a:rPr dirty="0" lang="en-US"/>
              <a:t>Application load balancer</a:t>
            </a:r>
            <a:endParaRPr dirty="0" lang="en-US"/>
          </a:p>
        </p:txBody>
      </p:sp>
      <p:sp>
        <p:nvSpPr>
          <p:cNvPr id="15" name="TextBox 15">
            <a:extLst>
              <a:ext uri="{0D5FF3AA-F5BB-4175-9D2E-059466F8ABFE}">
                <a16:creationId xmlns:a16="http://schemas.microsoft.com/office/drawing/2010/main" id="{F75F6263-BE5E-47FD-8948-C9DC74365933}"/>
              </a:ext>
            </a:extLst>
          </p:cNvPr>
          <p:cNvSpPr txBox="1"/>
          <p:nvPr/>
        </p:nvSpPr>
        <p:spPr>
          <a:xfrm rot="0">
            <a:off x="3837551" y="6209211"/>
            <a:ext cx="2136528" cy="369332"/>
          </a:xfrm>
          <a:prstGeom prst="rect">
            <a:avLst/>
          </a:prstGeom>
          <a:noFill/>
        </p:spPr>
        <p:txBody>
          <a:bodyPr rtlCol="0" wrap="square">
            <a:spAutoFit/>
          </a:bodyPr>
          <a:lstStyle/>
          <a:p>
            <a:pPr/>
            <a:r>
              <a:rPr dirty="0" lang="en-US"/>
              <a:t>             VPC</a:t>
            </a:r>
            <a:endParaRPr dirty="0" lang="en-US"/>
          </a:p>
        </p:txBody>
      </p:sp>
      <p:sp>
        <p:nvSpPr>
          <p:cNvPr id="16" name="TextBox 16">
            <a:extLst>
              <a:ext uri="{F08EE5DC-F615-4660-8205-813DD632E5B1}">
                <a16:creationId xmlns:a16="http://schemas.microsoft.com/office/drawing/2010/main" id="{6FD40527-622D-4815-BF06-7BA315B0D38A}"/>
              </a:ext>
            </a:extLst>
          </p:cNvPr>
          <p:cNvSpPr txBox="1"/>
          <p:nvPr/>
        </p:nvSpPr>
        <p:spPr>
          <a:xfrm rot="0">
            <a:off x="7019108" y="6209211"/>
            <a:ext cx="1577339" cy="369332"/>
          </a:xfrm>
          <a:prstGeom prst="rect">
            <a:avLst/>
          </a:prstGeom>
          <a:noFill/>
        </p:spPr>
        <p:txBody>
          <a:bodyPr rtlCol="0" wrap="square">
            <a:spAutoFit/>
          </a:bodyPr>
          <a:lstStyle/>
          <a:p>
            <a:pPr/>
            <a:r>
              <a:rPr dirty="0" lang="en-US"/>
              <a:t>Aws Cloud 9</a:t>
            </a:r>
            <a:endParaRPr dirty="0" lang="en-US"/>
          </a:p>
        </p:txBody>
      </p:sp>
    </p:spTree>
    <p:extLst>
      <p:ext uri="{22CCB4E3-7F0F-42A6-A5F4-71D554AD24A9}">
        <p14:creationId xmlns:p14="http://schemas.microsoft.com/office/powerpoint/2010/main" val="1729779358154"/>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Title 1">
            <a:extLst>
              <a:ext uri="{CD8DC876-BE44-4976-B177-6D4286957998}">
                <a16:creationId xmlns:a16="http://schemas.microsoft.com/office/drawing/2010/main" id="{F3C4A8EC-00AC-4299-A95D-BDD90B5E5744}"/>
              </a:ext>
            </a:extLst>
          </p:cNvPr>
          <p:cNvSpPr>
            <a:spLocks noGrp="true"/>
          </p:cNvSpPr>
          <p:nvPr>
            <p:ph type="title"/>
          </p:nvPr>
        </p:nvSpPr>
        <p:spPr/>
        <p:txBody>
          <a:bodyPr rtlCol="0"/>
          <a:lstStyle/>
          <a:p>
            <a:pPr/>
            <a:r>
              <a:rPr dirty="0" lang="en-US"/>
              <a:t> </a:t>
            </a:r>
            <a:r>
              <a:rPr dirty="0" lang="en-US"/>
              <a:t>Aws resources icons [RDS]</a:t>
            </a:r>
            <a:endParaRPr dirty="0" lang="en-US"/>
          </a:p>
        </p:txBody>
      </p:sp>
      <p:sp>
        <p:nvSpPr>
          <p:cNvPr id="3" name="Content Placeholder 8">
            <a:extLst>
              <a:ext uri="{F5A0F070-0D77-4796-A9F7-8780B7ADE469}">
                <a16:creationId xmlns:a16="http://schemas.microsoft.com/office/drawing/2010/main" id="{88C879D3-E022-470F-AD44-8FD650052B83}"/>
              </a:ext>
            </a:extLst>
          </p:cNvPr>
          <p:cNvSpPr>
            <a:spLocks noGrp="true"/>
          </p:cNvSpPr>
          <p:nvPr>
            <p:ph idx="1"/>
          </p:nvPr>
        </p:nvSpPr>
        <p:spPr/>
        <p:txBody>
          <a:bodyPr rtlCol="0"/>
          <a:lstStyle/>
          <a:p>
            <a:pPr/>
            <a:r>
              <a:rPr dirty="0" lang="en-US"/>
              <a:t/>
            </a:r>
          </a:p>
          <a:p>
            <a:pPr/>
            <a:r>
              <a:rPr dirty="0" lang="en-US"/>
              <a:t/>
            </a:r>
          </a:p>
          <a:p>
            <a:pPr indent="0" marL="0">
              <a:buNone/>
            </a:pPr>
            <a:r>
              <a:rPr dirty="0" lang="en-US"/>
              <a:t/>
            </a:r>
          </a:p>
          <a:p>
            <a:pPr/>
            <a:r>
              <a:rPr dirty="0" lang="en-US"/>
              <a:t/>
            </a:r>
          </a:p>
          <a:p>
            <a:pPr/>
            <a:r>
              <a:rPr dirty="0" lang="en-US"/>
              <a:t>Rds</a:t>
            </a:r>
            <a:r>
              <a:rPr dirty="0" lang="en-US"/>
              <a:t> : is a managed relational database service provided by AWS. It simplifies the setup, operation, and scaling of relational databases in the cloud. With RDS, you can deploy several popular database engines.</a:t>
            </a:r>
          </a:p>
          <a:p>
            <a:pPr/>
            <a:r>
              <a:rPr dirty="0" lang="en-US"/>
              <a:t/>
            </a:r>
          </a:p>
          <a:p>
            <a:pPr indent="0" marL="0">
              <a:buNone/>
            </a:pPr>
            <a:r>
              <a:rPr dirty="0" lang="en-US"/>
              <a:t/>
            </a:r>
            <a:endParaRPr dirty="0" lang="en-US"/>
          </a:p>
        </p:txBody>
      </p:sp>
      <p:pic>
        <p:nvPicPr>
          <p:cNvPr id="4" name="Picture 10">
            <a:extLst>
              <a:ext uri="{4D3EB260-6C95-475B-A395-03EA1840CC4B}">
                <a16:creationId xmlns:a16="http://schemas.microsoft.com/office/drawing/2010/main" id="{9578E274-A2E9-4030-A65F-E2F1F1CDA3C3}"/>
              </a:ext>
            </a:extLst>
          </p:cNvPr>
          <p:cNvPicPr>
            <a:picLocks noChangeAspect="true"/>
          </p:cNvPicPr>
          <p:nvPr/>
        </p:nvPicPr>
        <p:blipFill>
          <a:blip r:embed="rId2"/>
          <a:stretch>
            <a:fillRect/>
          </a:stretch>
        </p:blipFill>
        <p:spPr>
          <a:xfrm rot="0">
            <a:off x="925286" y="1913936"/>
            <a:ext cx="1491115" cy="1491115"/>
          </a:xfrm>
          <a:prstGeom prst="rect">
            <a:avLst/>
          </a:prstGeom>
          <a:noFill/>
        </p:spPr>
      </p:pic>
    </p:spTree>
    <p:extLst>
      <p:ext uri="{EC83A688-0569-4E5D-A102-7834BB59DA62}">
        <p14:creationId xmlns:p14="http://schemas.microsoft.com/office/powerpoint/2010/main" val="1729779358156"/>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itle 1">
            <a:extLst>
              <a:ext uri="{03B1ED2E-4EF3-443E-B61F-FB7A77D8B4B9}">
                <a16:creationId xmlns:a16="http://schemas.microsoft.com/office/drawing/2010/main" id="{5554C4F9-09F6-4359-AB73-D50999E25B45}"/>
              </a:ext>
            </a:extLst>
          </p:cNvPr>
          <p:cNvSpPr>
            <a:spLocks noGrp="true"/>
          </p:cNvSpPr>
          <p:nvPr>
            <p:ph type="title"/>
          </p:nvPr>
        </p:nvSpPr>
        <p:spPr/>
        <p:txBody>
          <a:bodyPr rtlCol="0"/>
          <a:lstStyle/>
          <a:p>
            <a:pPr/>
            <a:r>
              <a:rPr dirty="0" lang="en-US"/>
              <a:t>Aws resources icons [EC2]</a:t>
            </a:r>
            <a:endParaRPr dirty="0" lang="en-US"/>
          </a:p>
        </p:txBody>
      </p:sp>
      <p:sp>
        <p:nvSpPr>
          <p:cNvPr id="3" name="Content Placeholder 2">
            <a:extLst>
              <a:ext uri="{3F1A4B45-98D3-4CD8-A20B-206DD9DAF762}">
                <a16:creationId xmlns:a16="http://schemas.microsoft.com/office/drawing/2010/main" id="{34CDFA1E-D790-46E5-B600-B685AE555CAF}"/>
              </a:ext>
            </a:extLst>
          </p:cNvPr>
          <p:cNvSpPr>
            <a:spLocks noGrp="true"/>
          </p:cNvSpPr>
          <p:nvPr>
            <p:ph idx="1"/>
          </p:nvPr>
        </p:nvSpPr>
        <p:spPr/>
        <p:txBody>
          <a:bodyPr rtlCol="0">
            <a:normAutofit/>
          </a:bodyPr>
          <a:lstStyle/>
          <a:p>
            <a:pPr indent="0" marL="0">
              <a:buNone/>
            </a:pPr>
            <a:r>
              <a:rPr dirty="0" lang="en-US"/>
              <a:t/>
            </a:r>
          </a:p>
          <a:p>
            <a:pPr indent="0" marL="0">
              <a:buNone/>
            </a:pPr>
            <a:r>
              <a:rPr dirty="0" lang="en-US"/>
              <a:t/>
            </a:r>
          </a:p>
          <a:p>
            <a:pPr indent="0" marL="0">
              <a:buNone/>
            </a:pPr>
            <a:r>
              <a:rPr dirty="0" lang="en-US"/>
              <a:t/>
            </a:r>
          </a:p>
          <a:p>
            <a:pPr indent="0" marL="0">
              <a:buNone/>
            </a:pPr>
            <a:r>
              <a:rPr dirty="0" lang="en-US"/>
              <a:t>EC2 instance : </a:t>
            </a:r>
            <a:r>
              <a:rPr dirty="0" lang="en-US"/>
              <a:t>Amazon Elastic Compute Cloud (Amazon EC2) provides on-demand, scalable computing capacity in the Amazon Web Services (AWS) Cloud. Using Amazon EC2 reduces hardware costs so you can develop and deploy applications faster. You can use Amazon EC2 to launch as many or as few virtual servers as you </a:t>
            </a:r>
            <a:r>
              <a:rPr dirty="0" lang="en-US"/>
              <a:t>need.</a:t>
            </a:r>
            <a:endParaRPr dirty="0" lang="en-US"/>
          </a:p>
        </p:txBody>
      </p:sp>
      <p:pic>
        <p:nvPicPr>
          <p:cNvPr id="4" name="Picture 3">
            <a:extLst>
              <a:ext uri="{D19AF84B-4248-4B40-8DED-830A19AB814A}">
                <a16:creationId xmlns:a16="http://schemas.microsoft.com/office/drawing/2010/main" id="{AC1C77A6-0065-4663-A80A-9215E0C36137}"/>
              </a:ext>
            </a:extLst>
          </p:cNvPr>
          <p:cNvPicPr>
            <a:picLocks noChangeAspect="true"/>
          </p:cNvPicPr>
          <p:nvPr/>
        </p:nvPicPr>
        <p:blipFill>
          <a:blip r:embed="rId2"/>
          <a:stretch>
            <a:fillRect/>
          </a:stretch>
        </p:blipFill>
        <p:spPr>
          <a:xfrm rot="0">
            <a:off x="838200" y="1690688"/>
            <a:ext cx="1304108" cy="1271415"/>
          </a:xfrm>
          <a:prstGeom prst="rect">
            <a:avLst/>
          </a:prstGeom>
          <a:noFill/>
        </p:spPr>
      </p:pic>
    </p:spTree>
    <p:extLst>
      <p:ext uri="{4F197B8C-771D-4AC8-9471-9D5505D2D00A}">
        <p14:creationId xmlns:p14="http://schemas.microsoft.com/office/powerpoint/2010/main" val="1729779358157"/>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3">
            <a:extLst>
              <a:ext uri="{27440397-F319-4438-8B1C-5828F0209410}">
                <a16:creationId xmlns:a16="http://schemas.microsoft.com/office/drawing/2010/main" id="{E21501D9-AFDE-4F6A-B3A8-16D83D0F955C}"/>
              </a:ext>
            </a:extLst>
          </p:cNvPr>
          <p:cNvSpPr>
            <a:spLocks noGrp="true"/>
          </p:cNvSpPr>
          <p:nvPr>
            <p:ph type="title"/>
          </p:nvPr>
        </p:nvSpPr>
        <p:spPr/>
        <p:txBody>
          <a:bodyPr rtlCol="0"/>
          <a:lstStyle/>
          <a:p>
            <a:pPr/>
            <a:r>
              <a:rPr dirty="0" lang="en-US"/>
              <a:t>Aws resources </a:t>
            </a:r>
            <a:r>
              <a:rPr dirty="0" lang="en-US"/>
              <a:t>icons[secrets manager , LB].</a:t>
            </a:r>
            <a:endParaRPr dirty="0" lang="en-US"/>
          </a:p>
        </p:txBody>
      </p:sp>
      <p:sp>
        <p:nvSpPr>
          <p:cNvPr id="3" name="Content Placeholder 6">
            <a:extLst>
              <a:ext uri="{FBCD6CB9-DC33-46C8-A9AA-F9CAA4F0E119}">
                <a16:creationId xmlns:a16="http://schemas.microsoft.com/office/drawing/2010/main" id="{1747ACE4-EF73-4130-827F-59756650BAEC}"/>
              </a:ext>
            </a:extLst>
          </p:cNvPr>
          <p:cNvSpPr>
            <a:spLocks noGrp="true"/>
          </p:cNvSpPr>
          <p:nvPr>
            <p:ph idx="1"/>
          </p:nvPr>
        </p:nvSpPr>
        <p:spPr/>
        <p:txBody>
          <a:bodyPr rtlCol="0"/>
          <a:lstStyle/>
          <a:p>
            <a:pPr/>
            <a:r>
              <a:rPr dirty="0" lang="en-US"/>
              <a:t/>
            </a:r>
          </a:p>
          <a:p>
            <a:pPr/>
            <a:r>
              <a:rPr dirty="0" lang="en-US"/>
              <a:t/>
            </a:r>
          </a:p>
          <a:p>
            <a:pPr/>
            <a:r>
              <a:rPr dirty="0" lang="en-US"/>
              <a:t>AWS Secrets Manager is a fully managed service that helps you securely store, manage, and retrieve sensitive information like database credentials.</a:t>
            </a:r>
          </a:p>
          <a:p>
            <a:pPr/>
            <a:r>
              <a:rPr dirty="0" lang="en-US"/>
              <a:t/>
            </a:r>
          </a:p>
          <a:p>
            <a:pPr/>
            <a:r>
              <a:rPr dirty="0" lang="en-US"/>
              <a:t/>
            </a:r>
          </a:p>
          <a:p>
            <a:pPr/>
            <a:r>
              <a:rPr dirty="0" lang="en-US"/>
              <a:t>A</a:t>
            </a:r>
            <a:r>
              <a:rPr dirty="0" lang="en-US"/>
              <a:t>ws Application load balancer: automatically distributes incoming traffic across multiple targets, such as EC2 instances</a:t>
            </a:r>
          </a:p>
          <a:p>
            <a:pPr indent="0" marL="0">
              <a:buNone/>
            </a:pPr>
            <a:r>
              <a:rPr dirty="0" lang="en-US"/>
              <a:t/>
            </a:r>
            <a:endParaRPr dirty="0" lang="en-US"/>
          </a:p>
        </p:txBody>
      </p:sp>
      <p:pic>
        <p:nvPicPr>
          <p:cNvPr id="4" name="Content Placeholder 5">
            <a:extLst>
              <a:ext uri="{CA5BBE97-87A4-425F-BCB3-AC45E39C24C9}">
                <a16:creationId xmlns:a16="http://schemas.microsoft.com/office/drawing/2010/main" id="{B1CB9875-044D-4B7F-B448-C17F9D4DF578}"/>
              </a:ext>
            </a:extLst>
          </p:cNvPr>
          <p:cNvPicPr>
            <a:picLocks noChangeAspect="true"/>
          </p:cNvPicPr>
          <p:nvPr/>
        </p:nvPicPr>
        <p:blipFill>
          <a:blip r:embed="rId2"/>
          <a:stretch>
            <a:fillRect/>
          </a:stretch>
        </p:blipFill>
        <p:spPr>
          <a:xfrm rot="0">
            <a:off x="925286" y="1825625"/>
            <a:ext cx="1091043" cy="1091043"/>
          </a:xfrm>
          <a:prstGeom prst="rect">
            <a:avLst/>
          </a:prstGeom>
          <a:noFill/>
        </p:spPr>
      </p:pic>
      <p:pic>
        <p:nvPicPr>
          <p:cNvPr id="5" name="Picture 8">
            <a:extLst>
              <a:ext uri="{C0DA3C2A-3BE0-44AF-912B-AADCB153D94E}">
                <a16:creationId xmlns:a16="http://schemas.microsoft.com/office/drawing/2010/main" id="{09340327-07AF-4B16-8340-78D91C467468}"/>
              </a:ext>
            </a:extLst>
          </p:cNvPr>
          <p:cNvPicPr>
            <a:picLocks noChangeAspect="true"/>
          </p:cNvPicPr>
          <p:nvPr/>
        </p:nvPicPr>
        <p:blipFill>
          <a:blip r:embed="rId3"/>
          <a:stretch>
            <a:fillRect/>
          </a:stretch>
        </p:blipFill>
        <p:spPr>
          <a:xfrm rot="0">
            <a:off x="925286" y="4057738"/>
            <a:ext cx="1182188" cy="978155"/>
          </a:xfrm>
          <a:prstGeom prst="rect">
            <a:avLst/>
          </a:prstGeom>
          <a:noFill/>
        </p:spPr>
      </p:pic>
    </p:spTree>
    <p:extLst>
      <p:ext uri="{C1198E3D-E636-49F6-8F3D-D12F52647D32}">
        <p14:creationId xmlns:p14="http://schemas.microsoft.com/office/powerpoint/2010/main" val="1729779358158"/>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Title 1">
            <a:extLst>
              <a:ext uri="{5EE62EC0-7F44-49E1-B9D0-5D150166DB6C}">
                <a16:creationId xmlns:a16="http://schemas.microsoft.com/office/drawing/2010/main" id="{35914E7A-3A64-491C-99A7-515C12A61736}"/>
              </a:ext>
            </a:extLst>
          </p:cNvPr>
          <p:cNvSpPr>
            <a:spLocks noGrp="true"/>
          </p:cNvSpPr>
          <p:nvPr>
            <p:ph type="title"/>
          </p:nvPr>
        </p:nvSpPr>
        <p:spPr>
          <a:xfrm rot="0">
            <a:off x="803365" y="197462"/>
            <a:ext cx="10515600" cy="1325563"/>
          </a:xfrm>
        </p:spPr>
        <p:txBody>
          <a:bodyPr rtlCol="0"/>
          <a:lstStyle/>
          <a:p>
            <a:pPr/>
            <a:r>
              <a:rPr dirty="0" lang="en-US"/>
              <a:t>Aws resources </a:t>
            </a:r>
            <a:r>
              <a:rPr dirty="0" lang="en-US"/>
              <a:t>icons [VPC , Cloud9]</a:t>
            </a:r>
            <a:endParaRPr dirty="0" lang="en-US"/>
          </a:p>
        </p:txBody>
      </p:sp>
      <p:sp>
        <p:nvSpPr>
          <p:cNvPr id="3" name="Content Placeholder 2">
            <a:extLst>
              <a:ext uri="{08FBD131-EE56-41F5-ABF8-2F8F4B4CF846}">
                <a16:creationId xmlns:a16="http://schemas.microsoft.com/office/drawing/2010/main" id="{DFC82994-0B14-4548-9B74-19FFBF20A1A2}"/>
              </a:ext>
            </a:extLst>
          </p:cNvPr>
          <p:cNvSpPr>
            <a:spLocks noGrp="true"/>
          </p:cNvSpPr>
          <p:nvPr>
            <p:ph idx="1"/>
          </p:nvPr>
        </p:nvSpPr>
        <p:spPr>
          <a:xfrm rot="0">
            <a:off x="733697" y="1355362"/>
            <a:ext cx="10515600" cy="4351338"/>
          </a:xfrm>
        </p:spPr>
        <p:txBody>
          <a:bodyPr rtlCol="0">
            <a:normAutofit fontScale="70000" lnSpcReduction="20000"/>
          </a:bodyPr>
          <a:lstStyle/>
          <a:p>
            <a:pPr/>
            <a:r>
              <a:rPr dirty="0" lang="en-US"/>
              <a:t/>
            </a:r>
          </a:p>
          <a:p>
            <a:pPr/>
            <a:r>
              <a:rPr dirty="0" lang="en-US"/>
              <a:t/>
            </a:r>
          </a:p>
          <a:p>
            <a:pPr/>
            <a:r>
              <a:rPr dirty="0" lang="en-US"/>
              <a:t/>
            </a:r>
          </a:p>
          <a:p>
            <a:pPr/>
            <a:r>
              <a:rPr dirty="0" lang="en-US"/>
              <a:t/>
            </a:r>
          </a:p>
          <a:p>
            <a:pPr/>
            <a:r>
              <a:rPr dirty="0" lang="en-US"/>
              <a:t>VPC </a:t>
            </a:r>
            <a:r>
              <a:rPr dirty="0" lang="en-US"/>
              <a:t>: service that allows you to create an isolated network within the AWS cloud, where you can launch and manage AWS resources like EC2 instances, RDS databases.</a:t>
            </a:r>
          </a:p>
          <a:p>
            <a:pPr/>
            <a:r>
              <a:rPr dirty="0" lang="en-US"/>
              <a:t/>
            </a:r>
          </a:p>
          <a:p>
            <a:pPr/>
            <a:r>
              <a:rPr dirty="0" lang="en-US"/>
              <a:t/>
            </a:r>
          </a:p>
          <a:p>
            <a:pPr/>
            <a:r>
              <a:rPr dirty="0" lang="en-US"/>
              <a:t/>
            </a:r>
          </a:p>
          <a:p>
            <a:pPr/>
            <a:r>
              <a:rPr dirty="0" lang="en-US"/>
              <a:t>cloud-based integrated development environment (IDE) that allows you to write, run, and debug code using just a web browser.</a:t>
            </a:r>
          </a:p>
          <a:p>
            <a:pPr/>
            <a:r>
              <a:rPr dirty="0" lang="en-US"/>
              <a:t/>
            </a:r>
          </a:p>
          <a:p>
            <a:pPr indent="0" marL="0">
              <a:buNone/>
            </a:pPr>
            <a:r>
              <a:rPr dirty="0" lang="en-US"/>
              <a:t> </a:t>
            </a:r>
            <a:endParaRPr dirty="0" lang="en-US"/>
          </a:p>
        </p:txBody>
      </p:sp>
      <p:pic>
        <p:nvPicPr>
          <p:cNvPr id="4" name="Picture 3">
            <a:extLst>
              <a:ext uri="{553EDB15-6BCB-4CE7-8362-29AFE76E08C0}">
                <a16:creationId xmlns:a16="http://schemas.microsoft.com/office/drawing/2010/main" id="{8BA63E09-8069-4E68-8506-05AED93F6360}"/>
              </a:ext>
            </a:extLst>
          </p:cNvPr>
          <p:cNvPicPr>
            <a:picLocks noChangeAspect="true"/>
          </p:cNvPicPr>
          <p:nvPr/>
        </p:nvPicPr>
        <p:blipFill>
          <a:blip r:embed="rId2"/>
          <a:stretch>
            <a:fillRect/>
          </a:stretch>
        </p:blipFill>
        <p:spPr>
          <a:xfrm rot="0">
            <a:off x="803365" y="1484676"/>
            <a:ext cx="1331511" cy="1196249"/>
          </a:xfrm>
          <a:prstGeom prst="rect">
            <a:avLst/>
          </a:prstGeom>
          <a:noFill/>
        </p:spPr>
      </p:pic>
      <p:pic>
        <p:nvPicPr>
          <p:cNvPr id="5" name="Picture 5">
            <a:extLst>
              <a:ext uri="{87DE1F06-3A14-400C-9EDD-14417C2D49DD}">
                <a16:creationId xmlns:a16="http://schemas.microsoft.com/office/drawing/2010/main" id="{CBA81839-ECB4-47E5-B456-DB9EF358B2C8}"/>
              </a:ext>
            </a:extLst>
          </p:cNvPr>
          <p:cNvPicPr>
            <a:picLocks noChangeAspect="true"/>
          </p:cNvPicPr>
          <p:nvPr/>
        </p:nvPicPr>
        <p:blipFill>
          <a:blip r:embed="rId3"/>
          <a:stretch>
            <a:fillRect/>
          </a:stretch>
        </p:blipFill>
        <p:spPr>
          <a:xfrm rot="0">
            <a:off x="803365" y="3147288"/>
            <a:ext cx="1149530" cy="1149530"/>
          </a:xfrm>
          <a:prstGeom prst="rect">
            <a:avLst/>
          </a:prstGeom>
          <a:noFill/>
        </p:spPr>
      </p:pic>
    </p:spTree>
    <p:extLst>
      <p:ext uri="{67633DFE-EE03-49CE-B6E2-AF1745B8599F}">
        <p14:creationId xmlns:p14="http://schemas.microsoft.com/office/powerpoint/2010/main" val="1729779358159"/>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2024-10-24T07:10:55Z</dcterms:created>
  <dcterms:modified xsi:type="dcterms:W3CDTF">2024-10-24T07:15:29Z</dcterms:modified>
</cp:coreProperties>
</file>