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ELANGO.N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311520104015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ym typeface="+mn-ea"/>
                        </a:rPr>
                        <a:t>NM2023TMID07573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elangonith1107@gmail.com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3634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  <a:endParaRPr lang="en-IN" b="1" dirty="0"/>
                    </a:p>
                    <a:p>
                      <a:r>
                        <a:rPr lang="en-IN" b="1" dirty="0"/>
                        <a:t>Sample List : (8,2,3,0,7)</a:t>
                      </a:r>
                      <a:endParaRPr lang="en-IN" b="1" dirty="0"/>
                    </a:p>
                    <a:p>
                      <a:r>
                        <a:rPr lang="en-IN" b="1" dirty="0"/>
                        <a:t>Expected Output : 20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1684</Words>
  <Application>WPS Presentation</Application>
  <PresentationFormat>A4 Paper (210x297 mm)</PresentationFormat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Fawazcse</cp:lastModifiedBy>
  <cp:revision>7</cp:revision>
  <dcterms:created xsi:type="dcterms:W3CDTF">2023-10-03T02:06:00Z</dcterms:created>
  <dcterms:modified xsi:type="dcterms:W3CDTF">2023-10-25T12:29:29Z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805B792702474CD9B64284EAD29EDC70_12</vt:lpwstr>
  </property>
  <property fmtid="{D5CDD505-2E9C-101B-9397-08002B2CF9AE}" pid="3" name="KSOProductBuildVer">
    <vt:lpwstr>1033-12.2.0.13266</vt:lpwstr>
  </property>
</Properties>
</file>