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3" r:id="rId5"/>
    <p:sldId id="264" r:id="rId6"/>
    <p:sldId id="265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3" autoAdjust="0"/>
    <p:restoredTop sz="94660"/>
  </p:normalViewPr>
  <p:slideViewPr>
    <p:cSldViewPr snapToGrid="0">
      <p:cViewPr>
        <p:scale>
          <a:sx n="75" d="100"/>
          <a:sy n="75" d="100"/>
        </p:scale>
        <p:origin x="22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/>
                <a:gridCol w="4036423"/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800" b="1" dirty="0">
                          <a:sym typeface="+mn-ea"/>
                        </a:rPr>
                        <a:t>MOHAMED FOWAZ M.A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800" b="1" dirty="0">
                          <a:sym typeface="+mn-ea"/>
                        </a:rPr>
                        <a:t>311520104032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ym typeface="+mn-ea"/>
                        </a:rPr>
                        <a:t>NM2023TMID07573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800" b="1" dirty="0">
                          <a:sym typeface="+mn-ea"/>
                        </a:rPr>
                        <a:t>fawazcse17@gmail.com</a:t>
                      </a:r>
                      <a:endParaRPr lang="en-IN" sz="1800" b="1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  <a:endParaRPr lang="en-IN" sz="18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  <a:endParaRPr lang="en-IN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  <a:endParaRPr lang="en-IN" sz="1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  <a:endParaRPr lang="en-IN" sz="1350" b="1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  <a:endParaRPr lang="en-US" sz="1350" b="0" i="0" u="none" strike="noStrike" baseline="0" dirty="0">
              <a:solidFill>
                <a:srgbClr val="1155CD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  <a:endParaRPr lang="en-US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  <a:endParaRPr lang="en-IN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  <a:endParaRPr lang="en-US" sz="135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  <p:sp>
        <p:nvSpPr>
          <p:cNvPr id="3" name="Text Box 2"/>
          <p:cNvSpPr txBox="1"/>
          <p:nvPr/>
        </p:nvSpPr>
        <p:spPr>
          <a:xfrm>
            <a:off x="1969770" y="5964555"/>
            <a:ext cx="228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  <a:endParaRPr lang="en-IN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  <a:endParaRPr lang="en-IN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  <a:endParaRPr lang="en-IN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  <a:endParaRPr lang="en-IN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  <a:endParaRPr lang="en-IN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>
            <a:fillRect/>
          </a:stretch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  <a:endParaRPr lang="en-IN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  <a:endParaRPr lang="en-IN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621</Words>
  <Application>WPS Presentation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Fawazcse</cp:lastModifiedBy>
  <cp:revision>25</cp:revision>
  <dcterms:created xsi:type="dcterms:W3CDTF">2023-10-03T02:06:00Z</dcterms:created>
  <dcterms:modified xsi:type="dcterms:W3CDTF">2023-10-25T11:55:59Z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1BB1B8DBD9D146889647EDD02B40AF85_12</vt:lpwstr>
  </property>
  <property fmtid="{D5CDD505-2E9C-101B-9397-08002B2CF9AE}" pid="3" name="KSOProductBuildVer">
    <vt:lpwstr>1033-12.2.0.13266</vt:lpwstr>
  </property>
</Properties>
</file>