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622"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gridCol w="4036423"/>
              </a:tblGrid>
              <a:tr h="419318">
                <a:tc>
                  <a:txBody>
                    <a:bodyPr/>
                    <a:lstStyle/>
                    <a:p>
                      <a:pPr algn="ctr"/>
                      <a:r>
                        <a:rPr lang="en-IN" sz="1800" b="1" dirty="0"/>
                        <a:t>NAME</a:t>
                      </a:r>
                      <a:endParaRPr lang="en-IN" sz="1800" b="1" dirty="0"/>
                    </a:p>
                  </a:txBody>
                  <a:tcPr anchor="ctr"/>
                </a:tc>
                <a:tc>
                  <a:txBody>
                    <a:bodyPr/>
                    <a:lstStyle/>
                    <a:p>
                      <a:pPr algn="ctr"/>
                      <a:r>
                        <a:rPr lang="en-IN" sz="1800" b="1" dirty="0"/>
                        <a:t>ASISH AYSHWARIAN N R</a:t>
                      </a:r>
                      <a:endParaRPr lang="en-IN" sz="1800" b="1" dirty="0"/>
                    </a:p>
                  </a:txBody>
                  <a:tcPr anchor="ctr"/>
                </a:tc>
              </a:tr>
              <a:tr h="419318">
                <a:tc>
                  <a:txBody>
                    <a:bodyPr/>
                    <a:lstStyle/>
                    <a:p>
                      <a:pPr algn="ctr"/>
                      <a:r>
                        <a:rPr lang="en-IN" sz="1800" b="1" dirty="0"/>
                        <a:t>REG NO</a:t>
                      </a:r>
                      <a:endParaRPr lang="en-IN" sz="1800" b="1" dirty="0"/>
                    </a:p>
                  </a:txBody>
                  <a:tcPr anchor="ctr"/>
                </a:tc>
                <a:tc>
                  <a:txBody>
                    <a:bodyPr/>
                    <a:lstStyle/>
                    <a:p>
                      <a:pPr algn="ctr"/>
                      <a:r>
                        <a:rPr lang="en-IN" sz="1800" b="1" dirty="0">
                          <a:sym typeface="+mn-ea"/>
                        </a:rPr>
                        <a:t>311520104009</a:t>
                      </a:r>
                      <a:endParaRPr lang="en-IN" sz="1800" b="1" dirty="0"/>
                    </a:p>
                  </a:txBody>
                  <a:tcPr anchor="ctr"/>
                </a:tc>
              </a:tr>
              <a:tr h="419318">
                <a:tc>
                  <a:txBody>
                    <a:bodyPr/>
                    <a:lstStyle/>
                    <a:p>
                      <a:pPr algn="ctr"/>
                      <a:r>
                        <a:rPr lang="en-IN" sz="1800" b="1" dirty="0"/>
                        <a:t>CLASS</a:t>
                      </a:r>
                      <a:endParaRPr lang="en-IN" sz="1800" b="1" dirty="0"/>
                    </a:p>
                  </a:txBody>
                  <a:tcPr anchor="ctr"/>
                </a:tc>
                <a:tc>
                  <a:txBody>
                    <a:bodyPr/>
                    <a:lstStyle/>
                    <a:p>
                      <a:pPr algn="ctr"/>
                      <a:r>
                        <a:rPr lang="en-IN" sz="1800" b="1">
                          <a:sym typeface="+mn-ea"/>
                        </a:rPr>
                        <a:t>NM2023TMID07573</a:t>
                      </a:r>
                      <a:endParaRPr lang="en-IN" sz="1800" b="1" dirty="0"/>
                    </a:p>
                  </a:txBody>
                  <a:tcPr anchor="ctr"/>
                </a:tc>
              </a:tr>
              <a:tr h="419318">
                <a:tc>
                  <a:txBody>
                    <a:bodyPr/>
                    <a:lstStyle/>
                    <a:p>
                      <a:pPr algn="ctr"/>
                      <a:r>
                        <a:rPr lang="en-IN" sz="1800" b="1" dirty="0"/>
                        <a:t>EMAIL ID</a:t>
                      </a:r>
                      <a:endParaRPr lang="en-IN" sz="1800" b="1" dirty="0"/>
                    </a:p>
                  </a:txBody>
                  <a:tcPr anchor="ctr"/>
                </a:tc>
                <a:tc>
                  <a:txBody>
                    <a:bodyPr/>
                    <a:lstStyle/>
                    <a:p>
                      <a:pPr algn="ctr"/>
                      <a:r>
                        <a:rPr lang="en-IN" sz="1800" b="1" dirty="0"/>
                        <a:t>asishayshwar@gmail.com</a:t>
                      </a:r>
                      <a:endParaRPr lang="en-IN" sz="1800" b="1" dirty="0"/>
                    </a:p>
                  </a:txBody>
                  <a:tcPr anchor="ctr"/>
                </a:tc>
              </a:tr>
              <a:tr h="419318">
                <a:tc>
                  <a:txBody>
                    <a:bodyPr/>
                    <a:lstStyle/>
                    <a:p>
                      <a:pPr algn="ctr"/>
                      <a:endParaRPr lang="en-IN" sz="1800" b="1" dirty="0"/>
                    </a:p>
                  </a:txBody>
                  <a:tcPr anchor="ctr"/>
                </a:tc>
                <a:tc>
                  <a:txBody>
                    <a:bodyPr/>
                    <a:lstStyle/>
                    <a:p>
                      <a:pPr algn="ctr"/>
                      <a:r>
                        <a:rPr lang="en-IN" sz="1800" b="1" dirty="0"/>
                        <a:t>ASSIGNMENT - 1</a:t>
                      </a:r>
                      <a:endParaRPr lang="en-IN" sz="1800" b="1" dirty="0"/>
                    </a:p>
                  </a:txBody>
                  <a:tcPr anchor="ctr"/>
                </a:tc>
              </a:tr>
            </a:tbl>
          </a:graphicData>
        </a:graphic>
      </p:graphicFrame>
      <p:graphicFrame>
        <p:nvGraphicFramePr>
          <p:cNvPr id="7" name="Table 7"/>
          <p:cNvGraphicFramePr>
            <a:graphicFrameLocks noGrp="1"/>
          </p:cNvGraphicFramePr>
          <p:nvPr/>
        </p:nvGraphicFramePr>
        <p:xfrm>
          <a:off x="147320" y="2575560"/>
          <a:ext cx="6593840" cy="873760"/>
        </p:xfrm>
        <a:graphic>
          <a:graphicData uri="http://schemas.openxmlformats.org/drawingml/2006/table">
            <a:tbl>
              <a:tblPr firstRow="1" bandRow="1">
                <a:tableStyleId>{5940675A-B579-460E-94D1-54222C63F5DA}</a:tableStyleId>
              </a:tblPr>
              <a:tblGrid>
                <a:gridCol w="756920"/>
                <a:gridCol w="5836920"/>
              </a:tblGrid>
              <a:tr h="370840">
                <a:tc>
                  <a:txBody>
                    <a:bodyPr/>
                    <a:lstStyle/>
                    <a:p>
                      <a:pPr algn="ctr"/>
                      <a:r>
                        <a:rPr lang="en-IN" sz="1400" b="1" dirty="0"/>
                        <a:t>Task</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l"/>
                      <a:r>
                        <a:rPr lang="en-IN" sz="1400" b="1" dirty="0"/>
                        <a:t>Problem Statement:-</a:t>
                      </a:r>
                      <a:endParaRPr lang="en-IN" sz="1400"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cPr anchor="ctr"/>
                </a:tc>
              </a:tr>
            </a:tbl>
          </a:graphicData>
        </a:graphic>
      </p:graphicFrame>
      <p:sp>
        <p:nvSpPr>
          <p:cNvPr id="6" name="TextBox 5"/>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10148" t="9176" r="7554" b="9045"/>
          <a:stretch>
            <a:fillRect/>
          </a:stretch>
        </p:blipFill>
        <p:spPr>
          <a:xfrm>
            <a:off x="352585" y="5803463"/>
            <a:ext cx="6152830" cy="3439160"/>
          </a:xfrm>
          <a:prstGeom prst="rect">
            <a:avLst/>
          </a:prstGeom>
        </p:spPr>
      </p:pic>
      <p:sp>
        <p:nvSpPr>
          <p:cNvPr id="8" name="TextBox 7"/>
          <p:cNvSpPr txBox="1"/>
          <p:nvPr/>
        </p:nvSpPr>
        <p:spPr>
          <a:xfrm>
            <a:off x="147320" y="4472503"/>
            <a:ext cx="824265" cy="307777"/>
          </a:xfrm>
          <a:prstGeom prst="rect">
            <a:avLst/>
          </a:prstGeom>
          <a:noFill/>
        </p:spPr>
        <p:txBody>
          <a:bodyPr wrap="none" rtlCol="0">
            <a:spAutoFit/>
          </a:bodyPr>
          <a:lstStyle/>
          <a:p>
            <a:r>
              <a:rPr lang="en-IN" sz="1400" b="1" dirty="0"/>
              <a:t>Output:-</a:t>
            </a:r>
            <a:endParaRPr lang="en-IN" sz="1400" b="1" dirty="0"/>
          </a:p>
        </p:txBody>
      </p:sp>
      <p:sp>
        <p:nvSpPr>
          <p:cNvPr id="10" name="TextBox 9"/>
          <p:cNvSpPr txBox="1"/>
          <p:nvPr/>
        </p:nvSpPr>
        <p:spPr>
          <a:xfrm>
            <a:off x="2645676" y="5169397"/>
            <a:ext cx="1765933" cy="338554"/>
          </a:xfrm>
          <a:prstGeom prst="rect">
            <a:avLst/>
          </a:prstGeom>
          <a:noFill/>
        </p:spPr>
        <p:txBody>
          <a:bodyPr wrap="none" rtlCol="0">
            <a:spAutoFit/>
          </a:bodyPr>
          <a:lstStyle/>
          <a:p>
            <a:r>
              <a:rPr lang="en-IN" sz="1600" b="1" u="sng" dirty="0"/>
              <a:t>Overall Dashboard</a:t>
            </a:r>
            <a:endParaRPr lang="en-IN" sz="16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10577" t="8993" r="7557" b="6622"/>
          <a:stretch>
            <a:fillRect/>
          </a:stretch>
        </p:blipFill>
        <p:spPr>
          <a:xfrm>
            <a:off x="680466" y="1417678"/>
            <a:ext cx="5614416" cy="3255264"/>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933" t="10395" r="8055" b="6307"/>
          <a:stretch>
            <a:fillRect/>
          </a:stretch>
        </p:blipFill>
        <p:spPr>
          <a:xfrm>
            <a:off x="709803" y="5923778"/>
            <a:ext cx="5555742" cy="3213354"/>
          </a:xfrm>
          <a:prstGeom prst="rect">
            <a:avLst/>
          </a:prstGeom>
        </p:spPr>
      </p:pic>
      <p:sp>
        <p:nvSpPr>
          <p:cNvPr id="6" name="TextBox 5"/>
          <p:cNvSpPr txBox="1"/>
          <p:nvPr/>
        </p:nvSpPr>
        <p:spPr>
          <a:xfrm>
            <a:off x="2732879" y="5144471"/>
            <a:ext cx="1392241" cy="307777"/>
          </a:xfrm>
          <a:prstGeom prst="rect">
            <a:avLst/>
          </a:prstGeom>
          <a:noFill/>
        </p:spPr>
        <p:txBody>
          <a:bodyPr wrap="none" rtlCol="0">
            <a:spAutoFit/>
          </a:bodyPr>
          <a:lstStyle/>
          <a:p>
            <a:r>
              <a:rPr lang="en-IN" sz="1400" b="1" dirty="0"/>
              <a:t>Male Customers</a:t>
            </a:r>
            <a:endParaRPr lang="en-IN" sz="1400" b="1" dirty="0"/>
          </a:p>
        </p:txBody>
      </p:sp>
      <p:sp>
        <p:nvSpPr>
          <p:cNvPr id="7" name="TextBox 6"/>
          <p:cNvSpPr txBox="1"/>
          <p:nvPr/>
        </p:nvSpPr>
        <p:spPr>
          <a:xfrm>
            <a:off x="2732878" y="720248"/>
            <a:ext cx="1549911" cy="307777"/>
          </a:xfrm>
          <a:prstGeom prst="rect">
            <a:avLst/>
          </a:prstGeom>
          <a:noFill/>
        </p:spPr>
        <p:txBody>
          <a:bodyPr wrap="none" rtlCol="0">
            <a:spAutoFit/>
          </a:bodyPr>
          <a:lstStyle/>
          <a:p>
            <a:r>
              <a:rPr lang="en-IN" sz="1400" b="1" dirty="0"/>
              <a:t>Female Customers</a:t>
            </a:r>
            <a:endParaRPr lang="en-IN" sz="1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10334" t="9703" r="6999" b="8124"/>
          <a:stretch>
            <a:fillRect/>
          </a:stretch>
        </p:blipFill>
        <p:spPr>
          <a:xfrm>
            <a:off x="594360" y="1189168"/>
            <a:ext cx="5669280" cy="3169920"/>
          </a:xfrm>
          <a:prstGeom prst="rect">
            <a:avLst/>
          </a:prstGeom>
        </p:spPr>
      </p:pic>
      <p:sp>
        <p:nvSpPr>
          <p:cNvPr id="7" name="TextBox 6"/>
          <p:cNvSpPr txBox="1"/>
          <p:nvPr/>
        </p:nvSpPr>
        <p:spPr>
          <a:xfrm>
            <a:off x="2346776" y="720248"/>
            <a:ext cx="2152256" cy="307777"/>
          </a:xfrm>
          <a:prstGeom prst="rect">
            <a:avLst/>
          </a:prstGeom>
          <a:noFill/>
        </p:spPr>
        <p:txBody>
          <a:bodyPr wrap="none" rtlCol="0">
            <a:spAutoFit/>
          </a:bodyPr>
          <a:lstStyle/>
          <a:p>
            <a:r>
              <a:rPr lang="en-IN" sz="1400" b="1" dirty="0"/>
              <a:t>Super Market – A - Yangon</a:t>
            </a:r>
            <a:endParaRPr lang="en-IN" sz="1400" b="1"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0756" t="9783" r="7378" b="8044"/>
          <a:stretch>
            <a:fillRect/>
          </a:stretch>
        </p:blipFill>
        <p:spPr>
          <a:xfrm>
            <a:off x="594360" y="5498592"/>
            <a:ext cx="5614416" cy="3169920"/>
          </a:xfrm>
          <a:prstGeom prst="rect">
            <a:avLst/>
          </a:prstGeom>
        </p:spPr>
      </p:pic>
      <p:sp>
        <p:nvSpPr>
          <p:cNvPr id="11" name="TextBox 10"/>
          <p:cNvSpPr txBox="1"/>
          <p:nvPr/>
        </p:nvSpPr>
        <p:spPr>
          <a:xfrm>
            <a:off x="2229516" y="5010308"/>
            <a:ext cx="2344103" cy="307777"/>
          </a:xfrm>
          <a:prstGeom prst="rect">
            <a:avLst/>
          </a:prstGeom>
          <a:noFill/>
        </p:spPr>
        <p:txBody>
          <a:bodyPr wrap="none" rtlCol="0">
            <a:spAutoFit/>
          </a:bodyPr>
          <a:lstStyle/>
          <a:p>
            <a:r>
              <a:rPr lang="en-IN" sz="1400" b="1" dirty="0"/>
              <a:t>Super Market – B - Mandalay</a:t>
            </a:r>
            <a:endParaRPr lang="en-IN" sz="1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endParaRPr lang="en-IN" sz="1400" b="1" dirty="0"/>
          </a:p>
        </p:txBody>
      </p:sp>
      <p:pic>
        <p:nvPicPr>
          <p:cNvPr id="7" name="Picture 6"/>
          <p:cNvPicPr>
            <a:picLocks noChangeAspect="1"/>
          </p:cNvPicPr>
          <p:nvPr/>
        </p:nvPicPr>
        <p:blipFill rotWithShape="1">
          <a:blip r:embed="rId1">
            <a:extLst>
              <a:ext uri="{28A0092B-C50C-407E-A947-70E740481C1C}">
                <a14:useLocalDpi xmlns:a14="http://schemas.microsoft.com/office/drawing/2010/main" val="0"/>
              </a:ext>
            </a:extLst>
          </a:blip>
          <a:srcRect l="10666" t="9467" r="7289" b="7570"/>
          <a:stretch>
            <a:fillRect/>
          </a:stretch>
        </p:blipFill>
        <p:spPr>
          <a:xfrm>
            <a:off x="725424" y="1450848"/>
            <a:ext cx="5626608" cy="3200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712</Words>
  <Application>WPS Presentation</Application>
  <PresentationFormat>A4 Paper (210x297 mm)</PresentationFormat>
  <Paragraphs>42</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Fawazcse</cp:lastModifiedBy>
  <cp:revision>11</cp:revision>
  <dcterms:created xsi:type="dcterms:W3CDTF">2023-10-03T02:06:00Z</dcterms:created>
  <dcterms:modified xsi:type="dcterms:W3CDTF">2023-10-25T12:32:38Z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44308EDD2FA342F9A9555AD9E0710B33_12</vt:lpwstr>
  </property>
  <property fmtid="{D5CDD505-2E9C-101B-9397-08002B2CF9AE}" pid="3" name="KSOProductBuildVer">
    <vt:lpwstr>1033-12.2.0.13266</vt:lpwstr>
  </property>
</Properties>
</file>