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4" r:id="rId6"/>
    <p:sldId id="265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3" autoAdjust="0"/>
    <p:restoredTop sz="94660"/>
  </p:normalViewPr>
  <p:slideViewPr>
    <p:cSldViewPr snapToGrid="0">
      <p:cViewPr>
        <p:scale>
          <a:sx n="75" d="100"/>
          <a:sy n="75" d="100"/>
        </p:scale>
        <p:origin x="22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ASISH AYSHWARIAN N R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ym typeface="+mn-ea"/>
                        </a:rPr>
                        <a:t>311520104009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ym typeface="+mn-ea"/>
                        </a:rPr>
                        <a:t>NM2023TMID07573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asishayshwar@gmail.com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  <a:endParaRPr lang="en-IN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  <a:endParaRPr lang="en-IN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  <a:endParaRPr lang="en-IN" sz="1350" b="1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  <a:endParaRPr lang="en-US" sz="1350" b="0" i="0" u="none" strike="noStrike" baseline="0" dirty="0">
              <a:solidFill>
                <a:srgbClr val="1155CD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  <a:endParaRPr lang="en-IN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  <a:endParaRPr lang="en-IN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  <a:endParaRPr lang="en-IN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626</Words>
  <Application>WPS Presentation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Fawazcse</cp:lastModifiedBy>
  <cp:revision>25</cp:revision>
  <dcterms:created xsi:type="dcterms:W3CDTF">2023-10-03T02:06:00Z</dcterms:created>
  <dcterms:modified xsi:type="dcterms:W3CDTF">2023-10-25T12:34:01Z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32C81401E59F4809BC8C151B8FCF630B_12</vt:lpwstr>
  </property>
  <property fmtid="{D5CDD505-2E9C-101B-9397-08002B2CF9AE}" pid="3" name="KSOProductBuildVer">
    <vt:lpwstr>1033-12.2.0.13266</vt:lpwstr>
  </property>
</Properties>
</file>