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IN" sz="1800" b="1" dirty="0"/>
                        <a:t>ELANGO.N</a:t>
                      </a:r>
                      <a:endParaRPr 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IN" sz="1800" b="1" dirty="0"/>
                        <a:t>311520104015</a:t>
                      </a:r>
                      <a:endParaRPr 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sym typeface="+mn-ea"/>
                        </a:rPr>
                        <a:t>NM2023TMID07573</a:t>
                      </a:r>
                      <a:endParaRPr lang="en-IN" sz="1800" b="1" dirty="0"/>
                    </a:p>
                  </a:txBody>
                  <a:tcPr anchor="ctr"/>
                </a:tc>
              </a:tr>
              <a:tr h="419318">
                <a:tc>
                  <a:txBody>
                    <a:bodyPr/>
                    <a:lstStyle/>
                    <a:p>
                      <a:pPr algn="ctr"/>
                      <a:r>
                        <a:rPr lang="en-IN" sz="1800" b="1" dirty="0"/>
                        <a:t>EMAIL ID</a:t>
                      </a:r>
                      <a:endParaRPr lang="en-IN" sz="1800" b="1" dirty="0"/>
                    </a:p>
                  </a:txBody>
                  <a:tcPr anchor="ctr"/>
                </a:tc>
                <a:tc>
                  <a:txBody>
                    <a:bodyPr/>
                    <a:lstStyle/>
                    <a:p>
                      <a:pPr algn="ctr"/>
                      <a:r>
                        <a:rPr lang="en-IN" sz="1800" b="1" dirty="0"/>
                        <a:t>elangonith1107@gmail.com</a:t>
                      </a:r>
                      <a:endParaRPr 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702</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11</cp:revision>
  <dcterms:created xsi:type="dcterms:W3CDTF">2023-10-03T02:06:00Z</dcterms:created>
  <dcterms:modified xsi:type="dcterms:W3CDTF">2023-10-25T12:28:37Z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5377408D576F4EDF8A693EC1186C7AB9_12</vt:lpwstr>
  </property>
  <property fmtid="{D5CDD505-2E9C-101B-9397-08002B2CF9AE}" pid="3" name="KSOProductBuildVer">
    <vt:lpwstr>1033-12.2.0.13266</vt:lpwstr>
  </property>
</Properties>
</file>