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7" d="100"/>
          <a:sy n="57" d="100"/>
        </p:scale>
        <p:origin x="255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F228C2-8306-4052-9D00-20CC68484D22}"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F228C2-8306-4052-9D00-20CC68484D22}"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fld>
            <a:endParaRPr lang="en-IN"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gridCol w="4036423"/>
              </a:tblGrid>
              <a:tr h="419318">
                <a:tc>
                  <a:txBody>
                    <a:bodyPr/>
                    <a:lstStyle/>
                    <a:p>
                      <a:pPr algn="ctr"/>
                      <a:r>
                        <a:rPr lang="en-IN" sz="1800" b="1" dirty="0"/>
                        <a:t>NAME</a:t>
                      </a:r>
                      <a:endParaRPr lang="en-IN" sz="1800" b="1" dirty="0"/>
                    </a:p>
                  </a:txBody>
                  <a:tcPr anchor="ctr"/>
                </a:tc>
                <a:tc>
                  <a:txBody>
                    <a:bodyPr/>
                    <a:lstStyle/>
                    <a:p>
                      <a:pPr algn="ctr"/>
                      <a:r>
                        <a:rPr lang="en-IN" sz="1800" b="1" dirty="0"/>
                        <a:t>ELANGO.N</a:t>
                      </a:r>
                      <a:endParaRPr lang="en-IN" sz="1800" b="1" dirty="0"/>
                    </a:p>
                  </a:txBody>
                  <a:tcPr anchor="ctr"/>
                </a:tc>
              </a:tr>
              <a:tr h="419318">
                <a:tc>
                  <a:txBody>
                    <a:bodyPr/>
                    <a:lstStyle/>
                    <a:p>
                      <a:pPr algn="ctr"/>
                      <a:r>
                        <a:rPr lang="en-IN" sz="1800" b="1" dirty="0"/>
                        <a:t>REG NO</a:t>
                      </a:r>
                      <a:endParaRPr lang="en-IN" sz="1800" b="1" dirty="0"/>
                    </a:p>
                  </a:txBody>
                  <a:tcPr anchor="ctr"/>
                </a:tc>
                <a:tc>
                  <a:txBody>
                    <a:bodyPr/>
                    <a:lstStyle/>
                    <a:p>
                      <a:pPr algn="ctr"/>
                      <a:r>
                        <a:rPr lang="en-IN" sz="1800" b="1" dirty="0"/>
                        <a:t>311520104015</a:t>
                      </a:r>
                      <a:endParaRPr lang="en-IN" sz="1800" b="1" dirty="0"/>
                    </a:p>
                  </a:txBody>
                  <a:tcPr anchor="ctr"/>
                </a:tc>
              </a:tr>
              <a:tr h="419318">
                <a:tc>
                  <a:txBody>
                    <a:bodyPr/>
                    <a:lstStyle/>
                    <a:p>
                      <a:pPr algn="ctr"/>
                      <a:r>
                        <a:rPr lang="en-IN" sz="1800" b="1" dirty="0"/>
                        <a:t>CLASS</a:t>
                      </a:r>
                      <a:endParaRPr lang="en-IN" sz="1800" b="1" dirty="0"/>
                    </a:p>
                  </a:txBody>
                  <a:tcPr anchor="ctr"/>
                </a:tc>
                <a:tc>
                  <a:txBody>
                    <a:bodyPr/>
                    <a:lstStyle/>
                    <a:p>
                      <a:pPr algn="ctr"/>
                      <a:r>
                        <a:rPr lang="en-IN" sz="1800" b="1">
                          <a:sym typeface="+mn-ea"/>
                        </a:rPr>
                        <a:t>NM2023TMID07573</a:t>
                      </a:r>
                      <a:endParaRPr lang="en-IN" sz="1800" b="1" dirty="0"/>
                    </a:p>
                  </a:txBody>
                  <a:tcPr anchor="ctr"/>
                </a:tc>
              </a:tr>
              <a:tr h="419318">
                <a:tc>
                  <a:txBody>
                    <a:bodyPr/>
                    <a:lstStyle/>
                    <a:p>
                      <a:pPr algn="ctr"/>
                      <a:r>
                        <a:rPr lang="en-IN" sz="1800" b="1" dirty="0"/>
                        <a:t>EMAIL ID</a:t>
                      </a:r>
                      <a:endParaRPr lang="en-IN" sz="1800" b="1" dirty="0"/>
                    </a:p>
                  </a:txBody>
                  <a:tcPr anchor="ctr"/>
                </a:tc>
                <a:tc>
                  <a:txBody>
                    <a:bodyPr/>
                    <a:lstStyle/>
                    <a:p>
                      <a:pPr algn="ctr"/>
                      <a:r>
                        <a:rPr lang="en-IN" sz="1800" b="1" dirty="0"/>
                        <a:t>elangonith1107@gmail.com</a:t>
                      </a:r>
                      <a:endParaRPr lang="en-IN" sz="1800" b="1" dirty="0"/>
                    </a:p>
                  </a:txBody>
                  <a:tcPr anchor="ctr"/>
                </a:tc>
              </a:tr>
              <a:tr h="419318">
                <a:tc>
                  <a:txBody>
                    <a:bodyPr/>
                    <a:lstStyle/>
                    <a:p>
                      <a:pPr algn="ctr"/>
                      <a:endParaRPr lang="en-IN" sz="1800" b="1" dirty="0"/>
                    </a:p>
                  </a:txBody>
                  <a:tcPr anchor="ctr"/>
                </a:tc>
                <a:tc>
                  <a:txBody>
                    <a:bodyPr/>
                    <a:lstStyle/>
                    <a:p>
                      <a:pPr algn="ctr"/>
                      <a:r>
                        <a:rPr lang="en-IN" sz="1800" b="1" dirty="0"/>
                        <a:t>ASSIGNMENT - 2</a:t>
                      </a:r>
                      <a:endParaRPr lang="en-IN" sz="1800" b="1" dirty="0"/>
                    </a:p>
                  </a:txBody>
                  <a:tcPr anchor="ctr"/>
                </a:tc>
              </a:tr>
            </a:tbl>
          </a:graphicData>
        </a:graphic>
      </p:graphicFrame>
      <p:graphicFrame>
        <p:nvGraphicFramePr>
          <p:cNvPr id="7" name="Table 7"/>
          <p:cNvGraphicFramePr>
            <a:graphicFrameLocks noGrp="1"/>
          </p:cNvGraphicFramePr>
          <p:nvPr/>
        </p:nvGraphicFramePr>
        <p:xfrm>
          <a:off x="147320" y="2575560"/>
          <a:ext cx="6593840" cy="873760"/>
        </p:xfrm>
        <a:graphic>
          <a:graphicData uri="http://schemas.openxmlformats.org/drawingml/2006/table">
            <a:tbl>
              <a:tblPr firstRow="1" bandRow="1">
                <a:tableStyleId>{5940675A-B579-460E-94D1-54222C63F5DA}</a:tableStyleId>
              </a:tblPr>
              <a:tblGrid>
                <a:gridCol w="756920"/>
                <a:gridCol w="5836920"/>
              </a:tblGrid>
              <a:tr h="370840">
                <a:tc>
                  <a:txBody>
                    <a:bodyPr/>
                    <a:lstStyle/>
                    <a:p>
                      <a:pPr algn="ctr"/>
                      <a:r>
                        <a:rPr lang="en-IN" sz="1400" b="1" dirty="0"/>
                        <a:t>Task</a:t>
                      </a:r>
                      <a:endParaRPr lang="en-IN"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prepare the data, explore and create Interactive Dashboard, report and Story</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gridSpan="2">
                  <a:txBody>
                    <a:bodyPr/>
                    <a:lstStyle/>
                    <a:p>
                      <a:pPr algn="l"/>
                      <a:r>
                        <a:rPr lang="en-IN" sz="1400" b="1" dirty="0"/>
                        <a:t>Problem Statement:-</a:t>
                      </a:r>
                      <a:endParaRPr lang="en-IN" sz="1400" b="1"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cPr anchor="ctr"/>
                </a:tc>
              </a:tr>
            </a:tbl>
          </a:graphicData>
        </a:graphic>
      </p:graphicFrame>
      <p:sp>
        <p:nvSpPr>
          <p:cNvPr id="6" name="TextBox 5"/>
          <p:cNvSpPr txBox="1"/>
          <p:nvPr/>
        </p:nvSpPr>
        <p:spPr>
          <a:xfrm>
            <a:off x="189362" y="3472306"/>
            <a:ext cx="6250675" cy="954107"/>
          </a:xfrm>
          <a:prstGeom prst="rect">
            <a:avLst/>
          </a:prstGeom>
          <a:noFill/>
        </p:spPr>
        <p:txBody>
          <a:bodyPr wrap="square">
            <a:spAutoFit/>
          </a:bodyPr>
          <a:lstStyle/>
          <a:p>
            <a:pPr algn="just"/>
            <a:r>
              <a:rPr lang="en-US" sz="1350" b="0" i="0" u="none" strike="noStrike" kern="1200" baseline="0" dirty="0">
                <a:solidFill>
                  <a:schemeClr val="tx1"/>
                </a:solidFill>
                <a:ea typeface="+mn-ea"/>
                <a:cs typeface="+mn-cs"/>
              </a:rPr>
              <a:t>	</a:t>
            </a:r>
            <a:r>
              <a:rPr lang="en-US" sz="1350" b="0" i="0" u="none" strike="noStrike" baseline="0" dirty="0"/>
              <a:t>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lang="en-IN" sz="1350" b="1" dirty="0"/>
          </a:p>
        </p:txBody>
      </p:sp>
      <p:sp>
        <p:nvSpPr>
          <p:cNvPr id="8" name="TextBox 7"/>
          <p:cNvSpPr txBox="1"/>
          <p:nvPr/>
        </p:nvSpPr>
        <p:spPr>
          <a:xfrm>
            <a:off x="147320" y="4472503"/>
            <a:ext cx="824265" cy="307777"/>
          </a:xfrm>
          <a:prstGeom prst="rect">
            <a:avLst/>
          </a:prstGeom>
          <a:noFill/>
        </p:spPr>
        <p:txBody>
          <a:bodyPr wrap="none" rtlCol="0">
            <a:spAutoFit/>
          </a:bodyPr>
          <a:lstStyle/>
          <a:p>
            <a:r>
              <a:rPr lang="en-IN" sz="1400" b="1" dirty="0"/>
              <a:t>Output:-</a:t>
            </a:r>
            <a:endParaRPr lang="en-IN" sz="1400" b="1" dirty="0"/>
          </a:p>
        </p:txBody>
      </p:sp>
      <p:sp>
        <p:nvSpPr>
          <p:cNvPr id="10" name="TextBox 9"/>
          <p:cNvSpPr txBox="1"/>
          <p:nvPr/>
        </p:nvSpPr>
        <p:spPr>
          <a:xfrm>
            <a:off x="2645676" y="5169397"/>
            <a:ext cx="1765933" cy="338554"/>
          </a:xfrm>
          <a:prstGeom prst="rect">
            <a:avLst/>
          </a:prstGeom>
          <a:noFill/>
        </p:spPr>
        <p:txBody>
          <a:bodyPr wrap="none" rtlCol="0">
            <a:spAutoFit/>
          </a:bodyPr>
          <a:lstStyle/>
          <a:p>
            <a:r>
              <a:rPr lang="en-IN" sz="1600" b="1" u="sng" dirty="0"/>
              <a:t>Overall Dashboard</a:t>
            </a:r>
            <a:endParaRPr lang="en-IN" sz="1600" b="1" u="sng" dirty="0"/>
          </a:p>
        </p:txBody>
      </p:sp>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7143" t="9467" r="3911"/>
          <a:stretch>
            <a:fillRect/>
          </a:stretch>
        </p:blipFill>
        <p:spPr>
          <a:xfrm>
            <a:off x="489857" y="5523264"/>
            <a:ext cx="6099920" cy="349243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24223" y="5157918"/>
            <a:ext cx="1409553" cy="307777"/>
          </a:xfrm>
          <a:prstGeom prst="rect">
            <a:avLst/>
          </a:prstGeom>
          <a:noFill/>
        </p:spPr>
        <p:txBody>
          <a:bodyPr wrap="none" rtlCol="0">
            <a:spAutoFit/>
          </a:bodyPr>
          <a:lstStyle/>
          <a:p>
            <a:r>
              <a:rPr lang="en-IN" sz="1400" b="1" dirty="0"/>
              <a:t>Male Employees</a:t>
            </a:r>
            <a:endParaRPr lang="en-IN" sz="1400" b="1" dirty="0"/>
          </a:p>
        </p:txBody>
      </p:sp>
      <p:sp>
        <p:nvSpPr>
          <p:cNvPr id="7" name="TextBox 6"/>
          <p:cNvSpPr txBox="1"/>
          <p:nvPr/>
        </p:nvSpPr>
        <p:spPr>
          <a:xfrm>
            <a:off x="2645388" y="720248"/>
            <a:ext cx="1567224" cy="307777"/>
          </a:xfrm>
          <a:prstGeom prst="rect">
            <a:avLst/>
          </a:prstGeom>
          <a:noFill/>
        </p:spPr>
        <p:txBody>
          <a:bodyPr wrap="none" rtlCol="0">
            <a:spAutoFit/>
          </a:bodyPr>
          <a:lstStyle/>
          <a:p>
            <a:r>
              <a:rPr lang="en-IN" sz="1400" b="1" dirty="0"/>
              <a:t>Female Employees</a:t>
            </a:r>
            <a:endParaRPr lang="en-IN" sz="1400" b="1" dirty="0"/>
          </a:p>
        </p:txBody>
      </p:sp>
      <p:pic>
        <p:nvPicPr>
          <p:cNvPr id="4" name="Picture 3"/>
          <p:cNvPicPr>
            <a:picLocks noChangeAspect="1"/>
          </p:cNvPicPr>
          <p:nvPr/>
        </p:nvPicPr>
        <p:blipFill rotWithShape="1">
          <a:blip r:embed="rId1">
            <a:extLst>
              <a:ext uri="{28A0092B-C50C-407E-A947-70E740481C1C}">
                <a14:useLocalDpi xmlns:a14="http://schemas.microsoft.com/office/drawing/2010/main" val="0"/>
              </a:ext>
            </a:extLst>
          </a:blip>
          <a:srcRect l="7059" t="9797" r="8039" b="3754"/>
          <a:stretch>
            <a:fillRect/>
          </a:stretch>
        </p:blipFill>
        <p:spPr>
          <a:xfrm>
            <a:off x="517711" y="1305636"/>
            <a:ext cx="5822577" cy="3334870"/>
          </a:xfrm>
          <a:prstGeom prst="rect">
            <a:avLst/>
          </a:prstGeom>
        </p:spPr>
      </p:pic>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7648" t="9099" r="7451" b="4452"/>
          <a:stretch>
            <a:fillRect/>
          </a:stretch>
        </p:blipFill>
        <p:spPr>
          <a:xfrm>
            <a:off x="517710" y="5743306"/>
            <a:ext cx="5822578" cy="33348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450281" y="720247"/>
            <a:ext cx="1902572" cy="307777"/>
          </a:xfrm>
          <a:prstGeom prst="rect">
            <a:avLst/>
          </a:prstGeom>
          <a:noFill/>
        </p:spPr>
        <p:txBody>
          <a:bodyPr wrap="none" rtlCol="0">
            <a:spAutoFit/>
          </a:bodyPr>
          <a:lstStyle/>
          <a:p>
            <a:r>
              <a:rPr lang="en-IN" sz="1400" b="1" dirty="0"/>
              <a:t>Data Analyst Employee</a:t>
            </a:r>
            <a:endParaRPr lang="en-IN" sz="1400" b="1" dirty="0"/>
          </a:p>
        </p:txBody>
      </p:sp>
      <p:sp>
        <p:nvSpPr>
          <p:cNvPr id="11" name="TextBox 10"/>
          <p:cNvSpPr txBox="1"/>
          <p:nvPr/>
        </p:nvSpPr>
        <p:spPr>
          <a:xfrm>
            <a:off x="2542347" y="5010308"/>
            <a:ext cx="1773306" cy="307777"/>
          </a:xfrm>
          <a:prstGeom prst="rect">
            <a:avLst/>
          </a:prstGeom>
          <a:noFill/>
        </p:spPr>
        <p:txBody>
          <a:bodyPr wrap="none" rtlCol="0">
            <a:spAutoFit/>
          </a:bodyPr>
          <a:lstStyle/>
          <a:p>
            <a:r>
              <a:rPr lang="en-IN" sz="1400" b="1" dirty="0"/>
              <a:t>US Citizen Employees</a:t>
            </a:r>
            <a:endParaRPr lang="en-IN" sz="1400" b="1" dirty="0"/>
          </a:p>
        </p:txBody>
      </p:sp>
      <p:pic>
        <p:nvPicPr>
          <p:cNvPr id="4" name="Picture 3"/>
          <p:cNvPicPr>
            <a:picLocks noChangeAspect="1"/>
          </p:cNvPicPr>
          <p:nvPr/>
        </p:nvPicPr>
        <p:blipFill rotWithShape="1">
          <a:blip r:embed="rId1">
            <a:extLst>
              <a:ext uri="{28A0092B-C50C-407E-A947-70E740481C1C}">
                <a14:useLocalDpi xmlns:a14="http://schemas.microsoft.com/office/drawing/2010/main" val="0"/>
              </a:ext>
            </a:extLst>
          </a:blip>
          <a:srcRect l="7378" t="10099" r="4266" b="1723"/>
          <a:stretch>
            <a:fillRect/>
          </a:stretch>
        </p:blipFill>
        <p:spPr>
          <a:xfrm>
            <a:off x="551688" y="1318382"/>
            <a:ext cx="5822577" cy="3401568"/>
          </a:xfrm>
          <a:prstGeom prst="rect">
            <a:avLst/>
          </a:prstGeom>
        </p:spPr>
      </p:pic>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8045" t="9100" r="8045" b="2722"/>
          <a:stretch>
            <a:fillRect/>
          </a:stretch>
        </p:blipFill>
        <p:spPr>
          <a:xfrm>
            <a:off x="551688" y="5608442"/>
            <a:ext cx="5822577" cy="35893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87845" y="749014"/>
            <a:ext cx="1882310" cy="307777"/>
          </a:xfrm>
          <a:prstGeom prst="rect">
            <a:avLst/>
          </a:prstGeom>
          <a:noFill/>
        </p:spPr>
        <p:txBody>
          <a:bodyPr wrap="none" rtlCol="0">
            <a:spAutoFit/>
          </a:bodyPr>
          <a:lstStyle/>
          <a:p>
            <a:r>
              <a:rPr lang="en-IN" sz="1400" b="1" dirty="0"/>
              <a:t>Non Citizen Employees</a:t>
            </a:r>
            <a:endParaRPr lang="en-IN" sz="1400" b="1" dirty="0"/>
          </a:p>
        </p:txBody>
      </p:sp>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8775" t="9218" r="8223" b="5358"/>
          <a:stretch>
            <a:fillRect/>
          </a:stretch>
        </p:blipFill>
        <p:spPr>
          <a:xfrm>
            <a:off x="582882" y="1288285"/>
            <a:ext cx="5692236" cy="3295312"/>
          </a:xfrm>
          <a:prstGeom prst="rect">
            <a:avLst/>
          </a:prstGeom>
        </p:spPr>
      </p:pic>
      <p:sp>
        <p:nvSpPr>
          <p:cNvPr id="6" name="TextBox 5"/>
          <p:cNvSpPr txBox="1"/>
          <p:nvPr/>
        </p:nvSpPr>
        <p:spPr>
          <a:xfrm>
            <a:off x="2233352" y="5168515"/>
            <a:ext cx="2460995" cy="307777"/>
          </a:xfrm>
          <a:prstGeom prst="rect">
            <a:avLst/>
          </a:prstGeom>
          <a:noFill/>
        </p:spPr>
        <p:txBody>
          <a:bodyPr wrap="none" rtlCol="0">
            <a:spAutoFit/>
          </a:bodyPr>
          <a:lstStyle/>
          <a:p>
            <a:r>
              <a:rPr lang="en-IN" sz="1400" b="1" dirty="0"/>
              <a:t>Eligible Non Citizen Employees</a:t>
            </a:r>
            <a:endParaRPr lang="en-IN" sz="1400" b="1"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8499" t="9940" r="8499" b="6464"/>
          <a:stretch>
            <a:fillRect/>
          </a:stretch>
        </p:blipFill>
        <p:spPr>
          <a:xfrm>
            <a:off x="582882" y="5707786"/>
            <a:ext cx="5692236" cy="322478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7089" t="9218" r="4305" b="2268"/>
          <a:stretch>
            <a:fillRect/>
          </a:stretch>
        </p:blipFill>
        <p:spPr>
          <a:xfrm>
            <a:off x="517711" y="1312356"/>
            <a:ext cx="5822577" cy="3343133"/>
          </a:xfrm>
          <a:prstGeom prst="rect">
            <a:avLst/>
          </a:prstGeom>
        </p:spPr>
      </p:pic>
      <p:sp>
        <p:nvSpPr>
          <p:cNvPr id="4" name="TextBox 3"/>
          <p:cNvSpPr txBox="1"/>
          <p:nvPr/>
        </p:nvSpPr>
        <p:spPr>
          <a:xfrm>
            <a:off x="2664173" y="716523"/>
            <a:ext cx="1529650" cy="307777"/>
          </a:xfrm>
          <a:prstGeom prst="rect">
            <a:avLst/>
          </a:prstGeom>
          <a:noFill/>
        </p:spPr>
        <p:txBody>
          <a:bodyPr wrap="none" rtlCol="0">
            <a:spAutoFit/>
          </a:bodyPr>
          <a:lstStyle/>
          <a:p>
            <a:r>
              <a:rPr lang="en-IN" sz="1400" b="1" dirty="0"/>
              <a:t>Search Dashboard</a:t>
            </a:r>
            <a:endParaRPr lang="en-IN" sz="1400" b="1" dirty="0"/>
          </a:p>
        </p:txBody>
      </p:sp>
      <p:sp>
        <p:nvSpPr>
          <p:cNvPr id="5" name="TextBox 4"/>
          <p:cNvSpPr txBox="1"/>
          <p:nvPr/>
        </p:nvSpPr>
        <p:spPr>
          <a:xfrm>
            <a:off x="2412917" y="5314467"/>
            <a:ext cx="2032159" cy="307777"/>
          </a:xfrm>
          <a:prstGeom prst="rect">
            <a:avLst/>
          </a:prstGeom>
          <a:noFill/>
        </p:spPr>
        <p:txBody>
          <a:bodyPr wrap="none" rtlCol="0">
            <a:spAutoFit/>
          </a:bodyPr>
          <a:lstStyle/>
          <a:p>
            <a:r>
              <a:rPr lang="en-IN" sz="1400" b="1" dirty="0"/>
              <a:t>Search with Employee ID</a:t>
            </a:r>
            <a:endParaRPr lang="en-IN" sz="1400" b="1"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7541" t="8782" r="3851" b="2703"/>
          <a:stretch>
            <a:fillRect/>
          </a:stretch>
        </p:blipFill>
        <p:spPr>
          <a:xfrm>
            <a:off x="517709" y="5770913"/>
            <a:ext cx="5822577" cy="334313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7467" t="9625" r="4445" b="617"/>
          <a:stretch>
            <a:fillRect/>
          </a:stretch>
        </p:blipFill>
        <p:spPr>
          <a:xfrm>
            <a:off x="506432" y="1300608"/>
            <a:ext cx="5833856" cy="3343724"/>
          </a:xfrm>
          <a:prstGeom prst="rect">
            <a:avLst/>
          </a:prstGeom>
        </p:spPr>
      </p:pic>
      <p:sp>
        <p:nvSpPr>
          <p:cNvPr id="4" name="TextBox 3"/>
          <p:cNvSpPr txBox="1"/>
          <p:nvPr/>
        </p:nvSpPr>
        <p:spPr>
          <a:xfrm>
            <a:off x="2354666" y="719084"/>
            <a:ext cx="2148665" cy="307777"/>
          </a:xfrm>
          <a:prstGeom prst="rect">
            <a:avLst/>
          </a:prstGeom>
          <a:noFill/>
        </p:spPr>
        <p:txBody>
          <a:bodyPr wrap="none" rtlCol="0">
            <a:spAutoFit/>
          </a:bodyPr>
          <a:lstStyle/>
          <a:p>
            <a:r>
              <a:rPr lang="en-IN" sz="1400" b="1" dirty="0"/>
              <a:t>Search with Marital Status</a:t>
            </a:r>
            <a:endParaRPr lang="en-IN" sz="1400" b="1" dirty="0"/>
          </a:p>
        </p:txBody>
      </p:sp>
      <p:sp>
        <p:nvSpPr>
          <p:cNvPr id="5" name="TextBox 4"/>
          <p:cNvSpPr txBox="1"/>
          <p:nvPr/>
        </p:nvSpPr>
        <p:spPr>
          <a:xfrm>
            <a:off x="2178397" y="5144558"/>
            <a:ext cx="2501198" cy="307777"/>
          </a:xfrm>
          <a:prstGeom prst="rect">
            <a:avLst/>
          </a:prstGeom>
          <a:noFill/>
        </p:spPr>
        <p:txBody>
          <a:bodyPr wrap="none" rtlCol="0">
            <a:spAutoFit/>
          </a:bodyPr>
          <a:lstStyle/>
          <a:p>
            <a:r>
              <a:rPr lang="en-IN" sz="1400" b="1" dirty="0"/>
              <a:t>Search with Performance Score</a:t>
            </a:r>
            <a:endParaRPr lang="en-IN" sz="1400" b="1"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7200" t="10242" r="4711" b="2356"/>
          <a:stretch>
            <a:fillRect/>
          </a:stretch>
        </p:blipFill>
        <p:spPr>
          <a:xfrm>
            <a:off x="506431" y="5726082"/>
            <a:ext cx="5833857" cy="334372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8401" y="5053118"/>
            <a:ext cx="2523896" cy="307777"/>
          </a:xfrm>
          <a:prstGeom prst="rect">
            <a:avLst/>
          </a:prstGeom>
          <a:noFill/>
        </p:spPr>
        <p:txBody>
          <a:bodyPr wrap="none" rtlCol="0">
            <a:spAutoFit/>
          </a:bodyPr>
          <a:lstStyle/>
          <a:p>
            <a:r>
              <a:rPr lang="en-IN" sz="1400" b="1" dirty="0"/>
              <a:t>Search with Multiple Attributes</a:t>
            </a:r>
            <a:endParaRPr lang="en-IN" sz="1400" b="1" dirty="0"/>
          </a:p>
        </p:txBody>
      </p:sp>
      <p:sp>
        <p:nvSpPr>
          <p:cNvPr id="3" name="TextBox 2"/>
          <p:cNvSpPr txBox="1"/>
          <p:nvPr/>
        </p:nvSpPr>
        <p:spPr>
          <a:xfrm>
            <a:off x="1494945" y="716462"/>
            <a:ext cx="3868110" cy="307777"/>
          </a:xfrm>
          <a:prstGeom prst="rect">
            <a:avLst/>
          </a:prstGeom>
          <a:noFill/>
        </p:spPr>
        <p:txBody>
          <a:bodyPr wrap="none" rtlCol="0">
            <a:spAutoFit/>
          </a:bodyPr>
          <a:lstStyle/>
          <a:p>
            <a:r>
              <a:rPr lang="en-IN" sz="1400" b="1" dirty="0"/>
              <a:t>Search with Survey Performance and Department</a:t>
            </a:r>
            <a:endParaRPr lang="en-IN" sz="1400" b="1" dirty="0"/>
          </a:p>
        </p:txBody>
      </p:sp>
      <p:pic>
        <p:nvPicPr>
          <p:cNvPr id="5" name="Picture 4"/>
          <p:cNvPicPr>
            <a:picLocks noChangeAspect="1"/>
          </p:cNvPicPr>
          <p:nvPr/>
        </p:nvPicPr>
        <p:blipFill rotWithShape="1">
          <a:blip r:embed="rId1">
            <a:extLst>
              <a:ext uri="{28A0092B-C50C-407E-A947-70E740481C1C}">
                <a14:useLocalDpi xmlns:a14="http://schemas.microsoft.com/office/drawing/2010/main" val="0"/>
              </a:ext>
            </a:extLst>
          </a:blip>
          <a:srcRect l="7331" t="9095" r="4663" b="2368"/>
          <a:stretch>
            <a:fillRect/>
          </a:stretch>
        </p:blipFill>
        <p:spPr>
          <a:xfrm>
            <a:off x="517710" y="1263852"/>
            <a:ext cx="5822578" cy="3355356"/>
          </a:xfrm>
          <a:prstGeom prst="rect">
            <a:avLst/>
          </a:prstGeom>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7592" t="9902" r="4334" b="1493"/>
          <a:stretch>
            <a:fillRect/>
          </a:stretch>
        </p:blipFill>
        <p:spPr>
          <a:xfrm>
            <a:off x="517708" y="5472655"/>
            <a:ext cx="5822579" cy="335535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839</Words>
  <Application>WPS Presentation</Application>
  <PresentationFormat>A4 Paper (210x297 mm)</PresentationFormat>
  <Paragraphs>56</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Fawazcse</cp:lastModifiedBy>
  <cp:revision>21</cp:revision>
  <dcterms:created xsi:type="dcterms:W3CDTF">2023-10-03T02:06:00Z</dcterms:created>
  <dcterms:modified xsi:type="dcterms:W3CDTF">2023-10-25T12:27:40Z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4161AD2A7B8F4972AFECA445EA193503_12</vt:lpwstr>
  </property>
  <property fmtid="{D5CDD505-2E9C-101B-9397-08002B2CF9AE}" pid="3" name="KSOProductBuildVer">
    <vt:lpwstr>1033-12.2.0.13266</vt:lpwstr>
  </property>
</Properties>
</file>