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ELANGO.N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311520104015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elangonith1107@gmail.com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  <a:endParaRPr lang="en-IN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  <a:endParaRPr lang="en-IN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  <a:endParaRPr lang="en-IN" sz="135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  <a:endParaRPr lang="en-US" sz="1350" b="0" i="0" u="none" strike="noStrike" baseline="0" dirty="0">
              <a:solidFill>
                <a:srgbClr val="1155CD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  <a:endParaRPr lang="en-IN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616</Words>
  <Application>WPS Presentation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25</cp:revision>
  <dcterms:created xsi:type="dcterms:W3CDTF">2023-10-03T02:06:00Z</dcterms:created>
  <dcterms:modified xsi:type="dcterms:W3CDTF">2023-10-25T12:29:03Z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9596AFF3CE0C423E969A82C0200A58A0_12</vt:lpwstr>
  </property>
  <property fmtid="{D5CDD505-2E9C-101B-9397-08002B2CF9AE}" pid="3" name="KSOProductBuildVer">
    <vt:lpwstr>1033-12.2.0.13266</vt:lpwstr>
  </property>
</Properties>
</file>