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A</a:t>
                      </a:r>
                      <a:r>
                        <a:rPr lang="en-US" altLang="en-IN" sz="1800" b="1" dirty="0"/>
                        <a:t>DITHYA MANIKANDAN</a:t>
                      </a:r>
                      <a:r>
                        <a:rPr lang="en-IN" sz="1800" b="1" dirty="0"/>
                        <a:t>. J</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US" altLang="en-IN" sz="1800" b="1" dirty="0">
                          <a:sym typeface="+mn-ea"/>
                        </a:rPr>
                        <a:t>311520104002</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adithyajawaher@gmail.com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715</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11</cp:revision>
  <dcterms:created xsi:type="dcterms:W3CDTF">2023-10-03T02:06:00Z</dcterms:created>
  <dcterms:modified xsi:type="dcterms:W3CDTF">2023-10-25T12:18:10Z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08ABCAFCA3394E3A980870FDB655F89A_12</vt:lpwstr>
  </property>
  <property fmtid="{D5CDD505-2E9C-101B-9397-08002B2CF9AE}" pid="3" name="KSOProductBuildVer">
    <vt:lpwstr>1033-12.2.0.13266</vt:lpwstr>
  </property>
</Properties>
</file>