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r>
                        <a:rPr lang="en-US" altLang="en-IN" sz="1800" b="1" dirty="0"/>
                        <a:t>DITHYA MANIKANDAN</a:t>
                      </a:r>
                      <a:r>
                        <a:rPr lang="en-IN" sz="1800" b="1" dirty="0"/>
                        <a:t>. J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311520104002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adithyajawaher@gmail.com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629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25</cp:revision>
  <dcterms:created xsi:type="dcterms:W3CDTF">2023-10-03T02:06:00Z</dcterms:created>
  <dcterms:modified xsi:type="dcterms:W3CDTF">2023-10-25T12:24:25Z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1ABF7F089937483E83DCB84D8AB3FABE_12</vt:lpwstr>
  </property>
  <property fmtid="{D5CDD505-2E9C-101B-9397-08002B2CF9AE}" pid="3" name="KSOProductBuildVer">
    <vt:lpwstr>1033-12.2.0.13266</vt:lpwstr>
  </property>
</Properties>
</file>