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5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US" altLang="en-IN" sz="1800" b="1" dirty="0">
                          <a:sym typeface="+mn-ea"/>
                        </a:rPr>
                        <a:t>MOHAMED FOWAZ M.A</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US" altLang="en-IN" sz="1800" b="1" dirty="0">
                          <a:sym typeface="+mn-ea"/>
                        </a:rPr>
                        <a:t>311520104032</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a:sym typeface="+mn-ea"/>
                        </a:rPr>
                        <a:t>NM2023TMID07573</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US" altLang="en-IN" sz="1800" b="1" dirty="0">
                          <a:sym typeface="+mn-ea"/>
                        </a:rPr>
                        <a:t>fawazcse17@gmail.com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- 2</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143" t="9467" r="3911"/>
          <a:stretch>
            <a:fillRect/>
          </a:stretch>
        </p:blipFill>
        <p:spPr>
          <a:xfrm>
            <a:off x="489857" y="5523264"/>
            <a:ext cx="6099920" cy="349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4223" y="5157918"/>
            <a:ext cx="1409553" cy="307777"/>
          </a:xfrm>
          <a:prstGeom prst="rect">
            <a:avLst/>
          </a:prstGeom>
          <a:noFill/>
        </p:spPr>
        <p:txBody>
          <a:bodyPr wrap="none" rtlCol="0">
            <a:spAutoFit/>
          </a:bodyPr>
          <a:lstStyle/>
          <a:p>
            <a:r>
              <a:rPr lang="en-IN" sz="1400" b="1" dirty="0"/>
              <a:t>Male Employees</a:t>
            </a:r>
            <a:endParaRPr lang="en-IN" sz="1400" b="1" dirty="0"/>
          </a:p>
        </p:txBody>
      </p:sp>
      <p:sp>
        <p:nvSpPr>
          <p:cNvPr id="7" name="TextBox 6"/>
          <p:cNvSpPr txBox="1"/>
          <p:nvPr/>
        </p:nvSpPr>
        <p:spPr>
          <a:xfrm>
            <a:off x="2645388" y="720248"/>
            <a:ext cx="1567224" cy="307777"/>
          </a:xfrm>
          <a:prstGeom prst="rect">
            <a:avLst/>
          </a:prstGeom>
          <a:noFill/>
        </p:spPr>
        <p:txBody>
          <a:bodyPr wrap="none" rtlCol="0">
            <a:spAutoFit/>
          </a:bodyPr>
          <a:lstStyle/>
          <a:p>
            <a:r>
              <a:rPr lang="en-IN" sz="1400" b="1" dirty="0"/>
              <a:t>Female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059" t="9797" r="8039" b="3754"/>
          <a:stretch>
            <a:fillRect/>
          </a:stretch>
        </p:blipFill>
        <p:spPr>
          <a:xfrm>
            <a:off x="517711" y="1305636"/>
            <a:ext cx="5822577" cy="3334870"/>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7648" t="9099" r="7451" b="4452"/>
          <a:stretch>
            <a:fillRect/>
          </a:stretch>
        </p:blipFill>
        <p:spPr>
          <a:xfrm>
            <a:off x="517710" y="5743306"/>
            <a:ext cx="5822578" cy="3334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50281" y="720247"/>
            <a:ext cx="1902572" cy="307777"/>
          </a:xfrm>
          <a:prstGeom prst="rect">
            <a:avLst/>
          </a:prstGeom>
          <a:noFill/>
        </p:spPr>
        <p:txBody>
          <a:bodyPr wrap="none" rtlCol="0">
            <a:spAutoFit/>
          </a:bodyPr>
          <a:lstStyle/>
          <a:p>
            <a:r>
              <a:rPr lang="en-IN" sz="1400" b="1" dirty="0"/>
              <a:t>Data Analyst Employee</a:t>
            </a:r>
            <a:endParaRPr lang="en-IN" sz="1400" b="1" dirty="0"/>
          </a:p>
        </p:txBody>
      </p:sp>
      <p:sp>
        <p:nvSpPr>
          <p:cNvPr id="11" name="TextBox 10"/>
          <p:cNvSpPr txBox="1"/>
          <p:nvPr/>
        </p:nvSpPr>
        <p:spPr>
          <a:xfrm>
            <a:off x="2542347" y="5010308"/>
            <a:ext cx="1773306" cy="307777"/>
          </a:xfrm>
          <a:prstGeom prst="rect">
            <a:avLst/>
          </a:prstGeom>
          <a:noFill/>
        </p:spPr>
        <p:txBody>
          <a:bodyPr wrap="none" rtlCol="0">
            <a:spAutoFit/>
          </a:bodyPr>
          <a:lstStyle/>
          <a:p>
            <a:r>
              <a:rPr lang="en-IN" sz="1400" b="1" dirty="0"/>
              <a:t>US Citizen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378" t="10099" r="4266" b="1723"/>
          <a:stretch>
            <a:fillRect/>
          </a:stretch>
        </p:blipFill>
        <p:spPr>
          <a:xfrm>
            <a:off x="551688" y="1318382"/>
            <a:ext cx="5822577" cy="340156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045" t="9100" r="8045" b="2722"/>
          <a:stretch>
            <a:fillRect/>
          </a:stretch>
        </p:blipFill>
        <p:spPr>
          <a:xfrm>
            <a:off x="551688" y="5608442"/>
            <a:ext cx="5822577" cy="358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7845" y="749014"/>
            <a:ext cx="1882310" cy="307777"/>
          </a:xfrm>
          <a:prstGeom prst="rect">
            <a:avLst/>
          </a:prstGeom>
          <a:noFill/>
        </p:spPr>
        <p:txBody>
          <a:bodyPr wrap="none" rtlCol="0">
            <a:spAutoFit/>
          </a:bodyPr>
          <a:lstStyle/>
          <a:p>
            <a:r>
              <a:rPr lang="en-IN" sz="1400" b="1" dirty="0"/>
              <a:t>Non Citizen Employees</a:t>
            </a:r>
            <a:endParaRPr lang="en-IN" sz="1400" b="1"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8775" t="9218" r="8223" b="5358"/>
          <a:stretch>
            <a:fillRect/>
          </a:stretch>
        </p:blipFill>
        <p:spPr>
          <a:xfrm>
            <a:off x="582882" y="1288285"/>
            <a:ext cx="5692236" cy="3295312"/>
          </a:xfrm>
          <a:prstGeom prst="rect">
            <a:avLst/>
          </a:prstGeom>
        </p:spPr>
      </p:pic>
      <p:sp>
        <p:nvSpPr>
          <p:cNvPr id="6" name="TextBox 5"/>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endParaRPr lang="en-IN" sz="1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499" t="9940" r="8499" b="6464"/>
          <a:stretch>
            <a:fillRect/>
          </a:stretch>
        </p:blipFill>
        <p:spPr>
          <a:xfrm>
            <a:off x="582882" y="5707786"/>
            <a:ext cx="5692236" cy="3224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089" t="9218" r="4305" b="2268"/>
          <a:stretch>
            <a:fillRect/>
          </a:stretch>
        </p:blipFill>
        <p:spPr>
          <a:xfrm>
            <a:off x="517711" y="1312356"/>
            <a:ext cx="5822577" cy="3343133"/>
          </a:xfrm>
          <a:prstGeom prst="rect">
            <a:avLst/>
          </a:prstGeom>
        </p:spPr>
      </p:pic>
      <p:sp>
        <p:nvSpPr>
          <p:cNvPr id="4" name="TextBox 3"/>
          <p:cNvSpPr txBox="1"/>
          <p:nvPr/>
        </p:nvSpPr>
        <p:spPr>
          <a:xfrm>
            <a:off x="2664173" y="716523"/>
            <a:ext cx="1529650" cy="307777"/>
          </a:xfrm>
          <a:prstGeom prst="rect">
            <a:avLst/>
          </a:prstGeom>
          <a:noFill/>
        </p:spPr>
        <p:txBody>
          <a:bodyPr wrap="none" rtlCol="0">
            <a:spAutoFit/>
          </a:bodyPr>
          <a:lstStyle/>
          <a:p>
            <a:r>
              <a:rPr lang="en-IN" sz="1400" b="1" dirty="0"/>
              <a:t>Search Dashboard</a:t>
            </a:r>
            <a:endParaRPr lang="en-IN" sz="1400" b="1" dirty="0"/>
          </a:p>
        </p:txBody>
      </p:sp>
      <p:sp>
        <p:nvSpPr>
          <p:cNvPr id="5" name="TextBox 4"/>
          <p:cNvSpPr txBox="1"/>
          <p:nvPr/>
        </p:nvSpPr>
        <p:spPr>
          <a:xfrm>
            <a:off x="2412917" y="5314467"/>
            <a:ext cx="2032159" cy="307777"/>
          </a:xfrm>
          <a:prstGeom prst="rect">
            <a:avLst/>
          </a:prstGeom>
          <a:noFill/>
        </p:spPr>
        <p:txBody>
          <a:bodyPr wrap="none" rtlCol="0">
            <a:spAutoFit/>
          </a:bodyPr>
          <a:lstStyle/>
          <a:p>
            <a:r>
              <a:rPr lang="en-IN" sz="1400" b="1" dirty="0"/>
              <a:t>Search with Employee ID</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41" t="8782" r="3851" b="2703"/>
          <a:stretch>
            <a:fillRect/>
          </a:stretch>
        </p:blipFill>
        <p:spPr>
          <a:xfrm>
            <a:off x="517709" y="5770913"/>
            <a:ext cx="5822577" cy="3343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467" t="9625" r="4445" b="617"/>
          <a:stretch>
            <a:fillRect/>
          </a:stretch>
        </p:blipFill>
        <p:spPr>
          <a:xfrm>
            <a:off x="506432" y="1300608"/>
            <a:ext cx="5833856" cy="3343724"/>
          </a:xfrm>
          <a:prstGeom prst="rect">
            <a:avLst/>
          </a:prstGeom>
        </p:spPr>
      </p:pic>
      <p:sp>
        <p:nvSpPr>
          <p:cNvPr id="4" name="TextBox 3"/>
          <p:cNvSpPr txBox="1"/>
          <p:nvPr/>
        </p:nvSpPr>
        <p:spPr>
          <a:xfrm>
            <a:off x="2354666" y="719084"/>
            <a:ext cx="2148665" cy="307777"/>
          </a:xfrm>
          <a:prstGeom prst="rect">
            <a:avLst/>
          </a:prstGeom>
          <a:noFill/>
        </p:spPr>
        <p:txBody>
          <a:bodyPr wrap="none" rtlCol="0">
            <a:spAutoFit/>
          </a:bodyPr>
          <a:lstStyle/>
          <a:p>
            <a:r>
              <a:rPr lang="en-IN" sz="1400" b="1" dirty="0"/>
              <a:t>Search with Marital Status</a:t>
            </a:r>
            <a:endParaRPr lang="en-IN" sz="1400" b="1" dirty="0"/>
          </a:p>
        </p:txBody>
      </p:sp>
      <p:sp>
        <p:nvSpPr>
          <p:cNvPr id="5" name="TextBox 4"/>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00" t="10242" r="4711" b="2356"/>
          <a:stretch>
            <a:fillRect/>
          </a:stretch>
        </p:blipFill>
        <p:spPr>
          <a:xfrm>
            <a:off x="506431" y="5726082"/>
            <a:ext cx="5833857" cy="3343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endParaRPr lang="en-IN" sz="1400" b="1" dirty="0"/>
          </a:p>
        </p:txBody>
      </p:sp>
      <p:sp>
        <p:nvSpPr>
          <p:cNvPr id="3" name="TextBox 2"/>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7331" t="9095" r="4663" b="2368"/>
          <a:stretch>
            <a:fillRect/>
          </a:stretch>
        </p:blipFill>
        <p:spPr>
          <a:xfrm>
            <a:off x="517710" y="1263852"/>
            <a:ext cx="5822578" cy="335535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92" t="9902" r="4334" b="1493"/>
          <a:stretch>
            <a:fillRect/>
          </a:stretch>
        </p:blipFill>
        <p:spPr>
          <a:xfrm>
            <a:off x="517708" y="5472655"/>
            <a:ext cx="5822579" cy="33553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844</Words>
  <Application>WPS Presentation</Application>
  <PresentationFormat>A4 Paper (210x297 mm)</PresentationFormat>
  <Paragraphs>56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Fawazcse</cp:lastModifiedBy>
  <cp:revision>21</cp:revision>
  <dcterms:created xsi:type="dcterms:W3CDTF">2023-10-03T02:06:00Z</dcterms:created>
  <dcterms:modified xsi:type="dcterms:W3CDTF">2023-10-25T11:54:40Z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5E4C362FE95544B18CFF286F9FE7A918_12</vt:lpwstr>
  </property>
  <property fmtid="{D5CDD505-2E9C-101B-9397-08002B2CF9AE}" pid="3" name="KSOProductBuildVer">
    <vt:lpwstr>1033-12.2.0.13266</vt:lpwstr>
  </property>
</Properties>
</file>