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6CE3D-4DF4-579B-7FC8-D5A2069C4507}" v="104" dt="2023-11-08T08:02:1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28.svg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13.png"/><Relationship Id="rId6" Type="http://schemas.openxmlformats.org/officeDocument/2006/relationships/image" Target="../media/image28.svg"/><Relationship Id="rId5" Type="http://schemas.openxmlformats.org/officeDocument/2006/relationships/image" Target="../media/image21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71E88-BB2B-4AA4-B5BA-DC670D515B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89685C-39DA-41A6-B9AC-0FD2F8039EBB}">
      <dgm:prSet/>
      <dgm:spPr/>
      <dgm:t>
        <a:bodyPr/>
        <a:lstStyle/>
        <a:p>
          <a:pPr>
            <a:defRPr cap="all"/>
          </a:pPr>
          <a:r>
            <a:rPr lang="en-US" b="0" i="0"/>
            <a:t>Cardiovascular diseases remain a leading cause of morbidity and mortality worldwide, necessitating innovative approaches for early risk stratification and intervention</a:t>
          </a:r>
          <a:endParaRPr lang="en-US"/>
        </a:p>
      </dgm:t>
    </dgm:pt>
    <dgm:pt modelId="{2E3652A5-213E-4DE4-A524-9845994A7321}" type="parTrans" cxnId="{6C73F8A5-89C2-49A3-9792-60A831913E66}">
      <dgm:prSet/>
      <dgm:spPr/>
      <dgm:t>
        <a:bodyPr/>
        <a:lstStyle/>
        <a:p>
          <a:endParaRPr lang="en-US"/>
        </a:p>
      </dgm:t>
    </dgm:pt>
    <dgm:pt modelId="{E1DAC5B9-C7BC-49BF-959D-B93A9479F2DC}" type="sibTrans" cxnId="{6C73F8A5-89C2-49A3-9792-60A831913E66}">
      <dgm:prSet/>
      <dgm:spPr/>
      <dgm:t>
        <a:bodyPr/>
        <a:lstStyle/>
        <a:p>
          <a:endParaRPr lang="en-US"/>
        </a:p>
      </dgm:t>
    </dgm:pt>
    <dgm:pt modelId="{2A440036-31BD-4782-A356-FFBD3513AD9A}">
      <dgm:prSet/>
      <dgm:spPr/>
      <dgm:t>
        <a:bodyPr/>
        <a:lstStyle/>
        <a:p>
          <a:pPr>
            <a:defRPr cap="all"/>
          </a:pPr>
          <a:r>
            <a:rPr lang="en-US" b="0" i="0"/>
            <a:t>In pursuit of this goal, we present a research project that merges biological signal processing with cutting-edge machine learning techniques</a:t>
          </a:r>
          <a:endParaRPr lang="en-US"/>
        </a:p>
      </dgm:t>
    </dgm:pt>
    <dgm:pt modelId="{C4383BF4-9448-412D-9119-3C39D53A4F2C}" type="parTrans" cxnId="{BC34A5C6-25CA-4031-8169-80A420ECAECD}">
      <dgm:prSet/>
      <dgm:spPr/>
      <dgm:t>
        <a:bodyPr/>
        <a:lstStyle/>
        <a:p>
          <a:endParaRPr lang="en-US"/>
        </a:p>
      </dgm:t>
    </dgm:pt>
    <dgm:pt modelId="{6EBDA876-6445-4D71-A50A-2F9647A38817}" type="sibTrans" cxnId="{BC34A5C6-25CA-4031-8169-80A420ECAECD}">
      <dgm:prSet/>
      <dgm:spPr/>
      <dgm:t>
        <a:bodyPr/>
        <a:lstStyle/>
        <a:p>
          <a:endParaRPr lang="en-US"/>
        </a:p>
      </dgm:t>
    </dgm:pt>
    <dgm:pt modelId="{E6E2A5FE-DC19-497F-8CC3-4728D333DAAB}">
      <dgm:prSet/>
      <dgm:spPr/>
      <dgm:t>
        <a:bodyPr/>
        <a:lstStyle/>
        <a:p>
          <a:pPr>
            <a:defRPr cap="all"/>
          </a:pPr>
          <a:r>
            <a:rPr lang="en-US" b="0" i="0"/>
            <a:t>Our primary objective is to discriminate between healthy and at-risk individuals by analyzing continuous blood pressure recordings</a:t>
          </a:r>
          <a:endParaRPr lang="en-US"/>
        </a:p>
      </dgm:t>
    </dgm:pt>
    <dgm:pt modelId="{A297B10C-7CD9-4F0A-BF6D-6A5CB1ACC2B2}" type="parTrans" cxnId="{CF4A59E4-B6FD-4636-9972-ACD49FFFEAC6}">
      <dgm:prSet/>
      <dgm:spPr/>
      <dgm:t>
        <a:bodyPr/>
        <a:lstStyle/>
        <a:p>
          <a:endParaRPr lang="en-US"/>
        </a:p>
      </dgm:t>
    </dgm:pt>
    <dgm:pt modelId="{18BE65CA-91F3-433F-861A-89B0C83FE090}" type="sibTrans" cxnId="{CF4A59E4-B6FD-4636-9972-ACD49FFFEAC6}">
      <dgm:prSet/>
      <dgm:spPr/>
      <dgm:t>
        <a:bodyPr/>
        <a:lstStyle/>
        <a:p>
          <a:endParaRPr lang="en-US"/>
        </a:p>
      </dgm:t>
    </dgm:pt>
    <dgm:pt modelId="{4A38A4DD-C0FF-4833-99B9-52B2D4EA8902}" type="pres">
      <dgm:prSet presAssocID="{8C371E88-BB2B-4AA4-B5BA-DC670D515BF0}" presName="root" presStyleCnt="0">
        <dgm:presLayoutVars>
          <dgm:dir/>
          <dgm:resizeHandles val="exact"/>
        </dgm:presLayoutVars>
      </dgm:prSet>
      <dgm:spPr/>
    </dgm:pt>
    <dgm:pt modelId="{716FEA04-DFBC-4DD7-A82A-B29DF927D12D}" type="pres">
      <dgm:prSet presAssocID="{5A89685C-39DA-41A6-B9AC-0FD2F8039EBB}" presName="compNode" presStyleCnt="0"/>
      <dgm:spPr/>
    </dgm:pt>
    <dgm:pt modelId="{14A1144C-3D89-4C03-BA4A-D626706FD48E}" type="pres">
      <dgm:prSet presAssocID="{5A89685C-39DA-41A6-B9AC-0FD2F8039EB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0E80D2-917C-4D75-B65A-D3153C590D0B}" type="pres">
      <dgm:prSet presAssocID="{5A89685C-39DA-41A6-B9AC-0FD2F8039E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53A3B15-3437-4455-A9C7-A3653FAA5172}" type="pres">
      <dgm:prSet presAssocID="{5A89685C-39DA-41A6-B9AC-0FD2F8039EBB}" presName="spaceRect" presStyleCnt="0"/>
      <dgm:spPr/>
    </dgm:pt>
    <dgm:pt modelId="{BF27122B-B0F9-4BD4-8201-34F9896CDCD1}" type="pres">
      <dgm:prSet presAssocID="{5A89685C-39DA-41A6-B9AC-0FD2F8039EBB}" presName="textRect" presStyleLbl="revTx" presStyleIdx="0" presStyleCnt="3">
        <dgm:presLayoutVars>
          <dgm:chMax val="1"/>
          <dgm:chPref val="1"/>
        </dgm:presLayoutVars>
      </dgm:prSet>
      <dgm:spPr/>
    </dgm:pt>
    <dgm:pt modelId="{D59CB96B-9165-4580-AEE0-DAA033D162E5}" type="pres">
      <dgm:prSet presAssocID="{E1DAC5B9-C7BC-49BF-959D-B93A9479F2DC}" presName="sibTrans" presStyleCnt="0"/>
      <dgm:spPr/>
    </dgm:pt>
    <dgm:pt modelId="{8DA0E025-D6A7-4D1F-B4FA-1F68680F9A7D}" type="pres">
      <dgm:prSet presAssocID="{2A440036-31BD-4782-A356-FFBD3513AD9A}" presName="compNode" presStyleCnt="0"/>
      <dgm:spPr/>
    </dgm:pt>
    <dgm:pt modelId="{A2B65BFA-0379-4AC4-8560-88644E2DA1F5}" type="pres">
      <dgm:prSet presAssocID="{2A440036-31BD-4782-A356-FFBD3513AD9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A8E69B-FCD9-489F-B683-175EF5BA262A}" type="pres">
      <dgm:prSet presAssocID="{2A440036-31BD-4782-A356-FFBD3513A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144B5011-DF3E-4D0A-A9D3-3884B192BBED}" type="pres">
      <dgm:prSet presAssocID="{2A440036-31BD-4782-A356-FFBD3513AD9A}" presName="spaceRect" presStyleCnt="0"/>
      <dgm:spPr/>
    </dgm:pt>
    <dgm:pt modelId="{21185341-83A9-4B50-8FBD-D4E20CD3E318}" type="pres">
      <dgm:prSet presAssocID="{2A440036-31BD-4782-A356-FFBD3513AD9A}" presName="textRect" presStyleLbl="revTx" presStyleIdx="1" presStyleCnt="3">
        <dgm:presLayoutVars>
          <dgm:chMax val="1"/>
          <dgm:chPref val="1"/>
        </dgm:presLayoutVars>
      </dgm:prSet>
      <dgm:spPr/>
    </dgm:pt>
    <dgm:pt modelId="{DFC4F907-3AEF-434E-B552-951E0A90FC5D}" type="pres">
      <dgm:prSet presAssocID="{6EBDA876-6445-4D71-A50A-2F9647A38817}" presName="sibTrans" presStyleCnt="0"/>
      <dgm:spPr/>
    </dgm:pt>
    <dgm:pt modelId="{DC42AD03-808E-4486-AA32-5CDF33A9A75D}" type="pres">
      <dgm:prSet presAssocID="{E6E2A5FE-DC19-497F-8CC3-4728D333DAAB}" presName="compNode" presStyleCnt="0"/>
      <dgm:spPr/>
    </dgm:pt>
    <dgm:pt modelId="{B9A675DE-89C4-4352-9E7F-FBEEB5D9AC05}" type="pres">
      <dgm:prSet presAssocID="{E6E2A5FE-DC19-497F-8CC3-4728D333DAA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99EF3E3-C56E-48CD-82AD-D43DDEFCF651}" type="pres">
      <dgm:prSet presAssocID="{E6E2A5FE-DC19-497F-8CC3-4728D333DA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A3A729F-3CF2-4348-84FC-20759C76F007}" type="pres">
      <dgm:prSet presAssocID="{E6E2A5FE-DC19-497F-8CC3-4728D333DAAB}" presName="spaceRect" presStyleCnt="0"/>
      <dgm:spPr/>
    </dgm:pt>
    <dgm:pt modelId="{60E0F1F0-75F2-4452-B109-792957BD320A}" type="pres">
      <dgm:prSet presAssocID="{E6E2A5FE-DC19-497F-8CC3-4728D333DA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32BA09-95BB-4AC7-A953-D5AAE6A23903}" type="presOf" srcId="{2A440036-31BD-4782-A356-FFBD3513AD9A}" destId="{21185341-83A9-4B50-8FBD-D4E20CD3E318}" srcOrd="0" destOrd="0" presId="urn:microsoft.com/office/officeart/2018/5/layout/IconLeafLabelList"/>
    <dgm:cxn modelId="{8C5AE953-1576-4AAC-851F-09B3F81FF262}" type="presOf" srcId="{5A89685C-39DA-41A6-B9AC-0FD2F8039EBB}" destId="{BF27122B-B0F9-4BD4-8201-34F9896CDCD1}" srcOrd="0" destOrd="0" presId="urn:microsoft.com/office/officeart/2018/5/layout/IconLeafLabelList"/>
    <dgm:cxn modelId="{6C73F8A5-89C2-49A3-9792-60A831913E66}" srcId="{8C371E88-BB2B-4AA4-B5BA-DC670D515BF0}" destId="{5A89685C-39DA-41A6-B9AC-0FD2F8039EBB}" srcOrd="0" destOrd="0" parTransId="{2E3652A5-213E-4DE4-A524-9845994A7321}" sibTransId="{E1DAC5B9-C7BC-49BF-959D-B93A9479F2DC}"/>
    <dgm:cxn modelId="{E5091FB1-60A6-40ED-996D-97C0A633695F}" type="presOf" srcId="{E6E2A5FE-DC19-497F-8CC3-4728D333DAAB}" destId="{60E0F1F0-75F2-4452-B109-792957BD320A}" srcOrd="0" destOrd="0" presId="urn:microsoft.com/office/officeart/2018/5/layout/IconLeafLabelList"/>
    <dgm:cxn modelId="{BC34A5C6-25CA-4031-8169-80A420ECAECD}" srcId="{8C371E88-BB2B-4AA4-B5BA-DC670D515BF0}" destId="{2A440036-31BD-4782-A356-FFBD3513AD9A}" srcOrd="1" destOrd="0" parTransId="{C4383BF4-9448-412D-9119-3C39D53A4F2C}" sibTransId="{6EBDA876-6445-4D71-A50A-2F9647A38817}"/>
    <dgm:cxn modelId="{CF4A59E4-B6FD-4636-9972-ACD49FFFEAC6}" srcId="{8C371E88-BB2B-4AA4-B5BA-DC670D515BF0}" destId="{E6E2A5FE-DC19-497F-8CC3-4728D333DAAB}" srcOrd="2" destOrd="0" parTransId="{A297B10C-7CD9-4F0A-BF6D-6A5CB1ACC2B2}" sibTransId="{18BE65CA-91F3-433F-861A-89B0C83FE090}"/>
    <dgm:cxn modelId="{46B16AEB-41B3-43B0-9A78-5B865784E7D7}" type="presOf" srcId="{8C371E88-BB2B-4AA4-B5BA-DC670D515BF0}" destId="{4A38A4DD-C0FF-4833-99B9-52B2D4EA8902}" srcOrd="0" destOrd="0" presId="urn:microsoft.com/office/officeart/2018/5/layout/IconLeafLabelList"/>
    <dgm:cxn modelId="{BDB81C89-D37C-4E5E-A5DD-B611912CD694}" type="presParOf" srcId="{4A38A4DD-C0FF-4833-99B9-52B2D4EA8902}" destId="{716FEA04-DFBC-4DD7-A82A-B29DF927D12D}" srcOrd="0" destOrd="0" presId="urn:microsoft.com/office/officeart/2018/5/layout/IconLeafLabelList"/>
    <dgm:cxn modelId="{1D4F8A3C-53D0-4BA9-B542-D9A20C00E704}" type="presParOf" srcId="{716FEA04-DFBC-4DD7-A82A-B29DF927D12D}" destId="{14A1144C-3D89-4C03-BA4A-D626706FD48E}" srcOrd="0" destOrd="0" presId="urn:microsoft.com/office/officeart/2018/5/layout/IconLeafLabelList"/>
    <dgm:cxn modelId="{4A2545F0-636E-4456-88DC-327DF870939A}" type="presParOf" srcId="{716FEA04-DFBC-4DD7-A82A-B29DF927D12D}" destId="{FB0E80D2-917C-4D75-B65A-D3153C590D0B}" srcOrd="1" destOrd="0" presId="urn:microsoft.com/office/officeart/2018/5/layout/IconLeafLabelList"/>
    <dgm:cxn modelId="{FF61714B-8E6C-4252-BDF5-A24A1DF1D9CD}" type="presParOf" srcId="{716FEA04-DFBC-4DD7-A82A-B29DF927D12D}" destId="{B53A3B15-3437-4455-A9C7-A3653FAA5172}" srcOrd="2" destOrd="0" presId="urn:microsoft.com/office/officeart/2018/5/layout/IconLeafLabelList"/>
    <dgm:cxn modelId="{5C8C97A7-4DE3-476C-ADD5-49A6F7C3F3F0}" type="presParOf" srcId="{716FEA04-DFBC-4DD7-A82A-B29DF927D12D}" destId="{BF27122B-B0F9-4BD4-8201-34F9896CDCD1}" srcOrd="3" destOrd="0" presId="urn:microsoft.com/office/officeart/2018/5/layout/IconLeafLabelList"/>
    <dgm:cxn modelId="{327C0E39-51DE-4A5A-B20F-E9103273AD3D}" type="presParOf" srcId="{4A38A4DD-C0FF-4833-99B9-52B2D4EA8902}" destId="{D59CB96B-9165-4580-AEE0-DAA033D162E5}" srcOrd="1" destOrd="0" presId="urn:microsoft.com/office/officeart/2018/5/layout/IconLeafLabelList"/>
    <dgm:cxn modelId="{70540752-8461-4C5C-AB3D-F7763E7463B5}" type="presParOf" srcId="{4A38A4DD-C0FF-4833-99B9-52B2D4EA8902}" destId="{8DA0E025-D6A7-4D1F-B4FA-1F68680F9A7D}" srcOrd="2" destOrd="0" presId="urn:microsoft.com/office/officeart/2018/5/layout/IconLeafLabelList"/>
    <dgm:cxn modelId="{7DD35A2F-99BB-4836-910A-C2894891A068}" type="presParOf" srcId="{8DA0E025-D6A7-4D1F-B4FA-1F68680F9A7D}" destId="{A2B65BFA-0379-4AC4-8560-88644E2DA1F5}" srcOrd="0" destOrd="0" presId="urn:microsoft.com/office/officeart/2018/5/layout/IconLeafLabelList"/>
    <dgm:cxn modelId="{F69BA810-FD85-4BE6-B69E-F1D98C02FC19}" type="presParOf" srcId="{8DA0E025-D6A7-4D1F-B4FA-1F68680F9A7D}" destId="{B7A8E69B-FCD9-489F-B683-175EF5BA262A}" srcOrd="1" destOrd="0" presId="urn:microsoft.com/office/officeart/2018/5/layout/IconLeafLabelList"/>
    <dgm:cxn modelId="{DA8D2B5E-6B37-4FBC-848B-16A2CC0DEB78}" type="presParOf" srcId="{8DA0E025-D6A7-4D1F-B4FA-1F68680F9A7D}" destId="{144B5011-DF3E-4D0A-A9D3-3884B192BBED}" srcOrd="2" destOrd="0" presId="urn:microsoft.com/office/officeart/2018/5/layout/IconLeafLabelList"/>
    <dgm:cxn modelId="{4EBD5148-44C9-4E6D-B7A9-7F7214EB5426}" type="presParOf" srcId="{8DA0E025-D6A7-4D1F-B4FA-1F68680F9A7D}" destId="{21185341-83A9-4B50-8FBD-D4E20CD3E318}" srcOrd="3" destOrd="0" presId="urn:microsoft.com/office/officeart/2018/5/layout/IconLeafLabelList"/>
    <dgm:cxn modelId="{C315EEB0-4373-4CF4-A279-BBD40A4712B2}" type="presParOf" srcId="{4A38A4DD-C0FF-4833-99B9-52B2D4EA8902}" destId="{DFC4F907-3AEF-434E-B552-951E0A90FC5D}" srcOrd="3" destOrd="0" presId="urn:microsoft.com/office/officeart/2018/5/layout/IconLeafLabelList"/>
    <dgm:cxn modelId="{31E5BA77-6356-45C9-8E7E-ABACFAE7585E}" type="presParOf" srcId="{4A38A4DD-C0FF-4833-99B9-52B2D4EA8902}" destId="{DC42AD03-808E-4486-AA32-5CDF33A9A75D}" srcOrd="4" destOrd="0" presId="urn:microsoft.com/office/officeart/2018/5/layout/IconLeafLabelList"/>
    <dgm:cxn modelId="{DDFE63BE-370D-4D44-8C86-DD9A5B4D4BD0}" type="presParOf" srcId="{DC42AD03-808E-4486-AA32-5CDF33A9A75D}" destId="{B9A675DE-89C4-4352-9E7F-FBEEB5D9AC05}" srcOrd="0" destOrd="0" presId="urn:microsoft.com/office/officeart/2018/5/layout/IconLeafLabelList"/>
    <dgm:cxn modelId="{E299DD0F-4E2C-42B3-BB03-2DE78D974BA0}" type="presParOf" srcId="{DC42AD03-808E-4486-AA32-5CDF33A9A75D}" destId="{F99EF3E3-C56E-48CD-82AD-D43DDEFCF651}" srcOrd="1" destOrd="0" presId="urn:microsoft.com/office/officeart/2018/5/layout/IconLeafLabelList"/>
    <dgm:cxn modelId="{200E38AF-BB3C-4C7C-B525-372B634DD91E}" type="presParOf" srcId="{DC42AD03-808E-4486-AA32-5CDF33A9A75D}" destId="{EA3A729F-3CF2-4348-84FC-20759C76F007}" srcOrd="2" destOrd="0" presId="urn:microsoft.com/office/officeart/2018/5/layout/IconLeafLabelList"/>
    <dgm:cxn modelId="{5DD7EF4C-E401-49E3-AE51-842846C38241}" type="presParOf" srcId="{DC42AD03-808E-4486-AA32-5CDF33A9A75D}" destId="{60E0F1F0-75F2-4452-B109-792957BD32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AAA28-4B98-48A7-9E70-AC55388F1A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4532E1E0-4A01-4A74-B5A3-353843260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These techniques are instrumental in our journey to unravel the complexities of time-series data and to glean insights into the behavior of specific frequencies within intricate signals</a:t>
          </a:r>
          <a:endParaRPr lang="en-US"/>
        </a:p>
      </dgm:t>
    </dgm:pt>
    <dgm:pt modelId="{5BADB6AC-6F90-4785-8C45-5F075D2E8B20}" type="parTrans" cxnId="{4D22D733-58FF-4DED-839E-877DBCCF63E7}">
      <dgm:prSet/>
      <dgm:spPr/>
      <dgm:t>
        <a:bodyPr/>
        <a:lstStyle/>
        <a:p>
          <a:endParaRPr lang="en-US"/>
        </a:p>
      </dgm:t>
    </dgm:pt>
    <dgm:pt modelId="{A7FDA704-CC55-4E4C-864A-EBFEFDEDA60A}" type="sibTrans" cxnId="{4D22D733-58FF-4DED-839E-877DBCCF63E7}">
      <dgm:prSet/>
      <dgm:spPr/>
      <dgm:t>
        <a:bodyPr/>
        <a:lstStyle/>
        <a:p>
          <a:endParaRPr lang="en-US"/>
        </a:p>
      </dgm:t>
    </dgm:pt>
    <dgm:pt modelId="{92EACD44-37FF-48E2-BE0B-BFE410D7D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Representation with Wavelet Transform: The Versatile Wavelet Transform: The Wavelet Transform, an indispensable mathematical tool, serves as the backbone of our data analysis</a:t>
          </a:r>
          <a:endParaRPr lang="en-US"/>
        </a:p>
      </dgm:t>
    </dgm:pt>
    <dgm:pt modelId="{FC4CFE82-DD73-440E-AC3A-6C2F0C68FCFB}" type="parTrans" cxnId="{03B13AA6-DEC0-4D05-A3EB-337404CE0CF4}">
      <dgm:prSet/>
      <dgm:spPr/>
      <dgm:t>
        <a:bodyPr/>
        <a:lstStyle/>
        <a:p>
          <a:endParaRPr lang="en-US"/>
        </a:p>
      </dgm:t>
    </dgm:pt>
    <dgm:pt modelId="{32CC1189-A8E4-4786-8130-B78B7D8B9D87}" type="sibTrans" cxnId="{03B13AA6-DEC0-4D05-A3EB-337404CE0CF4}">
      <dgm:prSet/>
      <dgm:spPr/>
      <dgm:t>
        <a:bodyPr/>
        <a:lstStyle/>
        <a:p>
          <a:endParaRPr lang="en-US"/>
        </a:p>
      </dgm:t>
    </dgm:pt>
    <dgm:pt modelId="{7D89850E-D44C-41AA-B343-0B9946315C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Wavelet Transform on Each Data Point: An inherent strength of the Wavelet Transform lies in its applicability to individual data points within a signal</a:t>
          </a:r>
          <a:endParaRPr lang="en-US"/>
        </a:p>
      </dgm:t>
    </dgm:pt>
    <dgm:pt modelId="{BEB78684-30D8-448A-B47D-E5787212CAD1}" type="parTrans" cxnId="{3C8A30EB-7952-45A6-BEC4-B3A71C11022E}">
      <dgm:prSet/>
      <dgm:spPr/>
      <dgm:t>
        <a:bodyPr/>
        <a:lstStyle/>
        <a:p>
          <a:endParaRPr lang="en-US"/>
        </a:p>
      </dgm:t>
    </dgm:pt>
    <dgm:pt modelId="{EA4242FD-56BC-46AB-844D-E923397B53D3}" type="sibTrans" cxnId="{3C8A30EB-7952-45A6-BEC4-B3A71C11022E}">
      <dgm:prSet/>
      <dgm:spPr/>
      <dgm:t>
        <a:bodyPr/>
        <a:lstStyle/>
        <a:p>
          <a:endParaRPr lang="en-US"/>
        </a:p>
      </dgm:t>
    </dgm:pt>
    <dgm:pt modelId="{3D192068-5D95-4236-A914-C784201E323C}" type="pres">
      <dgm:prSet presAssocID="{07EAAA28-4B98-48A7-9E70-AC55388F1AE9}" presName="root" presStyleCnt="0">
        <dgm:presLayoutVars>
          <dgm:dir/>
          <dgm:resizeHandles val="exact"/>
        </dgm:presLayoutVars>
      </dgm:prSet>
      <dgm:spPr/>
    </dgm:pt>
    <dgm:pt modelId="{64C2625A-BE15-4408-A379-5973C30B5F31}" type="pres">
      <dgm:prSet presAssocID="{4532E1E0-4A01-4A74-B5A3-3538432608DA}" presName="compNode" presStyleCnt="0"/>
      <dgm:spPr/>
    </dgm:pt>
    <dgm:pt modelId="{9895A279-F0BB-4634-BBFB-4775CA10FD2E}" type="pres">
      <dgm:prSet presAssocID="{4532E1E0-4A01-4A74-B5A3-3538432608DA}" presName="bgRect" presStyleLbl="bgShp" presStyleIdx="0" presStyleCnt="3"/>
      <dgm:spPr/>
    </dgm:pt>
    <dgm:pt modelId="{81A1ACBD-8EEE-4490-8141-0ED39EF56A18}" type="pres">
      <dgm:prSet presAssocID="{4532E1E0-4A01-4A74-B5A3-3538432608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56A28C2-6D3C-436C-83C1-2FDAE12BC153}" type="pres">
      <dgm:prSet presAssocID="{4532E1E0-4A01-4A74-B5A3-3538432608DA}" presName="spaceRect" presStyleCnt="0"/>
      <dgm:spPr/>
    </dgm:pt>
    <dgm:pt modelId="{C6B73A96-D91C-4C35-896E-1FF825ED9AEF}" type="pres">
      <dgm:prSet presAssocID="{4532E1E0-4A01-4A74-B5A3-3538432608DA}" presName="parTx" presStyleLbl="revTx" presStyleIdx="0" presStyleCnt="3">
        <dgm:presLayoutVars>
          <dgm:chMax val="0"/>
          <dgm:chPref val="0"/>
        </dgm:presLayoutVars>
      </dgm:prSet>
      <dgm:spPr/>
    </dgm:pt>
    <dgm:pt modelId="{507B6829-668B-4C47-AF2D-D3C580FBECE9}" type="pres">
      <dgm:prSet presAssocID="{A7FDA704-CC55-4E4C-864A-EBFEFDEDA60A}" presName="sibTrans" presStyleCnt="0"/>
      <dgm:spPr/>
    </dgm:pt>
    <dgm:pt modelId="{27C96000-7348-41A5-ADF3-452E2A49D736}" type="pres">
      <dgm:prSet presAssocID="{92EACD44-37FF-48E2-BE0B-BFE410D7D51B}" presName="compNode" presStyleCnt="0"/>
      <dgm:spPr/>
    </dgm:pt>
    <dgm:pt modelId="{765E3978-2F88-431E-A75D-28DECB66B7ED}" type="pres">
      <dgm:prSet presAssocID="{92EACD44-37FF-48E2-BE0B-BFE410D7D51B}" presName="bgRect" presStyleLbl="bgShp" presStyleIdx="1" presStyleCnt="3"/>
      <dgm:spPr/>
    </dgm:pt>
    <dgm:pt modelId="{5B7F3A70-9F27-44D0-9903-C7D6521A957D}" type="pres">
      <dgm:prSet presAssocID="{92EACD44-37FF-48E2-BE0B-BFE410D7D5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457815-E034-4FBE-8DD8-28AF718B97ED}" type="pres">
      <dgm:prSet presAssocID="{92EACD44-37FF-48E2-BE0B-BFE410D7D51B}" presName="spaceRect" presStyleCnt="0"/>
      <dgm:spPr/>
    </dgm:pt>
    <dgm:pt modelId="{CB89567A-4454-4CAE-9E91-1A153DBC11A7}" type="pres">
      <dgm:prSet presAssocID="{92EACD44-37FF-48E2-BE0B-BFE410D7D51B}" presName="parTx" presStyleLbl="revTx" presStyleIdx="1" presStyleCnt="3">
        <dgm:presLayoutVars>
          <dgm:chMax val="0"/>
          <dgm:chPref val="0"/>
        </dgm:presLayoutVars>
      </dgm:prSet>
      <dgm:spPr/>
    </dgm:pt>
    <dgm:pt modelId="{27DA5B1A-4A42-45A8-B976-56E721AD6F25}" type="pres">
      <dgm:prSet presAssocID="{32CC1189-A8E4-4786-8130-B78B7D8B9D87}" presName="sibTrans" presStyleCnt="0"/>
      <dgm:spPr/>
    </dgm:pt>
    <dgm:pt modelId="{4754AAAE-66EC-4787-BF3B-17E951BC03B7}" type="pres">
      <dgm:prSet presAssocID="{7D89850E-D44C-41AA-B343-0B9946315C81}" presName="compNode" presStyleCnt="0"/>
      <dgm:spPr/>
    </dgm:pt>
    <dgm:pt modelId="{B78012E2-7638-4F33-9C3A-2C4915F25688}" type="pres">
      <dgm:prSet presAssocID="{7D89850E-D44C-41AA-B343-0B9946315C81}" presName="bgRect" presStyleLbl="bgShp" presStyleIdx="2" presStyleCnt="3"/>
      <dgm:spPr/>
    </dgm:pt>
    <dgm:pt modelId="{3710ABDB-5CCD-4A2F-9E9E-5FE02C4824D8}" type="pres">
      <dgm:prSet presAssocID="{7D89850E-D44C-41AA-B343-0B9946315C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3BBD8D-63E7-43DC-A81B-E5A0975387CC}" type="pres">
      <dgm:prSet presAssocID="{7D89850E-D44C-41AA-B343-0B9946315C81}" presName="spaceRect" presStyleCnt="0"/>
      <dgm:spPr/>
    </dgm:pt>
    <dgm:pt modelId="{DA0A8C4D-89FB-406B-9EA0-6E7B73BA768A}" type="pres">
      <dgm:prSet presAssocID="{7D89850E-D44C-41AA-B343-0B9946315C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625D21-4984-4E30-8464-9F9558FC656B}" type="presOf" srcId="{92EACD44-37FF-48E2-BE0B-BFE410D7D51B}" destId="{CB89567A-4454-4CAE-9E91-1A153DBC11A7}" srcOrd="0" destOrd="0" presId="urn:microsoft.com/office/officeart/2018/2/layout/IconVerticalSolidList"/>
    <dgm:cxn modelId="{466E0428-5640-450D-BC61-2AA8FBC79EC6}" type="presOf" srcId="{7D89850E-D44C-41AA-B343-0B9946315C81}" destId="{DA0A8C4D-89FB-406B-9EA0-6E7B73BA768A}" srcOrd="0" destOrd="0" presId="urn:microsoft.com/office/officeart/2018/2/layout/IconVerticalSolidList"/>
    <dgm:cxn modelId="{4D22D733-58FF-4DED-839E-877DBCCF63E7}" srcId="{07EAAA28-4B98-48A7-9E70-AC55388F1AE9}" destId="{4532E1E0-4A01-4A74-B5A3-3538432608DA}" srcOrd="0" destOrd="0" parTransId="{5BADB6AC-6F90-4785-8C45-5F075D2E8B20}" sibTransId="{A7FDA704-CC55-4E4C-864A-EBFEFDEDA60A}"/>
    <dgm:cxn modelId="{03B13AA6-DEC0-4D05-A3EB-337404CE0CF4}" srcId="{07EAAA28-4B98-48A7-9E70-AC55388F1AE9}" destId="{92EACD44-37FF-48E2-BE0B-BFE410D7D51B}" srcOrd="1" destOrd="0" parTransId="{FC4CFE82-DD73-440E-AC3A-6C2F0C68FCFB}" sibTransId="{32CC1189-A8E4-4786-8130-B78B7D8B9D87}"/>
    <dgm:cxn modelId="{3AA77EC7-036A-4E05-96B8-2D62D50D2694}" type="presOf" srcId="{4532E1E0-4A01-4A74-B5A3-3538432608DA}" destId="{C6B73A96-D91C-4C35-896E-1FF825ED9AEF}" srcOrd="0" destOrd="0" presId="urn:microsoft.com/office/officeart/2018/2/layout/IconVerticalSolidList"/>
    <dgm:cxn modelId="{3C8A30EB-7952-45A6-BEC4-B3A71C11022E}" srcId="{07EAAA28-4B98-48A7-9E70-AC55388F1AE9}" destId="{7D89850E-D44C-41AA-B343-0B9946315C81}" srcOrd="2" destOrd="0" parTransId="{BEB78684-30D8-448A-B47D-E5787212CAD1}" sibTransId="{EA4242FD-56BC-46AB-844D-E923397B53D3}"/>
    <dgm:cxn modelId="{557E25EF-16B3-4B7E-81FA-8372D6BB0B51}" type="presOf" srcId="{07EAAA28-4B98-48A7-9E70-AC55388F1AE9}" destId="{3D192068-5D95-4236-A914-C784201E323C}" srcOrd="0" destOrd="0" presId="urn:microsoft.com/office/officeart/2018/2/layout/IconVerticalSolidList"/>
    <dgm:cxn modelId="{25297691-5757-481D-8678-0EC2E9FC207B}" type="presParOf" srcId="{3D192068-5D95-4236-A914-C784201E323C}" destId="{64C2625A-BE15-4408-A379-5973C30B5F31}" srcOrd="0" destOrd="0" presId="urn:microsoft.com/office/officeart/2018/2/layout/IconVerticalSolidList"/>
    <dgm:cxn modelId="{9D0F24BC-AB84-425B-BD6B-CF8A0A1EDD7E}" type="presParOf" srcId="{64C2625A-BE15-4408-A379-5973C30B5F31}" destId="{9895A279-F0BB-4634-BBFB-4775CA10FD2E}" srcOrd="0" destOrd="0" presId="urn:microsoft.com/office/officeart/2018/2/layout/IconVerticalSolidList"/>
    <dgm:cxn modelId="{8B3CBEFF-0BFE-4170-9317-739DB216B36D}" type="presParOf" srcId="{64C2625A-BE15-4408-A379-5973C30B5F31}" destId="{81A1ACBD-8EEE-4490-8141-0ED39EF56A18}" srcOrd="1" destOrd="0" presId="urn:microsoft.com/office/officeart/2018/2/layout/IconVerticalSolidList"/>
    <dgm:cxn modelId="{D2CECDA4-D772-40EE-A8F4-2201FC6A4105}" type="presParOf" srcId="{64C2625A-BE15-4408-A379-5973C30B5F31}" destId="{F56A28C2-6D3C-436C-83C1-2FDAE12BC153}" srcOrd="2" destOrd="0" presId="urn:microsoft.com/office/officeart/2018/2/layout/IconVerticalSolidList"/>
    <dgm:cxn modelId="{B7270AE2-BBDF-4C8E-A761-0B45105CC7CE}" type="presParOf" srcId="{64C2625A-BE15-4408-A379-5973C30B5F31}" destId="{C6B73A96-D91C-4C35-896E-1FF825ED9AEF}" srcOrd="3" destOrd="0" presId="urn:microsoft.com/office/officeart/2018/2/layout/IconVerticalSolidList"/>
    <dgm:cxn modelId="{9163AE74-3CF5-480F-ADEE-50647626D80F}" type="presParOf" srcId="{3D192068-5D95-4236-A914-C784201E323C}" destId="{507B6829-668B-4C47-AF2D-D3C580FBECE9}" srcOrd="1" destOrd="0" presId="urn:microsoft.com/office/officeart/2018/2/layout/IconVerticalSolidList"/>
    <dgm:cxn modelId="{E778A8A9-6E42-4E41-83F2-81D35B69271C}" type="presParOf" srcId="{3D192068-5D95-4236-A914-C784201E323C}" destId="{27C96000-7348-41A5-ADF3-452E2A49D736}" srcOrd="2" destOrd="0" presId="urn:microsoft.com/office/officeart/2018/2/layout/IconVerticalSolidList"/>
    <dgm:cxn modelId="{099AFB2A-13B6-4232-AA84-6295DB7BC0B8}" type="presParOf" srcId="{27C96000-7348-41A5-ADF3-452E2A49D736}" destId="{765E3978-2F88-431E-A75D-28DECB66B7ED}" srcOrd="0" destOrd="0" presId="urn:microsoft.com/office/officeart/2018/2/layout/IconVerticalSolidList"/>
    <dgm:cxn modelId="{AE2D02AD-5287-4EDC-9156-6C7862118C2E}" type="presParOf" srcId="{27C96000-7348-41A5-ADF3-452E2A49D736}" destId="{5B7F3A70-9F27-44D0-9903-C7D6521A957D}" srcOrd="1" destOrd="0" presId="urn:microsoft.com/office/officeart/2018/2/layout/IconVerticalSolidList"/>
    <dgm:cxn modelId="{58500982-48AF-4453-AC2A-0938BF99DD06}" type="presParOf" srcId="{27C96000-7348-41A5-ADF3-452E2A49D736}" destId="{8C457815-E034-4FBE-8DD8-28AF718B97ED}" srcOrd="2" destOrd="0" presId="urn:microsoft.com/office/officeart/2018/2/layout/IconVerticalSolidList"/>
    <dgm:cxn modelId="{AE0D9115-2C22-422D-BEF5-88653B10C39E}" type="presParOf" srcId="{27C96000-7348-41A5-ADF3-452E2A49D736}" destId="{CB89567A-4454-4CAE-9E91-1A153DBC11A7}" srcOrd="3" destOrd="0" presId="urn:microsoft.com/office/officeart/2018/2/layout/IconVerticalSolidList"/>
    <dgm:cxn modelId="{08822D36-3411-4551-89A8-E994BC298433}" type="presParOf" srcId="{3D192068-5D95-4236-A914-C784201E323C}" destId="{27DA5B1A-4A42-45A8-B976-56E721AD6F25}" srcOrd="3" destOrd="0" presId="urn:microsoft.com/office/officeart/2018/2/layout/IconVerticalSolidList"/>
    <dgm:cxn modelId="{16D180E9-8832-4562-B107-263D99377060}" type="presParOf" srcId="{3D192068-5D95-4236-A914-C784201E323C}" destId="{4754AAAE-66EC-4787-BF3B-17E951BC03B7}" srcOrd="4" destOrd="0" presId="urn:microsoft.com/office/officeart/2018/2/layout/IconVerticalSolidList"/>
    <dgm:cxn modelId="{893CCD64-9364-4038-B412-239A4088C6FF}" type="presParOf" srcId="{4754AAAE-66EC-4787-BF3B-17E951BC03B7}" destId="{B78012E2-7638-4F33-9C3A-2C4915F25688}" srcOrd="0" destOrd="0" presId="urn:microsoft.com/office/officeart/2018/2/layout/IconVerticalSolidList"/>
    <dgm:cxn modelId="{D7EFB339-715B-493E-B85D-D581C0BC224A}" type="presParOf" srcId="{4754AAAE-66EC-4787-BF3B-17E951BC03B7}" destId="{3710ABDB-5CCD-4A2F-9E9E-5FE02C4824D8}" srcOrd="1" destOrd="0" presId="urn:microsoft.com/office/officeart/2018/2/layout/IconVerticalSolidList"/>
    <dgm:cxn modelId="{5852B9F5-9170-437F-A5D1-C89A324B2A3A}" type="presParOf" srcId="{4754AAAE-66EC-4787-BF3B-17E951BC03B7}" destId="{9A3BBD8D-63E7-43DC-A81B-E5A0975387CC}" srcOrd="2" destOrd="0" presId="urn:microsoft.com/office/officeart/2018/2/layout/IconVerticalSolidList"/>
    <dgm:cxn modelId="{B75ECC42-0F55-4DBA-B1D4-4930EA7317ED}" type="presParOf" srcId="{4754AAAE-66EC-4787-BF3B-17E951BC03B7}" destId="{DA0A8C4D-89FB-406B-9EA0-6E7B73BA76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E5BA8-0AC3-4AAD-AFC5-2745F8171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2A1B86B-8258-42FE-A1D1-FC14E6E6FC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 conjunction with the previously outlined techniques of slicing spectrograms and employing the Wavelet Transform, the process of cropping spectrograms emerges as an essential component of our data preprocessing pipeline</a:t>
          </a:r>
          <a:endParaRPr lang="en-US"/>
        </a:p>
      </dgm:t>
    </dgm:pt>
    <dgm:pt modelId="{A38E608C-9428-46ED-8071-5933DECFAF2A}" type="parTrans" cxnId="{3339E186-82F8-4534-9B39-07FC950F2848}">
      <dgm:prSet/>
      <dgm:spPr/>
      <dgm:t>
        <a:bodyPr/>
        <a:lstStyle/>
        <a:p>
          <a:endParaRPr lang="en-US"/>
        </a:p>
      </dgm:t>
    </dgm:pt>
    <dgm:pt modelId="{EBA9B453-93AA-4B75-BAB3-E3713EA581D3}" type="sibTrans" cxnId="{3339E186-82F8-4534-9B39-07FC950F2848}">
      <dgm:prSet/>
      <dgm:spPr/>
      <dgm:t>
        <a:bodyPr/>
        <a:lstStyle/>
        <a:p>
          <a:endParaRPr lang="en-US"/>
        </a:p>
      </dgm:t>
    </dgm:pt>
    <dgm:pt modelId="{725B3059-5296-451E-86C1-50619247E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task of cropping is a dynamic and strategic maneuver that empowers us to zero in on specific regions of interest within the spectrograms</a:t>
          </a:r>
          <a:endParaRPr lang="en-US"/>
        </a:p>
      </dgm:t>
    </dgm:pt>
    <dgm:pt modelId="{56E346C6-D40A-47F7-9DE1-6405E5E4CEB8}" type="parTrans" cxnId="{C68C3B54-40E4-4BDD-9DF0-B2D7233A0195}">
      <dgm:prSet/>
      <dgm:spPr/>
      <dgm:t>
        <a:bodyPr/>
        <a:lstStyle/>
        <a:p>
          <a:endParaRPr lang="en-US"/>
        </a:p>
      </dgm:t>
    </dgm:pt>
    <dgm:pt modelId="{5200020B-B1B4-4B14-B858-5EEE9C5230A4}" type="sibTrans" cxnId="{C68C3B54-40E4-4BDD-9DF0-B2D7233A0195}">
      <dgm:prSet/>
      <dgm:spPr/>
      <dgm:t>
        <a:bodyPr/>
        <a:lstStyle/>
        <a:p>
          <a:endParaRPr lang="en-US"/>
        </a:p>
      </dgm:t>
    </dgm:pt>
    <dgm:pt modelId="{FAEC7DE5-76A4-43D4-9F93-BD736DB53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Cropping Techniques: Cropping spectrograms encompasses the meticulous selection and retention of specific regions within each spectrogram</a:t>
          </a:r>
          <a:endParaRPr lang="en-US"/>
        </a:p>
      </dgm:t>
    </dgm:pt>
    <dgm:pt modelId="{10B6C3F7-DFAA-44A3-BD20-7E2858C3D3C3}" type="parTrans" cxnId="{83AC3946-CD3A-4C62-B7FC-00122F6C6271}">
      <dgm:prSet/>
      <dgm:spPr/>
      <dgm:t>
        <a:bodyPr/>
        <a:lstStyle/>
        <a:p>
          <a:endParaRPr lang="en-US"/>
        </a:p>
      </dgm:t>
    </dgm:pt>
    <dgm:pt modelId="{DB8BBBB7-106C-4CE2-B12D-34DF004E5CB7}" type="sibTrans" cxnId="{83AC3946-CD3A-4C62-B7FC-00122F6C6271}">
      <dgm:prSet/>
      <dgm:spPr/>
      <dgm:t>
        <a:bodyPr/>
        <a:lstStyle/>
        <a:p>
          <a:endParaRPr lang="en-US"/>
        </a:p>
      </dgm:t>
    </dgm:pt>
    <dgm:pt modelId="{13AD074B-1F0B-4501-AC40-77AF5DB5DEA3}" type="pres">
      <dgm:prSet presAssocID="{241E5BA8-0AC3-4AAD-AFC5-2745F8171865}" presName="root" presStyleCnt="0">
        <dgm:presLayoutVars>
          <dgm:dir/>
          <dgm:resizeHandles val="exact"/>
        </dgm:presLayoutVars>
      </dgm:prSet>
      <dgm:spPr/>
    </dgm:pt>
    <dgm:pt modelId="{B600F77C-E72F-4382-991C-6BAFF5525AD3}" type="pres">
      <dgm:prSet presAssocID="{22A1B86B-8258-42FE-A1D1-FC14E6E6FC35}" presName="compNode" presStyleCnt="0"/>
      <dgm:spPr/>
    </dgm:pt>
    <dgm:pt modelId="{1A182544-0D8B-4B7E-979A-FF52576C58D6}" type="pres">
      <dgm:prSet presAssocID="{22A1B86B-8258-42FE-A1D1-FC14E6E6FC35}" presName="bgRect" presStyleLbl="bgShp" presStyleIdx="0" presStyleCnt="3"/>
      <dgm:spPr/>
    </dgm:pt>
    <dgm:pt modelId="{A93CF5D1-D351-4695-8219-293C14F93883}" type="pres">
      <dgm:prSet presAssocID="{22A1B86B-8258-42FE-A1D1-FC14E6E6FC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A29F128-052F-4DF8-B566-70B733C1FFCD}" type="pres">
      <dgm:prSet presAssocID="{22A1B86B-8258-42FE-A1D1-FC14E6E6FC35}" presName="spaceRect" presStyleCnt="0"/>
      <dgm:spPr/>
    </dgm:pt>
    <dgm:pt modelId="{C12DE29F-C2DD-411B-9C0E-09CB92B286C4}" type="pres">
      <dgm:prSet presAssocID="{22A1B86B-8258-42FE-A1D1-FC14E6E6FC35}" presName="parTx" presStyleLbl="revTx" presStyleIdx="0" presStyleCnt="3">
        <dgm:presLayoutVars>
          <dgm:chMax val="0"/>
          <dgm:chPref val="0"/>
        </dgm:presLayoutVars>
      </dgm:prSet>
      <dgm:spPr/>
    </dgm:pt>
    <dgm:pt modelId="{F9F29EC6-C59D-4329-A054-5440752C1B96}" type="pres">
      <dgm:prSet presAssocID="{EBA9B453-93AA-4B75-BAB3-E3713EA581D3}" presName="sibTrans" presStyleCnt="0"/>
      <dgm:spPr/>
    </dgm:pt>
    <dgm:pt modelId="{1D755557-8B59-4FC4-803E-C5071D54678D}" type="pres">
      <dgm:prSet presAssocID="{725B3059-5296-451E-86C1-50619247E12B}" presName="compNode" presStyleCnt="0"/>
      <dgm:spPr/>
    </dgm:pt>
    <dgm:pt modelId="{8FAA75B1-9F01-41B9-AC46-A5914412A1CA}" type="pres">
      <dgm:prSet presAssocID="{725B3059-5296-451E-86C1-50619247E12B}" presName="bgRect" presStyleLbl="bgShp" presStyleIdx="1" presStyleCnt="3"/>
      <dgm:spPr/>
    </dgm:pt>
    <dgm:pt modelId="{1284BE66-1A9F-4936-9836-87CD2372215E}" type="pres">
      <dgm:prSet presAssocID="{725B3059-5296-451E-86C1-50619247E1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995323A-AD11-4281-A427-F50022AAEE39}" type="pres">
      <dgm:prSet presAssocID="{725B3059-5296-451E-86C1-50619247E12B}" presName="spaceRect" presStyleCnt="0"/>
      <dgm:spPr/>
    </dgm:pt>
    <dgm:pt modelId="{421F264F-FC1C-4235-B1CD-C0768423A77A}" type="pres">
      <dgm:prSet presAssocID="{725B3059-5296-451E-86C1-50619247E12B}" presName="parTx" presStyleLbl="revTx" presStyleIdx="1" presStyleCnt="3">
        <dgm:presLayoutVars>
          <dgm:chMax val="0"/>
          <dgm:chPref val="0"/>
        </dgm:presLayoutVars>
      </dgm:prSet>
      <dgm:spPr/>
    </dgm:pt>
    <dgm:pt modelId="{FE491666-FCA2-4329-A3AD-03647DB846B2}" type="pres">
      <dgm:prSet presAssocID="{5200020B-B1B4-4B14-B858-5EEE9C5230A4}" presName="sibTrans" presStyleCnt="0"/>
      <dgm:spPr/>
    </dgm:pt>
    <dgm:pt modelId="{023604AB-C176-4961-92F7-CA03D6975F58}" type="pres">
      <dgm:prSet presAssocID="{FAEC7DE5-76A4-43D4-9F93-BD736DB537C2}" presName="compNode" presStyleCnt="0"/>
      <dgm:spPr/>
    </dgm:pt>
    <dgm:pt modelId="{C914C156-13CC-4BC4-B2F9-FD44442ED01A}" type="pres">
      <dgm:prSet presAssocID="{FAEC7DE5-76A4-43D4-9F93-BD736DB537C2}" presName="bgRect" presStyleLbl="bgShp" presStyleIdx="2" presStyleCnt="3"/>
      <dgm:spPr/>
    </dgm:pt>
    <dgm:pt modelId="{CB6690EA-EB3A-49BE-B7F6-203B58AB0AB7}" type="pres">
      <dgm:prSet presAssocID="{FAEC7DE5-76A4-43D4-9F93-BD736DB537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71F9D003-CBA6-404A-8453-E34F7BEFFE69}" type="pres">
      <dgm:prSet presAssocID="{FAEC7DE5-76A4-43D4-9F93-BD736DB537C2}" presName="spaceRect" presStyleCnt="0"/>
      <dgm:spPr/>
    </dgm:pt>
    <dgm:pt modelId="{9681A18B-C927-44B3-A187-854EF5685E5D}" type="pres">
      <dgm:prSet presAssocID="{FAEC7DE5-76A4-43D4-9F93-BD736DB537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AC3946-CD3A-4C62-B7FC-00122F6C6271}" srcId="{241E5BA8-0AC3-4AAD-AFC5-2745F8171865}" destId="{FAEC7DE5-76A4-43D4-9F93-BD736DB537C2}" srcOrd="2" destOrd="0" parTransId="{10B6C3F7-DFAA-44A3-BD20-7E2858C3D3C3}" sibTransId="{DB8BBBB7-106C-4CE2-B12D-34DF004E5CB7}"/>
    <dgm:cxn modelId="{FA6E326D-E6A6-4594-A498-94EE113205BF}" type="presOf" srcId="{FAEC7DE5-76A4-43D4-9F93-BD736DB537C2}" destId="{9681A18B-C927-44B3-A187-854EF5685E5D}" srcOrd="0" destOrd="0" presId="urn:microsoft.com/office/officeart/2018/2/layout/IconVerticalSolidList"/>
    <dgm:cxn modelId="{C68C3B54-40E4-4BDD-9DF0-B2D7233A0195}" srcId="{241E5BA8-0AC3-4AAD-AFC5-2745F8171865}" destId="{725B3059-5296-451E-86C1-50619247E12B}" srcOrd="1" destOrd="0" parTransId="{56E346C6-D40A-47F7-9DE1-6405E5E4CEB8}" sibTransId="{5200020B-B1B4-4B14-B858-5EEE9C5230A4}"/>
    <dgm:cxn modelId="{3339E186-82F8-4534-9B39-07FC950F2848}" srcId="{241E5BA8-0AC3-4AAD-AFC5-2745F8171865}" destId="{22A1B86B-8258-42FE-A1D1-FC14E6E6FC35}" srcOrd="0" destOrd="0" parTransId="{A38E608C-9428-46ED-8071-5933DECFAF2A}" sibTransId="{EBA9B453-93AA-4B75-BAB3-E3713EA581D3}"/>
    <dgm:cxn modelId="{3A6CF0AC-9562-4956-9B0E-B664C7F028FF}" type="presOf" srcId="{22A1B86B-8258-42FE-A1D1-FC14E6E6FC35}" destId="{C12DE29F-C2DD-411B-9C0E-09CB92B286C4}" srcOrd="0" destOrd="0" presId="urn:microsoft.com/office/officeart/2018/2/layout/IconVerticalSolidList"/>
    <dgm:cxn modelId="{C0CA0EB1-F8EA-4EAA-B683-9E755CEAB100}" type="presOf" srcId="{241E5BA8-0AC3-4AAD-AFC5-2745F8171865}" destId="{13AD074B-1F0B-4501-AC40-77AF5DB5DEA3}" srcOrd="0" destOrd="0" presId="urn:microsoft.com/office/officeart/2018/2/layout/IconVerticalSolidList"/>
    <dgm:cxn modelId="{45FD0DFC-3A9A-4D61-929D-B4992E0E2171}" type="presOf" srcId="{725B3059-5296-451E-86C1-50619247E12B}" destId="{421F264F-FC1C-4235-B1CD-C0768423A77A}" srcOrd="0" destOrd="0" presId="urn:microsoft.com/office/officeart/2018/2/layout/IconVerticalSolidList"/>
    <dgm:cxn modelId="{B4B7F319-CFAD-49EF-B15A-79F3749362EE}" type="presParOf" srcId="{13AD074B-1F0B-4501-AC40-77AF5DB5DEA3}" destId="{B600F77C-E72F-4382-991C-6BAFF5525AD3}" srcOrd="0" destOrd="0" presId="urn:microsoft.com/office/officeart/2018/2/layout/IconVerticalSolidList"/>
    <dgm:cxn modelId="{3C112FD8-1F0B-4930-A9E9-6D59D2810E49}" type="presParOf" srcId="{B600F77C-E72F-4382-991C-6BAFF5525AD3}" destId="{1A182544-0D8B-4B7E-979A-FF52576C58D6}" srcOrd="0" destOrd="0" presId="urn:microsoft.com/office/officeart/2018/2/layout/IconVerticalSolidList"/>
    <dgm:cxn modelId="{2BB53748-AA15-47FD-9896-BE126FA2F873}" type="presParOf" srcId="{B600F77C-E72F-4382-991C-6BAFF5525AD3}" destId="{A93CF5D1-D351-4695-8219-293C14F93883}" srcOrd="1" destOrd="0" presId="urn:microsoft.com/office/officeart/2018/2/layout/IconVerticalSolidList"/>
    <dgm:cxn modelId="{66D55895-F85C-4372-A84E-C97E8AE5D743}" type="presParOf" srcId="{B600F77C-E72F-4382-991C-6BAFF5525AD3}" destId="{0A29F128-052F-4DF8-B566-70B733C1FFCD}" srcOrd="2" destOrd="0" presId="urn:microsoft.com/office/officeart/2018/2/layout/IconVerticalSolidList"/>
    <dgm:cxn modelId="{E40E3133-B849-4880-86DC-31ED942F2556}" type="presParOf" srcId="{B600F77C-E72F-4382-991C-6BAFF5525AD3}" destId="{C12DE29F-C2DD-411B-9C0E-09CB92B286C4}" srcOrd="3" destOrd="0" presId="urn:microsoft.com/office/officeart/2018/2/layout/IconVerticalSolidList"/>
    <dgm:cxn modelId="{2C74BEF1-A1DC-4BCA-8D83-5D5ED596FB8C}" type="presParOf" srcId="{13AD074B-1F0B-4501-AC40-77AF5DB5DEA3}" destId="{F9F29EC6-C59D-4329-A054-5440752C1B96}" srcOrd="1" destOrd="0" presId="urn:microsoft.com/office/officeart/2018/2/layout/IconVerticalSolidList"/>
    <dgm:cxn modelId="{96597E7C-A9A4-4BAC-826A-F2842D93615F}" type="presParOf" srcId="{13AD074B-1F0B-4501-AC40-77AF5DB5DEA3}" destId="{1D755557-8B59-4FC4-803E-C5071D54678D}" srcOrd="2" destOrd="0" presId="urn:microsoft.com/office/officeart/2018/2/layout/IconVerticalSolidList"/>
    <dgm:cxn modelId="{D95E45C7-5098-4900-8695-0725696D6C40}" type="presParOf" srcId="{1D755557-8B59-4FC4-803E-C5071D54678D}" destId="{8FAA75B1-9F01-41B9-AC46-A5914412A1CA}" srcOrd="0" destOrd="0" presId="urn:microsoft.com/office/officeart/2018/2/layout/IconVerticalSolidList"/>
    <dgm:cxn modelId="{35986D66-2944-4A6F-9327-10B6F6356D64}" type="presParOf" srcId="{1D755557-8B59-4FC4-803E-C5071D54678D}" destId="{1284BE66-1A9F-4936-9836-87CD2372215E}" srcOrd="1" destOrd="0" presId="urn:microsoft.com/office/officeart/2018/2/layout/IconVerticalSolidList"/>
    <dgm:cxn modelId="{3A6A9F44-48AC-436A-9B87-A9CFDB9CE9D2}" type="presParOf" srcId="{1D755557-8B59-4FC4-803E-C5071D54678D}" destId="{B995323A-AD11-4281-A427-F50022AAEE39}" srcOrd="2" destOrd="0" presId="urn:microsoft.com/office/officeart/2018/2/layout/IconVerticalSolidList"/>
    <dgm:cxn modelId="{434FE531-3255-4B3C-AE9D-FF748CE5832A}" type="presParOf" srcId="{1D755557-8B59-4FC4-803E-C5071D54678D}" destId="{421F264F-FC1C-4235-B1CD-C0768423A77A}" srcOrd="3" destOrd="0" presId="urn:microsoft.com/office/officeart/2018/2/layout/IconVerticalSolidList"/>
    <dgm:cxn modelId="{8139980F-5886-4DA8-9BFB-553A6D06C388}" type="presParOf" srcId="{13AD074B-1F0B-4501-AC40-77AF5DB5DEA3}" destId="{FE491666-FCA2-4329-A3AD-03647DB846B2}" srcOrd="3" destOrd="0" presId="urn:microsoft.com/office/officeart/2018/2/layout/IconVerticalSolidList"/>
    <dgm:cxn modelId="{F3EA1548-6E11-40AE-8AA8-C577121EB38A}" type="presParOf" srcId="{13AD074B-1F0B-4501-AC40-77AF5DB5DEA3}" destId="{023604AB-C176-4961-92F7-CA03D6975F58}" srcOrd="4" destOrd="0" presId="urn:microsoft.com/office/officeart/2018/2/layout/IconVerticalSolidList"/>
    <dgm:cxn modelId="{28E2CF09-2F09-4A4E-B24D-516877767B5B}" type="presParOf" srcId="{023604AB-C176-4961-92F7-CA03D6975F58}" destId="{C914C156-13CC-4BC4-B2F9-FD44442ED01A}" srcOrd="0" destOrd="0" presId="urn:microsoft.com/office/officeart/2018/2/layout/IconVerticalSolidList"/>
    <dgm:cxn modelId="{7BF72ACB-2D4C-41E7-B62D-CF4D80A5F4BD}" type="presParOf" srcId="{023604AB-C176-4961-92F7-CA03D6975F58}" destId="{CB6690EA-EB3A-49BE-B7F6-203B58AB0AB7}" srcOrd="1" destOrd="0" presId="urn:microsoft.com/office/officeart/2018/2/layout/IconVerticalSolidList"/>
    <dgm:cxn modelId="{4B871B6C-D6D9-4F09-9CED-A744024D2FE2}" type="presParOf" srcId="{023604AB-C176-4961-92F7-CA03D6975F58}" destId="{71F9D003-CBA6-404A-8453-E34F7BEFFE69}" srcOrd="2" destOrd="0" presId="urn:microsoft.com/office/officeart/2018/2/layout/IconVerticalSolidList"/>
    <dgm:cxn modelId="{85693AE5-8842-4027-BA2C-00C6034A0F6D}" type="presParOf" srcId="{023604AB-C176-4961-92F7-CA03D6975F58}" destId="{9681A18B-C927-44B3-A187-854EF5685E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F7D715-4FD7-47F8-85D9-A15C8EFC37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4DAAE4-CEAA-4E5F-BE80-C1CFBDCFF985}">
      <dgm:prSet/>
      <dgm:spPr/>
      <dgm:t>
        <a:bodyPr/>
        <a:lstStyle/>
        <a:p>
          <a:pPr>
            <a:defRPr cap="all"/>
          </a:pPr>
          <a:r>
            <a:rPr lang="en-US" b="0" i="0"/>
            <a:t>The process of cropping spectrograms is seamlessly integrated with the Wavelet Transform phase</a:t>
          </a:r>
          <a:endParaRPr lang="en-US"/>
        </a:p>
      </dgm:t>
    </dgm:pt>
    <dgm:pt modelId="{D2117FA5-7FD1-453D-9B8E-70D900110318}" type="parTrans" cxnId="{CF362129-0BE6-4406-8B95-AAD27C32123D}">
      <dgm:prSet/>
      <dgm:spPr/>
      <dgm:t>
        <a:bodyPr/>
        <a:lstStyle/>
        <a:p>
          <a:endParaRPr lang="en-US"/>
        </a:p>
      </dgm:t>
    </dgm:pt>
    <dgm:pt modelId="{5248A619-B916-4FB2-8244-CAF18A1D48C9}" type="sibTrans" cxnId="{CF362129-0BE6-4406-8B95-AAD27C32123D}">
      <dgm:prSet/>
      <dgm:spPr/>
      <dgm:t>
        <a:bodyPr/>
        <a:lstStyle/>
        <a:p>
          <a:endParaRPr lang="en-US"/>
        </a:p>
      </dgm:t>
    </dgm:pt>
    <dgm:pt modelId="{566632D3-D606-475E-917A-D08431FFAFE2}">
      <dgm:prSet/>
      <dgm:spPr/>
      <dgm:t>
        <a:bodyPr/>
        <a:lstStyle/>
        <a:p>
          <a:pPr>
            <a:defRPr cap="all"/>
          </a:pPr>
          <a:r>
            <a:rPr lang="en-US" b="0" i="0"/>
            <a:t>This dynamic integration allows us to maximize the relevance of our analysis and further enhances the precision of our research</a:t>
          </a:r>
          <a:endParaRPr lang="en-US"/>
        </a:p>
      </dgm:t>
    </dgm:pt>
    <dgm:pt modelId="{978846DD-025C-4457-9407-22396EFF2EF9}" type="parTrans" cxnId="{CC103625-2C83-4A90-A7EC-E2E9BEC0445D}">
      <dgm:prSet/>
      <dgm:spPr/>
      <dgm:t>
        <a:bodyPr/>
        <a:lstStyle/>
        <a:p>
          <a:endParaRPr lang="en-US"/>
        </a:p>
      </dgm:t>
    </dgm:pt>
    <dgm:pt modelId="{BF8A3607-0B89-4B2E-BBE4-C2A2D1BFB475}" type="sibTrans" cxnId="{CC103625-2C83-4A90-A7EC-E2E9BEC0445D}">
      <dgm:prSet/>
      <dgm:spPr/>
      <dgm:t>
        <a:bodyPr/>
        <a:lstStyle/>
        <a:p>
          <a:endParaRPr lang="en-US"/>
        </a:p>
      </dgm:t>
    </dgm:pt>
    <dgm:pt modelId="{A0B2CF47-F801-44F3-BC55-5D1CC05602D9}">
      <dgm:prSet/>
      <dgm:spPr/>
      <dgm:t>
        <a:bodyPr/>
        <a:lstStyle/>
        <a:p>
          <a:pPr>
            <a:defRPr cap="all"/>
          </a:pPr>
          <a:r>
            <a:rPr lang="en-US" b="0" i="0"/>
            <a:t>Challenges and Strategic Considerations: While cropping spectrograms is invaluable, it is not without its challenges and strategic Potential Information Loss: The process of cropping, when overly aggressive, can result in the loss of valuable information</a:t>
          </a:r>
          <a:endParaRPr lang="en-US"/>
        </a:p>
      </dgm:t>
    </dgm:pt>
    <dgm:pt modelId="{9153AFD1-C70A-4EDE-A04E-C4EBD333B735}" type="parTrans" cxnId="{D72117E8-6FD5-46AE-9737-5DE6F59E56BB}">
      <dgm:prSet/>
      <dgm:spPr/>
      <dgm:t>
        <a:bodyPr/>
        <a:lstStyle/>
        <a:p>
          <a:endParaRPr lang="en-US"/>
        </a:p>
      </dgm:t>
    </dgm:pt>
    <dgm:pt modelId="{05D57675-2105-45A0-AD5D-BB21D021EC5B}" type="sibTrans" cxnId="{D72117E8-6FD5-46AE-9737-5DE6F59E56BB}">
      <dgm:prSet/>
      <dgm:spPr/>
      <dgm:t>
        <a:bodyPr/>
        <a:lstStyle/>
        <a:p>
          <a:endParaRPr lang="en-US"/>
        </a:p>
      </dgm:t>
    </dgm:pt>
    <dgm:pt modelId="{61EA4741-A83B-4CDF-A6C1-39B40A227F13}" type="pres">
      <dgm:prSet presAssocID="{DFF7D715-4FD7-47F8-85D9-A15C8EFC375A}" presName="root" presStyleCnt="0">
        <dgm:presLayoutVars>
          <dgm:dir/>
          <dgm:resizeHandles val="exact"/>
        </dgm:presLayoutVars>
      </dgm:prSet>
      <dgm:spPr/>
    </dgm:pt>
    <dgm:pt modelId="{40E42B1F-5D5E-4F95-B27B-24FC63F51C13}" type="pres">
      <dgm:prSet presAssocID="{6A4DAAE4-CEAA-4E5F-BE80-C1CFBDCFF985}" presName="compNode" presStyleCnt="0"/>
      <dgm:spPr/>
    </dgm:pt>
    <dgm:pt modelId="{E240EEF1-3F4D-4449-9E02-9A8F09A4A615}" type="pres">
      <dgm:prSet presAssocID="{6A4DAAE4-CEAA-4E5F-BE80-C1CFBDCFF9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C77E33-FE40-4F4F-B019-05F9E60FCD4F}" type="pres">
      <dgm:prSet presAssocID="{6A4DAAE4-CEAA-4E5F-BE80-C1CFBDCFF9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280446-E962-4325-9E9D-D1FAE6848346}" type="pres">
      <dgm:prSet presAssocID="{6A4DAAE4-CEAA-4E5F-BE80-C1CFBDCFF985}" presName="spaceRect" presStyleCnt="0"/>
      <dgm:spPr/>
    </dgm:pt>
    <dgm:pt modelId="{110483FB-EEB2-40F1-B870-8C4A0E353E26}" type="pres">
      <dgm:prSet presAssocID="{6A4DAAE4-CEAA-4E5F-BE80-C1CFBDCFF985}" presName="textRect" presStyleLbl="revTx" presStyleIdx="0" presStyleCnt="3">
        <dgm:presLayoutVars>
          <dgm:chMax val="1"/>
          <dgm:chPref val="1"/>
        </dgm:presLayoutVars>
      </dgm:prSet>
      <dgm:spPr/>
    </dgm:pt>
    <dgm:pt modelId="{FC69319A-1EA7-4377-9E50-8756297BE5F2}" type="pres">
      <dgm:prSet presAssocID="{5248A619-B916-4FB2-8244-CAF18A1D48C9}" presName="sibTrans" presStyleCnt="0"/>
      <dgm:spPr/>
    </dgm:pt>
    <dgm:pt modelId="{4F044088-7041-4BD0-A0F4-302E80071BD6}" type="pres">
      <dgm:prSet presAssocID="{566632D3-D606-475E-917A-D08431FFAFE2}" presName="compNode" presStyleCnt="0"/>
      <dgm:spPr/>
    </dgm:pt>
    <dgm:pt modelId="{BC3D2EED-81D9-4950-B9F5-9248D63CBFC2}" type="pres">
      <dgm:prSet presAssocID="{566632D3-D606-475E-917A-D08431FFAFE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5E9E22-110E-4CBF-945B-E88411AEC4BE}" type="pres">
      <dgm:prSet presAssocID="{566632D3-D606-475E-917A-D08431FFAF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21B965D-AF9E-42A4-9EAE-81EE76A8811D}" type="pres">
      <dgm:prSet presAssocID="{566632D3-D606-475E-917A-D08431FFAFE2}" presName="spaceRect" presStyleCnt="0"/>
      <dgm:spPr/>
    </dgm:pt>
    <dgm:pt modelId="{6D615CF3-6929-449F-BE39-CEE1117A293B}" type="pres">
      <dgm:prSet presAssocID="{566632D3-D606-475E-917A-D08431FFAFE2}" presName="textRect" presStyleLbl="revTx" presStyleIdx="1" presStyleCnt="3">
        <dgm:presLayoutVars>
          <dgm:chMax val="1"/>
          <dgm:chPref val="1"/>
        </dgm:presLayoutVars>
      </dgm:prSet>
      <dgm:spPr/>
    </dgm:pt>
    <dgm:pt modelId="{153475DA-950B-4817-B21F-FEE3270A6B24}" type="pres">
      <dgm:prSet presAssocID="{BF8A3607-0B89-4B2E-BBE4-C2A2D1BFB475}" presName="sibTrans" presStyleCnt="0"/>
      <dgm:spPr/>
    </dgm:pt>
    <dgm:pt modelId="{876B3B7C-10C4-4B9D-8AF4-A2E6D1F37FBF}" type="pres">
      <dgm:prSet presAssocID="{A0B2CF47-F801-44F3-BC55-5D1CC05602D9}" presName="compNode" presStyleCnt="0"/>
      <dgm:spPr/>
    </dgm:pt>
    <dgm:pt modelId="{620BD055-8073-4EF0-A8B7-2DF0B2977CB7}" type="pres">
      <dgm:prSet presAssocID="{A0B2CF47-F801-44F3-BC55-5D1CC05602D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83A31E-F395-4A53-8E0A-B674D8CD5B10}" type="pres">
      <dgm:prSet presAssocID="{A0B2CF47-F801-44F3-BC55-5D1CC05602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90C5156-9763-4582-9026-6DDED25C25AE}" type="pres">
      <dgm:prSet presAssocID="{A0B2CF47-F801-44F3-BC55-5D1CC05602D9}" presName="spaceRect" presStyleCnt="0"/>
      <dgm:spPr/>
    </dgm:pt>
    <dgm:pt modelId="{82051591-5ADF-4914-9B1D-77F45DEA8260}" type="pres">
      <dgm:prSet presAssocID="{A0B2CF47-F801-44F3-BC55-5D1CC05602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EE5914-EA63-493B-A0A8-8F2F69911AE1}" type="presOf" srcId="{DFF7D715-4FD7-47F8-85D9-A15C8EFC375A}" destId="{61EA4741-A83B-4CDF-A6C1-39B40A227F13}" srcOrd="0" destOrd="0" presId="urn:microsoft.com/office/officeart/2018/5/layout/IconLeafLabelList"/>
    <dgm:cxn modelId="{CC103625-2C83-4A90-A7EC-E2E9BEC0445D}" srcId="{DFF7D715-4FD7-47F8-85D9-A15C8EFC375A}" destId="{566632D3-D606-475E-917A-D08431FFAFE2}" srcOrd="1" destOrd="0" parTransId="{978846DD-025C-4457-9407-22396EFF2EF9}" sibTransId="{BF8A3607-0B89-4B2E-BBE4-C2A2D1BFB475}"/>
    <dgm:cxn modelId="{CF362129-0BE6-4406-8B95-AAD27C32123D}" srcId="{DFF7D715-4FD7-47F8-85D9-A15C8EFC375A}" destId="{6A4DAAE4-CEAA-4E5F-BE80-C1CFBDCFF985}" srcOrd="0" destOrd="0" parTransId="{D2117FA5-7FD1-453D-9B8E-70D900110318}" sibTransId="{5248A619-B916-4FB2-8244-CAF18A1D48C9}"/>
    <dgm:cxn modelId="{7D1D5C4D-DD38-477B-9389-91D99D427EB9}" type="presOf" srcId="{A0B2CF47-F801-44F3-BC55-5D1CC05602D9}" destId="{82051591-5ADF-4914-9B1D-77F45DEA8260}" srcOrd="0" destOrd="0" presId="urn:microsoft.com/office/officeart/2018/5/layout/IconLeafLabelList"/>
    <dgm:cxn modelId="{8EA6D9C7-9189-428C-8B57-2816E309A2C9}" type="presOf" srcId="{6A4DAAE4-CEAA-4E5F-BE80-C1CFBDCFF985}" destId="{110483FB-EEB2-40F1-B870-8C4A0E353E26}" srcOrd="0" destOrd="0" presId="urn:microsoft.com/office/officeart/2018/5/layout/IconLeafLabelList"/>
    <dgm:cxn modelId="{0EF5E1CE-29CF-4DAB-B264-4522BC4E5FB1}" type="presOf" srcId="{566632D3-D606-475E-917A-D08431FFAFE2}" destId="{6D615CF3-6929-449F-BE39-CEE1117A293B}" srcOrd="0" destOrd="0" presId="urn:microsoft.com/office/officeart/2018/5/layout/IconLeafLabelList"/>
    <dgm:cxn modelId="{D72117E8-6FD5-46AE-9737-5DE6F59E56BB}" srcId="{DFF7D715-4FD7-47F8-85D9-A15C8EFC375A}" destId="{A0B2CF47-F801-44F3-BC55-5D1CC05602D9}" srcOrd="2" destOrd="0" parTransId="{9153AFD1-C70A-4EDE-A04E-C4EBD333B735}" sibTransId="{05D57675-2105-45A0-AD5D-BB21D021EC5B}"/>
    <dgm:cxn modelId="{4B40FFDF-1A45-41B1-BFD4-FA804114213D}" type="presParOf" srcId="{61EA4741-A83B-4CDF-A6C1-39B40A227F13}" destId="{40E42B1F-5D5E-4F95-B27B-24FC63F51C13}" srcOrd="0" destOrd="0" presId="urn:microsoft.com/office/officeart/2018/5/layout/IconLeafLabelList"/>
    <dgm:cxn modelId="{3776A26A-FE2C-4D4F-9D41-B2D7CB408037}" type="presParOf" srcId="{40E42B1F-5D5E-4F95-B27B-24FC63F51C13}" destId="{E240EEF1-3F4D-4449-9E02-9A8F09A4A615}" srcOrd="0" destOrd="0" presId="urn:microsoft.com/office/officeart/2018/5/layout/IconLeafLabelList"/>
    <dgm:cxn modelId="{FD27EE5B-2231-45DD-9250-BD61ED4CA117}" type="presParOf" srcId="{40E42B1F-5D5E-4F95-B27B-24FC63F51C13}" destId="{4DC77E33-FE40-4F4F-B019-05F9E60FCD4F}" srcOrd="1" destOrd="0" presId="urn:microsoft.com/office/officeart/2018/5/layout/IconLeafLabelList"/>
    <dgm:cxn modelId="{EB27FA94-02B2-4843-B51B-87009EF71145}" type="presParOf" srcId="{40E42B1F-5D5E-4F95-B27B-24FC63F51C13}" destId="{B5280446-E962-4325-9E9D-D1FAE6848346}" srcOrd="2" destOrd="0" presId="urn:microsoft.com/office/officeart/2018/5/layout/IconLeafLabelList"/>
    <dgm:cxn modelId="{8804A516-CA29-4146-ADDD-C44CF46842C5}" type="presParOf" srcId="{40E42B1F-5D5E-4F95-B27B-24FC63F51C13}" destId="{110483FB-EEB2-40F1-B870-8C4A0E353E26}" srcOrd="3" destOrd="0" presId="urn:microsoft.com/office/officeart/2018/5/layout/IconLeafLabelList"/>
    <dgm:cxn modelId="{E6A6BA3D-EBAC-4170-B66C-9A061BCBE474}" type="presParOf" srcId="{61EA4741-A83B-4CDF-A6C1-39B40A227F13}" destId="{FC69319A-1EA7-4377-9E50-8756297BE5F2}" srcOrd="1" destOrd="0" presId="urn:microsoft.com/office/officeart/2018/5/layout/IconLeafLabelList"/>
    <dgm:cxn modelId="{D6A0D997-A063-4461-9E75-1C6B53286AB8}" type="presParOf" srcId="{61EA4741-A83B-4CDF-A6C1-39B40A227F13}" destId="{4F044088-7041-4BD0-A0F4-302E80071BD6}" srcOrd="2" destOrd="0" presId="urn:microsoft.com/office/officeart/2018/5/layout/IconLeafLabelList"/>
    <dgm:cxn modelId="{52ECACAA-D12E-41A1-9D97-B7B796E42811}" type="presParOf" srcId="{4F044088-7041-4BD0-A0F4-302E80071BD6}" destId="{BC3D2EED-81D9-4950-B9F5-9248D63CBFC2}" srcOrd="0" destOrd="0" presId="urn:microsoft.com/office/officeart/2018/5/layout/IconLeafLabelList"/>
    <dgm:cxn modelId="{EE97F02F-AC9C-4CCF-8EB3-FD1225F5657E}" type="presParOf" srcId="{4F044088-7041-4BD0-A0F4-302E80071BD6}" destId="{385E9E22-110E-4CBF-945B-E88411AEC4BE}" srcOrd="1" destOrd="0" presId="urn:microsoft.com/office/officeart/2018/5/layout/IconLeafLabelList"/>
    <dgm:cxn modelId="{5A1E09A5-21BA-421F-9442-DC3F879867B3}" type="presParOf" srcId="{4F044088-7041-4BD0-A0F4-302E80071BD6}" destId="{B21B965D-AF9E-42A4-9EAE-81EE76A8811D}" srcOrd="2" destOrd="0" presId="urn:microsoft.com/office/officeart/2018/5/layout/IconLeafLabelList"/>
    <dgm:cxn modelId="{D5D6C530-1AE5-487D-A98A-D3A268E1338E}" type="presParOf" srcId="{4F044088-7041-4BD0-A0F4-302E80071BD6}" destId="{6D615CF3-6929-449F-BE39-CEE1117A293B}" srcOrd="3" destOrd="0" presId="urn:microsoft.com/office/officeart/2018/5/layout/IconLeafLabelList"/>
    <dgm:cxn modelId="{D9195726-8FF7-4762-99F2-72903FECC15A}" type="presParOf" srcId="{61EA4741-A83B-4CDF-A6C1-39B40A227F13}" destId="{153475DA-950B-4817-B21F-FEE3270A6B24}" srcOrd="3" destOrd="0" presId="urn:microsoft.com/office/officeart/2018/5/layout/IconLeafLabelList"/>
    <dgm:cxn modelId="{37CF1732-5FAC-49D7-8A63-26DCD3F8C797}" type="presParOf" srcId="{61EA4741-A83B-4CDF-A6C1-39B40A227F13}" destId="{876B3B7C-10C4-4B9D-8AF4-A2E6D1F37FBF}" srcOrd="4" destOrd="0" presId="urn:microsoft.com/office/officeart/2018/5/layout/IconLeafLabelList"/>
    <dgm:cxn modelId="{B1CEFB19-4517-4DDE-A6BE-C7AFF004ADA8}" type="presParOf" srcId="{876B3B7C-10C4-4B9D-8AF4-A2E6D1F37FBF}" destId="{620BD055-8073-4EF0-A8B7-2DF0B2977CB7}" srcOrd="0" destOrd="0" presId="urn:microsoft.com/office/officeart/2018/5/layout/IconLeafLabelList"/>
    <dgm:cxn modelId="{427F2284-0B28-4081-9E93-B4698E820C58}" type="presParOf" srcId="{876B3B7C-10C4-4B9D-8AF4-A2E6D1F37FBF}" destId="{0383A31E-F395-4A53-8E0A-B674D8CD5B10}" srcOrd="1" destOrd="0" presId="urn:microsoft.com/office/officeart/2018/5/layout/IconLeafLabelList"/>
    <dgm:cxn modelId="{B69ACB30-59A6-411A-80F1-90AB15647341}" type="presParOf" srcId="{876B3B7C-10C4-4B9D-8AF4-A2E6D1F37FBF}" destId="{290C5156-9763-4582-9026-6DDED25C25AE}" srcOrd="2" destOrd="0" presId="urn:microsoft.com/office/officeart/2018/5/layout/IconLeafLabelList"/>
    <dgm:cxn modelId="{448E1EED-8DD7-4BC1-83E4-36CC4F783D68}" type="presParOf" srcId="{876B3B7C-10C4-4B9D-8AF4-A2E6D1F37FBF}" destId="{82051591-5ADF-4914-9B1D-77F45DEA82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1777A0-DE4E-46B1-9D0E-24FDB817D48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F15CA3-A61E-42B3-A943-2DC299F7B89B}">
      <dgm:prSet/>
      <dgm:spPr/>
      <dgm:t>
        <a:bodyPr/>
        <a:lstStyle/>
        <a:p>
          <a:r>
            <a:rPr lang="en-US" b="0" i="0"/>
            <a:t>IMAGE_HEIGHT is the height of the scalograms</a:t>
          </a:r>
          <a:endParaRPr lang="en-US"/>
        </a:p>
      </dgm:t>
    </dgm:pt>
    <dgm:pt modelId="{97B5BA6E-CBC3-4C33-8128-068C82971F6E}" type="parTrans" cxnId="{FA7D7513-E391-437B-A6F2-6399EBD2B5EC}">
      <dgm:prSet/>
      <dgm:spPr/>
      <dgm:t>
        <a:bodyPr/>
        <a:lstStyle/>
        <a:p>
          <a:endParaRPr lang="en-US"/>
        </a:p>
      </dgm:t>
    </dgm:pt>
    <dgm:pt modelId="{87903102-E530-4CD0-BB7F-0A0DCA9742D3}" type="sibTrans" cxnId="{FA7D7513-E391-437B-A6F2-6399EBD2B5EC}">
      <dgm:prSet/>
      <dgm:spPr/>
      <dgm:t>
        <a:bodyPr/>
        <a:lstStyle/>
        <a:p>
          <a:endParaRPr lang="en-US"/>
        </a:p>
      </dgm:t>
    </dgm:pt>
    <dgm:pt modelId="{85644172-5860-47A4-8528-0F63E3439494}">
      <dgm:prSet/>
      <dgm:spPr/>
      <dgm:t>
        <a:bodyPr/>
        <a:lstStyle/>
        <a:p>
          <a:r>
            <a:rPr lang="en-US" b="0" i="0"/>
            <a:t>IMAGE_WIDTH is the width of the scalograms</a:t>
          </a:r>
          <a:endParaRPr lang="en-US"/>
        </a:p>
      </dgm:t>
    </dgm:pt>
    <dgm:pt modelId="{0DC4F3EF-4800-4BEF-874E-D3ACD774BEED}" type="parTrans" cxnId="{92F70C74-36C7-4C06-9D6F-C08B24195AB7}">
      <dgm:prSet/>
      <dgm:spPr/>
      <dgm:t>
        <a:bodyPr/>
        <a:lstStyle/>
        <a:p>
          <a:endParaRPr lang="en-US"/>
        </a:p>
      </dgm:t>
    </dgm:pt>
    <dgm:pt modelId="{30832826-DA7A-48D7-8995-11CC0CEA01FE}" type="sibTrans" cxnId="{92F70C74-36C7-4C06-9D6F-C08B24195AB7}">
      <dgm:prSet/>
      <dgm:spPr/>
      <dgm:t>
        <a:bodyPr/>
        <a:lstStyle/>
        <a:p>
          <a:endParaRPr lang="en-US"/>
        </a:p>
      </dgm:t>
    </dgm:pt>
    <dgm:pt modelId="{6A8A7625-DF2E-4C9A-A59F-9982C816F116}">
      <dgm:prSet/>
      <dgm:spPr/>
      <dgm:t>
        <a:bodyPr/>
        <a:lstStyle/>
        <a:p>
          <a:r>
            <a:rPr lang="en-US" b="0" i="0"/>
            <a:t>N_CHANNELS is the number of channels in the scalograms</a:t>
          </a:r>
          <a:endParaRPr lang="en-US"/>
        </a:p>
      </dgm:t>
    </dgm:pt>
    <dgm:pt modelId="{2582D5DC-5AF4-4D95-8343-FCACAEB3A41A}" type="parTrans" cxnId="{667AF12D-40BC-429B-9479-D2716282270B}">
      <dgm:prSet/>
      <dgm:spPr/>
      <dgm:t>
        <a:bodyPr/>
        <a:lstStyle/>
        <a:p>
          <a:endParaRPr lang="en-US"/>
        </a:p>
      </dgm:t>
    </dgm:pt>
    <dgm:pt modelId="{4408D016-0661-4107-A97E-74B22FA25068}" type="sibTrans" cxnId="{667AF12D-40BC-429B-9479-D2716282270B}">
      <dgm:prSet/>
      <dgm:spPr/>
      <dgm:t>
        <a:bodyPr/>
        <a:lstStyle/>
        <a:p>
          <a:endParaRPr lang="en-US"/>
        </a:p>
      </dgm:t>
    </dgm:pt>
    <dgm:pt modelId="{8344DD11-5B43-4B4F-9CB2-23D7EFDBD24B}" type="pres">
      <dgm:prSet presAssocID="{EC1777A0-DE4E-46B1-9D0E-24FDB817D4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60C2E9-69B8-4A03-A98C-961260EC5D4A}" type="pres">
      <dgm:prSet presAssocID="{AFF15CA3-A61E-42B3-A943-2DC299F7B89B}" presName="hierRoot1" presStyleCnt="0">
        <dgm:presLayoutVars>
          <dgm:hierBranch val="init"/>
        </dgm:presLayoutVars>
      </dgm:prSet>
      <dgm:spPr/>
    </dgm:pt>
    <dgm:pt modelId="{B547083F-47DD-440F-92DA-F5F809F69AD4}" type="pres">
      <dgm:prSet presAssocID="{AFF15CA3-A61E-42B3-A943-2DC299F7B89B}" presName="rootComposite1" presStyleCnt="0"/>
      <dgm:spPr/>
    </dgm:pt>
    <dgm:pt modelId="{58A59FE4-574A-4603-A11C-63885C0747AE}" type="pres">
      <dgm:prSet presAssocID="{AFF15CA3-A61E-42B3-A943-2DC299F7B89B}" presName="rootText1" presStyleLbl="node0" presStyleIdx="0" presStyleCnt="3">
        <dgm:presLayoutVars>
          <dgm:chPref val="3"/>
        </dgm:presLayoutVars>
      </dgm:prSet>
      <dgm:spPr/>
    </dgm:pt>
    <dgm:pt modelId="{EB0E8365-B1B3-4C8A-9BD0-AE70C34FE496}" type="pres">
      <dgm:prSet presAssocID="{AFF15CA3-A61E-42B3-A943-2DC299F7B89B}" presName="rootConnector1" presStyleLbl="node1" presStyleIdx="0" presStyleCnt="0"/>
      <dgm:spPr/>
    </dgm:pt>
    <dgm:pt modelId="{0F2F6BB0-AC54-4BA3-816C-4E7C3C6A6815}" type="pres">
      <dgm:prSet presAssocID="{AFF15CA3-A61E-42B3-A943-2DC299F7B89B}" presName="hierChild2" presStyleCnt="0"/>
      <dgm:spPr/>
    </dgm:pt>
    <dgm:pt modelId="{072D3EDB-74A7-4337-BA5D-D0E256FF2AC6}" type="pres">
      <dgm:prSet presAssocID="{AFF15CA3-A61E-42B3-A943-2DC299F7B89B}" presName="hierChild3" presStyleCnt="0"/>
      <dgm:spPr/>
    </dgm:pt>
    <dgm:pt modelId="{4AFA0CA3-B87B-4C8D-9875-B6C1ED478F4F}" type="pres">
      <dgm:prSet presAssocID="{85644172-5860-47A4-8528-0F63E3439494}" presName="hierRoot1" presStyleCnt="0">
        <dgm:presLayoutVars>
          <dgm:hierBranch val="init"/>
        </dgm:presLayoutVars>
      </dgm:prSet>
      <dgm:spPr/>
    </dgm:pt>
    <dgm:pt modelId="{0EA67FD8-859B-4CC0-A677-F48F23C48091}" type="pres">
      <dgm:prSet presAssocID="{85644172-5860-47A4-8528-0F63E3439494}" presName="rootComposite1" presStyleCnt="0"/>
      <dgm:spPr/>
    </dgm:pt>
    <dgm:pt modelId="{517C137E-86A9-4A6B-BC5C-CF9336F2C85E}" type="pres">
      <dgm:prSet presAssocID="{85644172-5860-47A4-8528-0F63E3439494}" presName="rootText1" presStyleLbl="node0" presStyleIdx="1" presStyleCnt="3">
        <dgm:presLayoutVars>
          <dgm:chPref val="3"/>
        </dgm:presLayoutVars>
      </dgm:prSet>
      <dgm:spPr/>
    </dgm:pt>
    <dgm:pt modelId="{76F91144-7417-442A-8903-73DC1981518A}" type="pres">
      <dgm:prSet presAssocID="{85644172-5860-47A4-8528-0F63E3439494}" presName="rootConnector1" presStyleLbl="node1" presStyleIdx="0" presStyleCnt="0"/>
      <dgm:spPr/>
    </dgm:pt>
    <dgm:pt modelId="{0FE03D1C-297D-4BAA-8B2E-C614D1387E9C}" type="pres">
      <dgm:prSet presAssocID="{85644172-5860-47A4-8528-0F63E3439494}" presName="hierChild2" presStyleCnt="0"/>
      <dgm:spPr/>
    </dgm:pt>
    <dgm:pt modelId="{2C3728CC-424F-4BC8-813D-76D1313A00C3}" type="pres">
      <dgm:prSet presAssocID="{85644172-5860-47A4-8528-0F63E3439494}" presName="hierChild3" presStyleCnt="0"/>
      <dgm:spPr/>
    </dgm:pt>
    <dgm:pt modelId="{D34F6E7B-1EA8-4026-9815-FABFB7FB46FE}" type="pres">
      <dgm:prSet presAssocID="{6A8A7625-DF2E-4C9A-A59F-9982C816F116}" presName="hierRoot1" presStyleCnt="0">
        <dgm:presLayoutVars>
          <dgm:hierBranch val="init"/>
        </dgm:presLayoutVars>
      </dgm:prSet>
      <dgm:spPr/>
    </dgm:pt>
    <dgm:pt modelId="{59DA4F8D-3AD9-45A5-98B2-633F98AED32B}" type="pres">
      <dgm:prSet presAssocID="{6A8A7625-DF2E-4C9A-A59F-9982C816F116}" presName="rootComposite1" presStyleCnt="0"/>
      <dgm:spPr/>
    </dgm:pt>
    <dgm:pt modelId="{274DB880-58D8-40B1-88A8-D3C30DE863E6}" type="pres">
      <dgm:prSet presAssocID="{6A8A7625-DF2E-4C9A-A59F-9982C816F116}" presName="rootText1" presStyleLbl="node0" presStyleIdx="2" presStyleCnt="3">
        <dgm:presLayoutVars>
          <dgm:chPref val="3"/>
        </dgm:presLayoutVars>
      </dgm:prSet>
      <dgm:spPr/>
    </dgm:pt>
    <dgm:pt modelId="{0B126206-E890-4BF3-9021-452D12A9350B}" type="pres">
      <dgm:prSet presAssocID="{6A8A7625-DF2E-4C9A-A59F-9982C816F116}" presName="rootConnector1" presStyleLbl="node1" presStyleIdx="0" presStyleCnt="0"/>
      <dgm:spPr/>
    </dgm:pt>
    <dgm:pt modelId="{E2950695-976E-44B6-B56B-08BC9BB1EEB0}" type="pres">
      <dgm:prSet presAssocID="{6A8A7625-DF2E-4C9A-A59F-9982C816F116}" presName="hierChild2" presStyleCnt="0"/>
      <dgm:spPr/>
    </dgm:pt>
    <dgm:pt modelId="{0554E0B2-B233-4082-952A-F68DB692A19E}" type="pres">
      <dgm:prSet presAssocID="{6A8A7625-DF2E-4C9A-A59F-9982C816F116}" presName="hierChild3" presStyleCnt="0"/>
      <dgm:spPr/>
    </dgm:pt>
  </dgm:ptLst>
  <dgm:cxnLst>
    <dgm:cxn modelId="{F76A9101-90D2-4AC9-A24D-51BB3B6EA87C}" type="presOf" srcId="{AFF15CA3-A61E-42B3-A943-2DC299F7B89B}" destId="{58A59FE4-574A-4603-A11C-63885C0747AE}" srcOrd="0" destOrd="0" presId="urn:microsoft.com/office/officeart/2009/3/layout/HorizontalOrganizationChart"/>
    <dgm:cxn modelId="{312FA512-62D2-4314-8174-7A8461775010}" type="presOf" srcId="{6A8A7625-DF2E-4C9A-A59F-9982C816F116}" destId="{274DB880-58D8-40B1-88A8-D3C30DE863E6}" srcOrd="0" destOrd="0" presId="urn:microsoft.com/office/officeart/2009/3/layout/HorizontalOrganizationChart"/>
    <dgm:cxn modelId="{FA7D7513-E391-437B-A6F2-6399EBD2B5EC}" srcId="{EC1777A0-DE4E-46B1-9D0E-24FDB817D488}" destId="{AFF15CA3-A61E-42B3-A943-2DC299F7B89B}" srcOrd="0" destOrd="0" parTransId="{97B5BA6E-CBC3-4C33-8128-068C82971F6E}" sibTransId="{87903102-E530-4CD0-BB7F-0A0DCA9742D3}"/>
    <dgm:cxn modelId="{62F11A1E-5527-479E-8F91-0BA94DCA6B9D}" type="presOf" srcId="{6A8A7625-DF2E-4C9A-A59F-9982C816F116}" destId="{0B126206-E890-4BF3-9021-452D12A9350B}" srcOrd="1" destOrd="0" presId="urn:microsoft.com/office/officeart/2009/3/layout/HorizontalOrganizationChart"/>
    <dgm:cxn modelId="{667AF12D-40BC-429B-9479-D2716282270B}" srcId="{EC1777A0-DE4E-46B1-9D0E-24FDB817D488}" destId="{6A8A7625-DF2E-4C9A-A59F-9982C816F116}" srcOrd="2" destOrd="0" parTransId="{2582D5DC-5AF4-4D95-8343-FCACAEB3A41A}" sibTransId="{4408D016-0661-4107-A97E-74B22FA25068}"/>
    <dgm:cxn modelId="{92F70C74-36C7-4C06-9D6F-C08B24195AB7}" srcId="{EC1777A0-DE4E-46B1-9D0E-24FDB817D488}" destId="{85644172-5860-47A4-8528-0F63E3439494}" srcOrd="1" destOrd="0" parTransId="{0DC4F3EF-4800-4BEF-874E-D3ACD774BEED}" sibTransId="{30832826-DA7A-48D7-8995-11CC0CEA01FE}"/>
    <dgm:cxn modelId="{F672649D-1826-4DBF-811F-271C81E7C325}" type="presOf" srcId="{85644172-5860-47A4-8528-0F63E3439494}" destId="{76F91144-7417-442A-8903-73DC1981518A}" srcOrd="1" destOrd="0" presId="urn:microsoft.com/office/officeart/2009/3/layout/HorizontalOrganizationChart"/>
    <dgm:cxn modelId="{D7DA02B4-0D84-4476-9240-26B80F22340B}" type="presOf" srcId="{EC1777A0-DE4E-46B1-9D0E-24FDB817D488}" destId="{8344DD11-5B43-4B4F-9CB2-23D7EFDBD24B}" srcOrd="0" destOrd="0" presId="urn:microsoft.com/office/officeart/2009/3/layout/HorizontalOrganizationChart"/>
    <dgm:cxn modelId="{1FA823CA-8FD0-42A8-AE12-8E023C1BC991}" type="presOf" srcId="{85644172-5860-47A4-8528-0F63E3439494}" destId="{517C137E-86A9-4A6B-BC5C-CF9336F2C85E}" srcOrd="0" destOrd="0" presId="urn:microsoft.com/office/officeart/2009/3/layout/HorizontalOrganizationChart"/>
    <dgm:cxn modelId="{1271AEF7-28A4-4F66-8243-2E66620225A4}" type="presOf" srcId="{AFF15CA3-A61E-42B3-A943-2DC299F7B89B}" destId="{EB0E8365-B1B3-4C8A-9BD0-AE70C34FE496}" srcOrd="1" destOrd="0" presId="urn:microsoft.com/office/officeart/2009/3/layout/HorizontalOrganizationChart"/>
    <dgm:cxn modelId="{B9D57EAD-AF28-43AF-A0BE-7A01B5A0B750}" type="presParOf" srcId="{8344DD11-5B43-4B4F-9CB2-23D7EFDBD24B}" destId="{8860C2E9-69B8-4A03-A98C-961260EC5D4A}" srcOrd="0" destOrd="0" presId="urn:microsoft.com/office/officeart/2009/3/layout/HorizontalOrganizationChart"/>
    <dgm:cxn modelId="{F1DC61FB-C5C5-4767-A644-9119E0B36C12}" type="presParOf" srcId="{8860C2E9-69B8-4A03-A98C-961260EC5D4A}" destId="{B547083F-47DD-440F-92DA-F5F809F69AD4}" srcOrd="0" destOrd="0" presId="urn:microsoft.com/office/officeart/2009/3/layout/HorizontalOrganizationChart"/>
    <dgm:cxn modelId="{D01367CD-3202-42F0-AF6C-821C6777FBE5}" type="presParOf" srcId="{B547083F-47DD-440F-92DA-F5F809F69AD4}" destId="{58A59FE4-574A-4603-A11C-63885C0747AE}" srcOrd="0" destOrd="0" presId="urn:microsoft.com/office/officeart/2009/3/layout/HorizontalOrganizationChart"/>
    <dgm:cxn modelId="{DE557553-BED8-4DC6-A45B-647EC872FB34}" type="presParOf" srcId="{B547083F-47DD-440F-92DA-F5F809F69AD4}" destId="{EB0E8365-B1B3-4C8A-9BD0-AE70C34FE496}" srcOrd="1" destOrd="0" presId="urn:microsoft.com/office/officeart/2009/3/layout/HorizontalOrganizationChart"/>
    <dgm:cxn modelId="{B0D83480-BD50-426C-B52F-29EE0110DC29}" type="presParOf" srcId="{8860C2E9-69B8-4A03-A98C-961260EC5D4A}" destId="{0F2F6BB0-AC54-4BA3-816C-4E7C3C6A6815}" srcOrd="1" destOrd="0" presId="urn:microsoft.com/office/officeart/2009/3/layout/HorizontalOrganizationChart"/>
    <dgm:cxn modelId="{9E49FD88-FB09-4174-89C4-5C115A75F5B3}" type="presParOf" srcId="{8860C2E9-69B8-4A03-A98C-961260EC5D4A}" destId="{072D3EDB-74A7-4337-BA5D-D0E256FF2AC6}" srcOrd="2" destOrd="0" presId="urn:microsoft.com/office/officeart/2009/3/layout/HorizontalOrganizationChart"/>
    <dgm:cxn modelId="{917019B8-E4F2-40D3-A9CB-572721AF712D}" type="presParOf" srcId="{8344DD11-5B43-4B4F-9CB2-23D7EFDBD24B}" destId="{4AFA0CA3-B87B-4C8D-9875-B6C1ED478F4F}" srcOrd="1" destOrd="0" presId="urn:microsoft.com/office/officeart/2009/3/layout/HorizontalOrganizationChart"/>
    <dgm:cxn modelId="{BA47CD41-5AB8-4A94-8DFD-B250E4FB1E33}" type="presParOf" srcId="{4AFA0CA3-B87B-4C8D-9875-B6C1ED478F4F}" destId="{0EA67FD8-859B-4CC0-A677-F48F23C48091}" srcOrd="0" destOrd="0" presId="urn:microsoft.com/office/officeart/2009/3/layout/HorizontalOrganizationChart"/>
    <dgm:cxn modelId="{E41F8590-B41A-4BC8-BCF4-08797D40D812}" type="presParOf" srcId="{0EA67FD8-859B-4CC0-A677-F48F23C48091}" destId="{517C137E-86A9-4A6B-BC5C-CF9336F2C85E}" srcOrd="0" destOrd="0" presId="urn:microsoft.com/office/officeart/2009/3/layout/HorizontalOrganizationChart"/>
    <dgm:cxn modelId="{86E784EC-1081-4C4D-8DD8-477EFDA8766C}" type="presParOf" srcId="{0EA67FD8-859B-4CC0-A677-F48F23C48091}" destId="{76F91144-7417-442A-8903-73DC1981518A}" srcOrd="1" destOrd="0" presId="urn:microsoft.com/office/officeart/2009/3/layout/HorizontalOrganizationChart"/>
    <dgm:cxn modelId="{2853401C-BCD3-480D-A041-7A0E5859EFC1}" type="presParOf" srcId="{4AFA0CA3-B87B-4C8D-9875-B6C1ED478F4F}" destId="{0FE03D1C-297D-4BAA-8B2E-C614D1387E9C}" srcOrd="1" destOrd="0" presId="urn:microsoft.com/office/officeart/2009/3/layout/HorizontalOrganizationChart"/>
    <dgm:cxn modelId="{4445064D-706C-420A-BCD9-D65C7371E1B5}" type="presParOf" srcId="{4AFA0CA3-B87B-4C8D-9875-B6C1ED478F4F}" destId="{2C3728CC-424F-4BC8-813D-76D1313A00C3}" srcOrd="2" destOrd="0" presId="urn:microsoft.com/office/officeart/2009/3/layout/HorizontalOrganizationChart"/>
    <dgm:cxn modelId="{CC92E914-F3CC-4353-88E8-51589D8AF8B1}" type="presParOf" srcId="{8344DD11-5B43-4B4F-9CB2-23D7EFDBD24B}" destId="{D34F6E7B-1EA8-4026-9815-FABFB7FB46FE}" srcOrd="2" destOrd="0" presId="urn:microsoft.com/office/officeart/2009/3/layout/HorizontalOrganizationChart"/>
    <dgm:cxn modelId="{0BAB3379-CAF1-462D-AE62-29487B4EC688}" type="presParOf" srcId="{D34F6E7B-1EA8-4026-9815-FABFB7FB46FE}" destId="{59DA4F8D-3AD9-45A5-98B2-633F98AED32B}" srcOrd="0" destOrd="0" presId="urn:microsoft.com/office/officeart/2009/3/layout/HorizontalOrganizationChart"/>
    <dgm:cxn modelId="{BD94AB1C-A339-4418-B73A-2B35ED25B472}" type="presParOf" srcId="{59DA4F8D-3AD9-45A5-98B2-633F98AED32B}" destId="{274DB880-58D8-40B1-88A8-D3C30DE863E6}" srcOrd="0" destOrd="0" presId="urn:microsoft.com/office/officeart/2009/3/layout/HorizontalOrganizationChart"/>
    <dgm:cxn modelId="{C7187950-3FC8-42BB-9B41-F0BFCAE7EF1A}" type="presParOf" srcId="{59DA4F8D-3AD9-45A5-98B2-633F98AED32B}" destId="{0B126206-E890-4BF3-9021-452D12A9350B}" srcOrd="1" destOrd="0" presId="urn:microsoft.com/office/officeart/2009/3/layout/HorizontalOrganizationChart"/>
    <dgm:cxn modelId="{46EEBFAB-B43F-4C68-A66D-85385848A27E}" type="presParOf" srcId="{D34F6E7B-1EA8-4026-9815-FABFB7FB46FE}" destId="{E2950695-976E-44B6-B56B-08BC9BB1EEB0}" srcOrd="1" destOrd="0" presId="urn:microsoft.com/office/officeart/2009/3/layout/HorizontalOrganizationChart"/>
    <dgm:cxn modelId="{C3CCCA5C-AB57-47DF-98C9-8A6FCC9C0B96}" type="presParOf" srcId="{D34F6E7B-1EA8-4026-9815-FABFB7FB46FE}" destId="{0554E0B2-B233-4082-952A-F68DB692A1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D1AF6-A6B7-4B97-8C49-8842291A2E75}" type="doc">
      <dgm:prSet loTypeId="urn:microsoft.com/office/officeart/2005/8/layout/process2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890B54-28A9-4A06-81CD-A2D69BAED7B2}">
      <dgm:prSet/>
      <dgm:spPr/>
      <dgm:t>
        <a:bodyPr/>
        <a:lstStyle/>
        <a:p>
          <a:r>
            <a:rPr lang="en-US" b="0" i="0"/>
            <a:t>MaxPooling2D )</a:t>
          </a:r>
          <a:endParaRPr lang="en-US"/>
        </a:p>
      </dgm:t>
    </dgm:pt>
    <dgm:pt modelId="{0358ECA4-D2E3-47D9-A34D-968843A30C2C}" type="parTrans" cxnId="{44F1E7EE-0B74-49AB-9643-4E64545D5CD1}">
      <dgm:prSet/>
      <dgm:spPr/>
      <dgm:t>
        <a:bodyPr/>
        <a:lstStyle/>
        <a:p>
          <a:endParaRPr lang="en-US"/>
        </a:p>
      </dgm:t>
    </dgm:pt>
    <dgm:pt modelId="{4A65D0E8-AF72-4EEE-8D19-CD88B9180D43}" type="sibTrans" cxnId="{44F1E7EE-0B74-49AB-9643-4E64545D5CD1}">
      <dgm:prSet/>
      <dgm:spPr/>
      <dgm:t>
        <a:bodyPr/>
        <a:lstStyle/>
        <a:p>
          <a:endParaRPr lang="en-US"/>
        </a:p>
      </dgm:t>
    </dgm:pt>
    <dgm:pt modelId="{83E0E84F-F008-4648-99E9-04BEA27FAE8F}">
      <dgm:prSet/>
      <dgm:spPr/>
      <dgm:t>
        <a:bodyPr/>
        <a:lstStyle/>
        <a:p>
          <a:r>
            <a:rPr lang="en-US" b="0" i="0"/>
            <a:t>This layer applies max pooling with a pool size of 2x</a:t>
          </a:r>
          <a:endParaRPr lang="en-US"/>
        </a:p>
      </dgm:t>
    </dgm:pt>
    <dgm:pt modelId="{FBC5D9B2-774C-44B3-8F21-C359972B6B68}" type="parTrans" cxnId="{79A684B0-CCBA-4D4F-96C4-5CDEB58699E3}">
      <dgm:prSet/>
      <dgm:spPr/>
      <dgm:t>
        <a:bodyPr/>
        <a:lstStyle/>
        <a:p>
          <a:endParaRPr lang="en-US"/>
        </a:p>
      </dgm:t>
    </dgm:pt>
    <dgm:pt modelId="{D6A97F77-2AD7-45A8-94C0-0D02A36121A5}" type="sibTrans" cxnId="{79A684B0-CCBA-4D4F-96C4-5CDEB58699E3}">
      <dgm:prSet/>
      <dgm:spPr/>
      <dgm:t>
        <a:bodyPr/>
        <a:lstStyle/>
        <a:p>
          <a:endParaRPr lang="en-US"/>
        </a:p>
      </dgm:t>
    </dgm:pt>
    <dgm:pt modelId="{CADAFFEB-4C73-4029-BE61-812EDEB40702}">
      <dgm:prSet/>
      <dgm:spPr/>
      <dgm:t>
        <a:bodyPr/>
        <a:lstStyle/>
        <a:p>
          <a:r>
            <a:rPr lang="en-US" b="0" i="0"/>
            <a:t>Max pooling reduces the size of the feature maps by taking the maximum value within each 2x2 window</a:t>
          </a:r>
          <a:endParaRPr lang="en-US"/>
        </a:p>
      </dgm:t>
    </dgm:pt>
    <dgm:pt modelId="{74DD5B98-93D5-4E3E-8F42-DE072961089D}" type="parTrans" cxnId="{B6A7BD88-1910-4CCC-855E-FBBBADB9123E}">
      <dgm:prSet/>
      <dgm:spPr/>
      <dgm:t>
        <a:bodyPr/>
        <a:lstStyle/>
        <a:p>
          <a:endParaRPr lang="en-US"/>
        </a:p>
      </dgm:t>
    </dgm:pt>
    <dgm:pt modelId="{E70A6209-79D3-4B47-881D-9EEDC6342DD5}" type="sibTrans" cxnId="{B6A7BD88-1910-4CCC-855E-FBBBADB9123E}">
      <dgm:prSet/>
      <dgm:spPr/>
      <dgm:t>
        <a:bodyPr/>
        <a:lstStyle/>
        <a:p>
          <a:endParaRPr lang="en-US"/>
        </a:p>
      </dgm:t>
    </dgm:pt>
    <dgm:pt modelId="{A703CF3D-6815-4D75-A7F9-6914C20D796D}">
      <dgm:prSet/>
      <dgm:spPr/>
      <dgm:t>
        <a:bodyPr/>
        <a:lstStyle/>
        <a:p>
          <a:r>
            <a:rPr lang="en-US" b="0" i="0"/>
            <a:t>MaxPooling2D )</a:t>
          </a:r>
          <a:endParaRPr lang="en-US"/>
        </a:p>
      </dgm:t>
    </dgm:pt>
    <dgm:pt modelId="{6EDFA28B-F735-4564-B0A4-C0BC87DF7D9C}" type="parTrans" cxnId="{72ECD957-418F-48B1-9F0B-7C0B84609C18}">
      <dgm:prSet/>
      <dgm:spPr/>
      <dgm:t>
        <a:bodyPr/>
        <a:lstStyle/>
        <a:p>
          <a:endParaRPr lang="en-US"/>
        </a:p>
      </dgm:t>
    </dgm:pt>
    <dgm:pt modelId="{98534208-5BD4-401A-95F2-097018F10050}" type="sibTrans" cxnId="{72ECD957-418F-48B1-9F0B-7C0B84609C18}">
      <dgm:prSet/>
      <dgm:spPr/>
      <dgm:t>
        <a:bodyPr/>
        <a:lstStyle/>
        <a:p>
          <a:endParaRPr lang="en-US"/>
        </a:p>
      </dgm:t>
    </dgm:pt>
    <dgm:pt modelId="{B687FF68-57D1-475B-932F-1CAC483AA8B3}">
      <dgm:prSet/>
      <dgm:spPr/>
      <dgm:t>
        <a:bodyPr/>
        <a:lstStyle/>
        <a:p>
          <a:r>
            <a:rPr lang="en-US" b="0" i="0"/>
            <a:t>This layer applies max pooling with a pool size of 2x</a:t>
          </a:r>
          <a:endParaRPr lang="en-US"/>
        </a:p>
      </dgm:t>
    </dgm:pt>
    <dgm:pt modelId="{9A786B3B-6F49-4482-B136-ACE18DCA8379}" type="parTrans" cxnId="{55C57A71-92FB-4F94-A2FD-D509D284F46F}">
      <dgm:prSet/>
      <dgm:spPr/>
      <dgm:t>
        <a:bodyPr/>
        <a:lstStyle/>
        <a:p>
          <a:endParaRPr lang="en-US"/>
        </a:p>
      </dgm:t>
    </dgm:pt>
    <dgm:pt modelId="{42121471-35E5-424D-8E17-89213C7E197C}" type="sibTrans" cxnId="{55C57A71-92FB-4F94-A2FD-D509D284F46F}">
      <dgm:prSet/>
      <dgm:spPr/>
      <dgm:t>
        <a:bodyPr/>
        <a:lstStyle/>
        <a:p>
          <a:endParaRPr lang="en-US"/>
        </a:p>
      </dgm:t>
    </dgm:pt>
    <dgm:pt modelId="{A680DDED-5527-4B56-A990-6029A8A22CE6}">
      <dgm:prSet/>
      <dgm:spPr/>
      <dgm:t>
        <a:bodyPr/>
        <a:lstStyle/>
        <a:p>
          <a:r>
            <a:rPr lang="en-US" b="0" i="0"/>
            <a:t>MaxPooling2D )</a:t>
          </a:r>
          <a:endParaRPr lang="en-US"/>
        </a:p>
      </dgm:t>
    </dgm:pt>
    <dgm:pt modelId="{06247ABB-1654-4DF1-AD66-7843AB658BD6}" type="parTrans" cxnId="{41E5E43C-B05F-4499-889F-8B729D3570D8}">
      <dgm:prSet/>
      <dgm:spPr/>
      <dgm:t>
        <a:bodyPr/>
        <a:lstStyle/>
        <a:p>
          <a:endParaRPr lang="en-US"/>
        </a:p>
      </dgm:t>
    </dgm:pt>
    <dgm:pt modelId="{E0BA997B-20EF-4495-B363-96C9E7A69B15}" type="sibTrans" cxnId="{41E5E43C-B05F-4499-889F-8B729D3570D8}">
      <dgm:prSet/>
      <dgm:spPr/>
      <dgm:t>
        <a:bodyPr/>
        <a:lstStyle/>
        <a:p>
          <a:endParaRPr lang="en-US"/>
        </a:p>
      </dgm:t>
    </dgm:pt>
    <dgm:pt modelId="{9584EB88-AFA0-4A9C-88F9-629976A475E9}">
      <dgm:prSet/>
      <dgm:spPr/>
      <dgm:t>
        <a:bodyPr/>
        <a:lstStyle/>
        <a:p>
          <a:r>
            <a:rPr lang="en-US" b="0" i="0"/>
            <a:t>This layer applies max pooling with a pool size of 2x</a:t>
          </a:r>
          <a:endParaRPr lang="en-US"/>
        </a:p>
      </dgm:t>
    </dgm:pt>
    <dgm:pt modelId="{6EC7F3C6-9F35-451F-BEB6-D2D83994FF00}" type="parTrans" cxnId="{DD24583E-5A1A-48A6-841F-2B7A4C122CF9}">
      <dgm:prSet/>
      <dgm:spPr/>
      <dgm:t>
        <a:bodyPr/>
        <a:lstStyle/>
        <a:p>
          <a:endParaRPr lang="en-US"/>
        </a:p>
      </dgm:t>
    </dgm:pt>
    <dgm:pt modelId="{1F7DA73F-7D9E-456F-865D-C7E14515893A}" type="sibTrans" cxnId="{DD24583E-5A1A-48A6-841F-2B7A4C122CF9}">
      <dgm:prSet/>
      <dgm:spPr/>
      <dgm:t>
        <a:bodyPr/>
        <a:lstStyle/>
        <a:p>
          <a:endParaRPr lang="en-US"/>
        </a:p>
      </dgm:t>
    </dgm:pt>
    <dgm:pt modelId="{FF210CD4-CE77-4875-AAB3-30C9A49C21E8}" type="pres">
      <dgm:prSet presAssocID="{2A7D1AF6-A6B7-4B97-8C49-8842291A2E75}" presName="linearFlow" presStyleCnt="0">
        <dgm:presLayoutVars>
          <dgm:resizeHandles val="exact"/>
        </dgm:presLayoutVars>
      </dgm:prSet>
      <dgm:spPr/>
    </dgm:pt>
    <dgm:pt modelId="{299A1CE9-1338-4425-A456-E36C6468B148}" type="pres">
      <dgm:prSet presAssocID="{02890B54-28A9-4A06-81CD-A2D69BAED7B2}" presName="node" presStyleLbl="node1" presStyleIdx="0" presStyleCnt="7">
        <dgm:presLayoutVars>
          <dgm:bulletEnabled val="1"/>
        </dgm:presLayoutVars>
      </dgm:prSet>
      <dgm:spPr/>
    </dgm:pt>
    <dgm:pt modelId="{0D823DAB-5D43-4B79-89A4-1128F79B4DFC}" type="pres">
      <dgm:prSet presAssocID="{4A65D0E8-AF72-4EEE-8D19-CD88B9180D43}" presName="sibTrans" presStyleLbl="sibTrans2D1" presStyleIdx="0" presStyleCnt="6"/>
      <dgm:spPr/>
    </dgm:pt>
    <dgm:pt modelId="{392E56EE-93CC-49D6-B4D8-D483EB2A7F04}" type="pres">
      <dgm:prSet presAssocID="{4A65D0E8-AF72-4EEE-8D19-CD88B9180D43}" presName="connectorText" presStyleLbl="sibTrans2D1" presStyleIdx="0" presStyleCnt="6"/>
      <dgm:spPr/>
    </dgm:pt>
    <dgm:pt modelId="{0D3669BA-9E58-478C-BCAD-4778AB520B8E}" type="pres">
      <dgm:prSet presAssocID="{83E0E84F-F008-4648-99E9-04BEA27FAE8F}" presName="node" presStyleLbl="node1" presStyleIdx="1" presStyleCnt="7">
        <dgm:presLayoutVars>
          <dgm:bulletEnabled val="1"/>
        </dgm:presLayoutVars>
      </dgm:prSet>
      <dgm:spPr/>
    </dgm:pt>
    <dgm:pt modelId="{3926AD99-7E4A-4FD3-9ED2-3FA69F422FE4}" type="pres">
      <dgm:prSet presAssocID="{D6A97F77-2AD7-45A8-94C0-0D02A36121A5}" presName="sibTrans" presStyleLbl="sibTrans2D1" presStyleIdx="1" presStyleCnt="6"/>
      <dgm:spPr/>
    </dgm:pt>
    <dgm:pt modelId="{73DC8697-1C9D-4147-9E6C-2E87D44D669B}" type="pres">
      <dgm:prSet presAssocID="{D6A97F77-2AD7-45A8-94C0-0D02A36121A5}" presName="connectorText" presStyleLbl="sibTrans2D1" presStyleIdx="1" presStyleCnt="6"/>
      <dgm:spPr/>
    </dgm:pt>
    <dgm:pt modelId="{CD6DC9DD-4DDF-476D-96F1-BDEDCE861E23}" type="pres">
      <dgm:prSet presAssocID="{CADAFFEB-4C73-4029-BE61-812EDEB40702}" presName="node" presStyleLbl="node1" presStyleIdx="2" presStyleCnt="7">
        <dgm:presLayoutVars>
          <dgm:bulletEnabled val="1"/>
        </dgm:presLayoutVars>
      </dgm:prSet>
      <dgm:spPr/>
    </dgm:pt>
    <dgm:pt modelId="{EE140178-4BDA-4BE3-9E2C-109CF20B3127}" type="pres">
      <dgm:prSet presAssocID="{E70A6209-79D3-4B47-881D-9EEDC6342DD5}" presName="sibTrans" presStyleLbl="sibTrans2D1" presStyleIdx="2" presStyleCnt="6"/>
      <dgm:spPr/>
    </dgm:pt>
    <dgm:pt modelId="{C2299AAD-8F9F-4F45-B6C2-7CF8359BAE02}" type="pres">
      <dgm:prSet presAssocID="{E70A6209-79D3-4B47-881D-9EEDC6342DD5}" presName="connectorText" presStyleLbl="sibTrans2D1" presStyleIdx="2" presStyleCnt="6"/>
      <dgm:spPr/>
    </dgm:pt>
    <dgm:pt modelId="{3C1835B3-35AA-4C8F-9A49-1D876A1B48FA}" type="pres">
      <dgm:prSet presAssocID="{A703CF3D-6815-4D75-A7F9-6914C20D796D}" presName="node" presStyleLbl="node1" presStyleIdx="3" presStyleCnt="7">
        <dgm:presLayoutVars>
          <dgm:bulletEnabled val="1"/>
        </dgm:presLayoutVars>
      </dgm:prSet>
      <dgm:spPr/>
    </dgm:pt>
    <dgm:pt modelId="{F29F3929-9C2B-482B-9137-1D7A9FB98CEB}" type="pres">
      <dgm:prSet presAssocID="{98534208-5BD4-401A-95F2-097018F10050}" presName="sibTrans" presStyleLbl="sibTrans2D1" presStyleIdx="3" presStyleCnt="6"/>
      <dgm:spPr/>
    </dgm:pt>
    <dgm:pt modelId="{C76B4D11-B421-44B1-97D0-418BFE19FBE0}" type="pres">
      <dgm:prSet presAssocID="{98534208-5BD4-401A-95F2-097018F10050}" presName="connectorText" presStyleLbl="sibTrans2D1" presStyleIdx="3" presStyleCnt="6"/>
      <dgm:spPr/>
    </dgm:pt>
    <dgm:pt modelId="{503092D2-439F-4ACD-8472-CC104327752A}" type="pres">
      <dgm:prSet presAssocID="{B687FF68-57D1-475B-932F-1CAC483AA8B3}" presName="node" presStyleLbl="node1" presStyleIdx="4" presStyleCnt="7">
        <dgm:presLayoutVars>
          <dgm:bulletEnabled val="1"/>
        </dgm:presLayoutVars>
      </dgm:prSet>
      <dgm:spPr/>
    </dgm:pt>
    <dgm:pt modelId="{71D37073-992D-4A95-8AC6-1B2E68D609F5}" type="pres">
      <dgm:prSet presAssocID="{42121471-35E5-424D-8E17-89213C7E197C}" presName="sibTrans" presStyleLbl="sibTrans2D1" presStyleIdx="4" presStyleCnt="6"/>
      <dgm:spPr/>
    </dgm:pt>
    <dgm:pt modelId="{3A7E5B19-6A52-4266-8A07-DB635145DD94}" type="pres">
      <dgm:prSet presAssocID="{42121471-35E5-424D-8E17-89213C7E197C}" presName="connectorText" presStyleLbl="sibTrans2D1" presStyleIdx="4" presStyleCnt="6"/>
      <dgm:spPr/>
    </dgm:pt>
    <dgm:pt modelId="{69665382-B9EB-4DD5-A2E8-7C27C08DC70D}" type="pres">
      <dgm:prSet presAssocID="{A680DDED-5527-4B56-A990-6029A8A22CE6}" presName="node" presStyleLbl="node1" presStyleIdx="5" presStyleCnt="7">
        <dgm:presLayoutVars>
          <dgm:bulletEnabled val="1"/>
        </dgm:presLayoutVars>
      </dgm:prSet>
      <dgm:spPr/>
    </dgm:pt>
    <dgm:pt modelId="{89D04D64-A33E-445D-A6CD-8AAAEDE5C2B3}" type="pres">
      <dgm:prSet presAssocID="{E0BA997B-20EF-4495-B363-96C9E7A69B15}" presName="sibTrans" presStyleLbl="sibTrans2D1" presStyleIdx="5" presStyleCnt="6"/>
      <dgm:spPr/>
    </dgm:pt>
    <dgm:pt modelId="{59EC3D95-FD5B-4C1F-8228-1E1DFEF0528A}" type="pres">
      <dgm:prSet presAssocID="{E0BA997B-20EF-4495-B363-96C9E7A69B15}" presName="connectorText" presStyleLbl="sibTrans2D1" presStyleIdx="5" presStyleCnt="6"/>
      <dgm:spPr/>
    </dgm:pt>
    <dgm:pt modelId="{5D488B81-53F3-4B24-AB18-16AEC99A2489}" type="pres">
      <dgm:prSet presAssocID="{9584EB88-AFA0-4A9C-88F9-629976A475E9}" presName="node" presStyleLbl="node1" presStyleIdx="6" presStyleCnt="7">
        <dgm:presLayoutVars>
          <dgm:bulletEnabled val="1"/>
        </dgm:presLayoutVars>
      </dgm:prSet>
      <dgm:spPr/>
    </dgm:pt>
  </dgm:ptLst>
  <dgm:cxnLst>
    <dgm:cxn modelId="{E667F510-9828-4C02-A54B-195EC9E8D3BA}" type="presOf" srcId="{D6A97F77-2AD7-45A8-94C0-0D02A36121A5}" destId="{73DC8697-1C9D-4147-9E6C-2E87D44D669B}" srcOrd="1" destOrd="0" presId="urn:microsoft.com/office/officeart/2005/8/layout/process2"/>
    <dgm:cxn modelId="{758D0112-BBB5-4419-841C-7CD5495F103A}" type="presOf" srcId="{B687FF68-57D1-475B-932F-1CAC483AA8B3}" destId="{503092D2-439F-4ACD-8472-CC104327752A}" srcOrd="0" destOrd="0" presId="urn:microsoft.com/office/officeart/2005/8/layout/process2"/>
    <dgm:cxn modelId="{60C00A1E-4C35-4E5E-A150-3D6AC67E157A}" type="presOf" srcId="{D6A97F77-2AD7-45A8-94C0-0D02A36121A5}" destId="{3926AD99-7E4A-4FD3-9ED2-3FA69F422FE4}" srcOrd="0" destOrd="0" presId="urn:microsoft.com/office/officeart/2005/8/layout/process2"/>
    <dgm:cxn modelId="{B4A78E1E-090B-4580-91C1-1E490291D8F7}" type="presOf" srcId="{E0BA997B-20EF-4495-B363-96C9E7A69B15}" destId="{89D04D64-A33E-445D-A6CD-8AAAEDE5C2B3}" srcOrd="0" destOrd="0" presId="urn:microsoft.com/office/officeart/2005/8/layout/process2"/>
    <dgm:cxn modelId="{D5ADEC21-C7D1-489C-90E6-ABDD901F99B9}" type="presOf" srcId="{E70A6209-79D3-4B47-881D-9EEDC6342DD5}" destId="{EE140178-4BDA-4BE3-9E2C-109CF20B3127}" srcOrd="0" destOrd="0" presId="urn:microsoft.com/office/officeart/2005/8/layout/process2"/>
    <dgm:cxn modelId="{3441D723-FAD2-472D-BF2C-D278CD9A65FC}" type="presOf" srcId="{42121471-35E5-424D-8E17-89213C7E197C}" destId="{3A7E5B19-6A52-4266-8A07-DB635145DD94}" srcOrd="1" destOrd="0" presId="urn:microsoft.com/office/officeart/2005/8/layout/process2"/>
    <dgm:cxn modelId="{AC27B62A-1523-4389-B525-021573EC0D28}" type="presOf" srcId="{98534208-5BD4-401A-95F2-097018F10050}" destId="{F29F3929-9C2B-482B-9137-1D7A9FB98CEB}" srcOrd="0" destOrd="0" presId="urn:microsoft.com/office/officeart/2005/8/layout/process2"/>
    <dgm:cxn modelId="{D64ACF3B-FC16-423D-9DDA-CC1A2A7A9712}" type="presOf" srcId="{A680DDED-5527-4B56-A990-6029A8A22CE6}" destId="{69665382-B9EB-4DD5-A2E8-7C27C08DC70D}" srcOrd="0" destOrd="0" presId="urn:microsoft.com/office/officeart/2005/8/layout/process2"/>
    <dgm:cxn modelId="{41E5E43C-B05F-4499-889F-8B729D3570D8}" srcId="{2A7D1AF6-A6B7-4B97-8C49-8842291A2E75}" destId="{A680DDED-5527-4B56-A990-6029A8A22CE6}" srcOrd="5" destOrd="0" parTransId="{06247ABB-1654-4DF1-AD66-7843AB658BD6}" sibTransId="{E0BA997B-20EF-4495-B363-96C9E7A69B15}"/>
    <dgm:cxn modelId="{DD24583E-5A1A-48A6-841F-2B7A4C122CF9}" srcId="{2A7D1AF6-A6B7-4B97-8C49-8842291A2E75}" destId="{9584EB88-AFA0-4A9C-88F9-629976A475E9}" srcOrd="6" destOrd="0" parTransId="{6EC7F3C6-9F35-451F-BEB6-D2D83994FF00}" sibTransId="{1F7DA73F-7D9E-456F-865D-C7E14515893A}"/>
    <dgm:cxn modelId="{9C90BB43-A1AD-42A4-B04D-B11487D2A481}" type="presOf" srcId="{9584EB88-AFA0-4A9C-88F9-629976A475E9}" destId="{5D488B81-53F3-4B24-AB18-16AEC99A2489}" srcOrd="0" destOrd="0" presId="urn:microsoft.com/office/officeart/2005/8/layout/process2"/>
    <dgm:cxn modelId="{A56DA546-0027-46FC-BB36-2F0F19051F37}" type="presOf" srcId="{4A65D0E8-AF72-4EEE-8D19-CD88B9180D43}" destId="{392E56EE-93CC-49D6-B4D8-D483EB2A7F04}" srcOrd="1" destOrd="0" presId="urn:microsoft.com/office/officeart/2005/8/layout/process2"/>
    <dgm:cxn modelId="{84AAA867-31F0-4C03-B5D9-CEA786990157}" type="presOf" srcId="{83E0E84F-F008-4648-99E9-04BEA27FAE8F}" destId="{0D3669BA-9E58-478C-BCAD-4778AB520B8E}" srcOrd="0" destOrd="0" presId="urn:microsoft.com/office/officeart/2005/8/layout/process2"/>
    <dgm:cxn modelId="{AD06B749-8D76-4AF7-B046-62BABA4A2CAB}" type="presOf" srcId="{2A7D1AF6-A6B7-4B97-8C49-8842291A2E75}" destId="{FF210CD4-CE77-4875-AAB3-30C9A49C21E8}" srcOrd="0" destOrd="0" presId="urn:microsoft.com/office/officeart/2005/8/layout/process2"/>
    <dgm:cxn modelId="{55C57A71-92FB-4F94-A2FD-D509D284F46F}" srcId="{2A7D1AF6-A6B7-4B97-8C49-8842291A2E75}" destId="{B687FF68-57D1-475B-932F-1CAC483AA8B3}" srcOrd="4" destOrd="0" parTransId="{9A786B3B-6F49-4482-B136-ACE18DCA8379}" sibTransId="{42121471-35E5-424D-8E17-89213C7E197C}"/>
    <dgm:cxn modelId="{4A756773-1EEA-455C-AC98-05F69306FC72}" type="presOf" srcId="{A703CF3D-6815-4D75-A7F9-6914C20D796D}" destId="{3C1835B3-35AA-4C8F-9A49-1D876A1B48FA}" srcOrd="0" destOrd="0" presId="urn:microsoft.com/office/officeart/2005/8/layout/process2"/>
    <dgm:cxn modelId="{72ECD957-418F-48B1-9F0B-7C0B84609C18}" srcId="{2A7D1AF6-A6B7-4B97-8C49-8842291A2E75}" destId="{A703CF3D-6815-4D75-A7F9-6914C20D796D}" srcOrd="3" destOrd="0" parTransId="{6EDFA28B-F735-4564-B0A4-C0BC87DF7D9C}" sibTransId="{98534208-5BD4-401A-95F2-097018F10050}"/>
    <dgm:cxn modelId="{1D60FC58-A698-405C-979F-67A73C7084B7}" type="presOf" srcId="{42121471-35E5-424D-8E17-89213C7E197C}" destId="{71D37073-992D-4A95-8AC6-1B2E68D609F5}" srcOrd="0" destOrd="0" presId="urn:microsoft.com/office/officeart/2005/8/layout/process2"/>
    <dgm:cxn modelId="{719C3088-CD21-49BC-955C-77618758806C}" type="presOf" srcId="{4A65D0E8-AF72-4EEE-8D19-CD88B9180D43}" destId="{0D823DAB-5D43-4B79-89A4-1128F79B4DFC}" srcOrd="0" destOrd="0" presId="urn:microsoft.com/office/officeart/2005/8/layout/process2"/>
    <dgm:cxn modelId="{B6A7BD88-1910-4CCC-855E-FBBBADB9123E}" srcId="{2A7D1AF6-A6B7-4B97-8C49-8842291A2E75}" destId="{CADAFFEB-4C73-4029-BE61-812EDEB40702}" srcOrd="2" destOrd="0" parTransId="{74DD5B98-93D5-4E3E-8F42-DE072961089D}" sibTransId="{E70A6209-79D3-4B47-881D-9EEDC6342DD5}"/>
    <dgm:cxn modelId="{F49AFB8D-FFB4-44F6-BD57-E6D2090585FE}" type="presOf" srcId="{98534208-5BD4-401A-95F2-097018F10050}" destId="{C76B4D11-B421-44B1-97D0-418BFE19FBE0}" srcOrd="1" destOrd="0" presId="urn:microsoft.com/office/officeart/2005/8/layout/process2"/>
    <dgm:cxn modelId="{3B35DD9A-D768-44D4-A7ED-231D23FD9241}" type="presOf" srcId="{CADAFFEB-4C73-4029-BE61-812EDEB40702}" destId="{CD6DC9DD-4DDF-476D-96F1-BDEDCE861E23}" srcOrd="0" destOrd="0" presId="urn:microsoft.com/office/officeart/2005/8/layout/process2"/>
    <dgm:cxn modelId="{79A684B0-CCBA-4D4F-96C4-5CDEB58699E3}" srcId="{2A7D1AF6-A6B7-4B97-8C49-8842291A2E75}" destId="{83E0E84F-F008-4648-99E9-04BEA27FAE8F}" srcOrd="1" destOrd="0" parTransId="{FBC5D9B2-774C-44B3-8F21-C359972B6B68}" sibTransId="{D6A97F77-2AD7-45A8-94C0-0D02A36121A5}"/>
    <dgm:cxn modelId="{554070C3-5454-4820-8A58-04C053165C51}" type="presOf" srcId="{E70A6209-79D3-4B47-881D-9EEDC6342DD5}" destId="{C2299AAD-8F9F-4F45-B6C2-7CF8359BAE02}" srcOrd="1" destOrd="0" presId="urn:microsoft.com/office/officeart/2005/8/layout/process2"/>
    <dgm:cxn modelId="{154ED2E9-6E91-4078-91A2-A198A4BF196A}" type="presOf" srcId="{E0BA997B-20EF-4495-B363-96C9E7A69B15}" destId="{59EC3D95-FD5B-4C1F-8228-1E1DFEF0528A}" srcOrd="1" destOrd="0" presId="urn:microsoft.com/office/officeart/2005/8/layout/process2"/>
    <dgm:cxn modelId="{95A7BCED-4B06-4A8D-98FB-B4BC47B1F15F}" type="presOf" srcId="{02890B54-28A9-4A06-81CD-A2D69BAED7B2}" destId="{299A1CE9-1338-4425-A456-E36C6468B148}" srcOrd="0" destOrd="0" presId="urn:microsoft.com/office/officeart/2005/8/layout/process2"/>
    <dgm:cxn modelId="{44F1E7EE-0B74-49AB-9643-4E64545D5CD1}" srcId="{2A7D1AF6-A6B7-4B97-8C49-8842291A2E75}" destId="{02890B54-28A9-4A06-81CD-A2D69BAED7B2}" srcOrd="0" destOrd="0" parTransId="{0358ECA4-D2E3-47D9-A34D-968843A30C2C}" sibTransId="{4A65D0E8-AF72-4EEE-8D19-CD88B9180D43}"/>
    <dgm:cxn modelId="{2D535952-98B9-4D60-AA38-B8E4F6255356}" type="presParOf" srcId="{FF210CD4-CE77-4875-AAB3-30C9A49C21E8}" destId="{299A1CE9-1338-4425-A456-E36C6468B148}" srcOrd="0" destOrd="0" presId="urn:microsoft.com/office/officeart/2005/8/layout/process2"/>
    <dgm:cxn modelId="{ED7B9EB6-E6A2-4A97-B394-03BD15B39055}" type="presParOf" srcId="{FF210CD4-CE77-4875-AAB3-30C9A49C21E8}" destId="{0D823DAB-5D43-4B79-89A4-1128F79B4DFC}" srcOrd="1" destOrd="0" presId="urn:microsoft.com/office/officeart/2005/8/layout/process2"/>
    <dgm:cxn modelId="{5A050C39-7044-4974-9062-78987522358F}" type="presParOf" srcId="{0D823DAB-5D43-4B79-89A4-1128F79B4DFC}" destId="{392E56EE-93CC-49D6-B4D8-D483EB2A7F04}" srcOrd="0" destOrd="0" presId="urn:microsoft.com/office/officeart/2005/8/layout/process2"/>
    <dgm:cxn modelId="{9CAA48D6-6708-4448-A6AA-69F5E4874D3B}" type="presParOf" srcId="{FF210CD4-CE77-4875-AAB3-30C9A49C21E8}" destId="{0D3669BA-9E58-478C-BCAD-4778AB520B8E}" srcOrd="2" destOrd="0" presId="urn:microsoft.com/office/officeart/2005/8/layout/process2"/>
    <dgm:cxn modelId="{2271BA8F-DC86-49FB-B39F-5BB014F75047}" type="presParOf" srcId="{FF210CD4-CE77-4875-AAB3-30C9A49C21E8}" destId="{3926AD99-7E4A-4FD3-9ED2-3FA69F422FE4}" srcOrd="3" destOrd="0" presId="urn:microsoft.com/office/officeart/2005/8/layout/process2"/>
    <dgm:cxn modelId="{81E9FF30-6720-45C7-A729-746F2ABF0828}" type="presParOf" srcId="{3926AD99-7E4A-4FD3-9ED2-3FA69F422FE4}" destId="{73DC8697-1C9D-4147-9E6C-2E87D44D669B}" srcOrd="0" destOrd="0" presId="urn:microsoft.com/office/officeart/2005/8/layout/process2"/>
    <dgm:cxn modelId="{69F827FC-BA7E-4C8B-8023-E7543FA135C2}" type="presParOf" srcId="{FF210CD4-CE77-4875-AAB3-30C9A49C21E8}" destId="{CD6DC9DD-4DDF-476D-96F1-BDEDCE861E23}" srcOrd="4" destOrd="0" presId="urn:microsoft.com/office/officeart/2005/8/layout/process2"/>
    <dgm:cxn modelId="{94CAACCF-8221-43DC-9A44-27086ED595B2}" type="presParOf" srcId="{FF210CD4-CE77-4875-AAB3-30C9A49C21E8}" destId="{EE140178-4BDA-4BE3-9E2C-109CF20B3127}" srcOrd="5" destOrd="0" presId="urn:microsoft.com/office/officeart/2005/8/layout/process2"/>
    <dgm:cxn modelId="{300384C0-14BA-4916-BE83-5ED9B71616A0}" type="presParOf" srcId="{EE140178-4BDA-4BE3-9E2C-109CF20B3127}" destId="{C2299AAD-8F9F-4F45-B6C2-7CF8359BAE02}" srcOrd="0" destOrd="0" presId="urn:microsoft.com/office/officeart/2005/8/layout/process2"/>
    <dgm:cxn modelId="{17B361AC-3A5C-4377-A08F-426EA3090115}" type="presParOf" srcId="{FF210CD4-CE77-4875-AAB3-30C9A49C21E8}" destId="{3C1835B3-35AA-4C8F-9A49-1D876A1B48FA}" srcOrd="6" destOrd="0" presId="urn:microsoft.com/office/officeart/2005/8/layout/process2"/>
    <dgm:cxn modelId="{69F40570-B141-4997-A196-0173F733C90C}" type="presParOf" srcId="{FF210CD4-CE77-4875-AAB3-30C9A49C21E8}" destId="{F29F3929-9C2B-482B-9137-1D7A9FB98CEB}" srcOrd="7" destOrd="0" presId="urn:microsoft.com/office/officeart/2005/8/layout/process2"/>
    <dgm:cxn modelId="{D010A214-D1BA-4896-A5FF-7C916B3B04C2}" type="presParOf" srcId="{F29F3929-9C2B-482B-9137-1D7A9FB98CEB}" destId="{C76B4D11-B421-44B1-97D0-418BFE19FBE0}" srcOrd="0" destOrd="0" presId="urn:microsoft.com/office/officeart/2005/8/layout/process2"/>
    <dgm:cxn modelId="{6C2985CD-17A6-437A-B451-6AC836006F85}" type="presParOf" srcId="{FF210CD4-CE77-4875-AAB3-30C9A49C21E8}" destId="{503092D2-439F-4ACD-8472-CC104327752A}" srcOrd="8" destOrd="0" presId="urn:microsoft.com/office/officeart/2005/8/layout/process2"/>
    <dgm:cxn modelId="{241B620C-9B85-40B1-9556-3FEB9F9D624D}" type="presParOf" srcId="{FF210CD4-CE77-4875-AAB3-30C9A49C21E8}" destId="{71D37073-992D-4A95-8AC6-1B2E68D609F5}" srcOrd="9" destOrd="0" presId="urn:microsoft.com/office/officeart/2005/8/layout/process2"/>
    <dgm:cxn modelId="{A7CF7516-EC48-4C6C-ACCA-273E4203A4F4}" type="presParOf" srcId="{71D37073-992D-4A95-8AC6-1B2E68D609F5}" destId="{3A7E5B19-6A52-4266-8A07-DB635145DD94}" srcOrd="0" destOrd="0" presId="urn:microsoft.com/office/officeart/2005/8/layout/process2"/>
    <dgm:cxn modelId="{598A3D65-13B7-4208-AED5-8A9B50614D88}" type="presParOf" srcId="{FF210CD4-CE77-4875-AAB3-30C9A49C21E8}" destId="{69665382-B9EB-4DD5-A2E8-7C27C08DC70D}" srcOrd="10" destOrd="0" presId="urn:microsoft.com/office/officeart/2005/8/layout/process2"/>
    <dgm:cxn modelId="{DE1E1A94-D95C-4BC5-B496-39BC2BC62065}" type="presParOf" srcId="{FF210CD4-CE77-4875-AAB3-30C9A49C21E8}" destId="{89D04D64-A33E-445D-A6CD-8AAAEDE5C2B3}" srcOrd="11" destOrd="0" presId="urn:microsoft.com/office/officeart/2005/8/layout/process2"/>
    <dgm:cxn modelId="{33625BBE-8751-4355-9410-737950B27266}" type="presParOf" srcId="{89D04D64-A33E-445D-A6CD-8AAAEDE5C2B3}" destId="{59EC3D95-FD5B-4C1F-8228-1E1DFEF0528A}" srcOrd="0" destOrd="0" presId="urn:microsoft.com/office/officeart/2005/8/layout/process2"/>
    <dgm:cxn modelId="{6D4BA3E9-27F1-4861-BB06-1FD1ABC05772}" type="presParOf" srcId="{FF210CD4-CE77-4875-AAB3-30C9A49C21E8}" destId="{5D488B81-53F3-4B24-AB18-16AEC99A248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1144C-3D89-4C03-BA4A-D626706FD48E}">
      <dsp:nvSpPr>
        <dsp:cNvPr id="0" name=""/>
        <dsp:cNvSpPr/>
      </dsp:nvSpPr>
      <dsp:spPr>
        <a:xfrm>
          <a:off x="345861" y="531309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E80D2-917C-4D75-B65A-D3153C590D0B}">
      <dsp:nvSpPr>
        <dsp:cNvPr id="0" name=""/>
        <dsp:cNvSpPr/>
      </dsp:nvSpPr>
      <dsp:spPr>
        <a:xfrm>
          <a:off x="574834" y="760282"/>
          <a:ext cx="616464" cy="616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122B-B0F9-4BD4-8201-34F9896CDCD1}">
      <dsp:nvSpPr>
        <dsp:cNvPr id="0" name=""/>
        <dsp:cNvSpPr/>
      </dsp:nvSpPr>
      <dsp:spPr>
        <a:xfrm>
          <a:off x="2402" y="1940372"/>
          <a:ext cx="1761328" cy="168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Cardiovascular diseases remain a leading cause of morbidity and mortality worldwide, necessitating innovative approaches for early risk stratification and intervention</a:t>
          </a:r>
          <a:endParaRPr lang="en-US" sz="1100" kern="1200"/>
        </a:p>
      </dsp:txBody>
      <dsp:txXfrm>
        <a:off x="2402" y="1940372"/>
        <a:ext cx="1761328" cy="1685646"/>
      </dsp:txXfrm>
    </dsp:sp>
    <dsp:sp modelId="{A2B65BFA-0379-4AC4-8560-88644E2DA1F5}">
      <dsp:nvSpPr>
        <dsp:cNvPr id="0" name=""/>
        <dsp:cNvSpPr/>
      </dsp:nvSpPr>
      <dsp:spPr>
        <a:xfrm>
          <a:off x="2415421" y="531309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8E69B-FCD9-489F-B683-175EF5BA262A}">
      <dsp:nvSpPr>
        <dsp:cNvPr id="0" name=""/>
        <dsp:cNvSpPr/>
      </dsp:nvSpPr>
      <dsp:spPr>
        <a:xfrm>
          <a:off x="2644394" y="760282"/>
          <a:ext cx="616464" cy="616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85341-83A9-4B50-8FBD-D4E20CD3E318}">
      <dsp:nvSpPr>
        <dsp:cNvPr id="0" name=""/>
        <dsp:cNvSpPr/>
      </dsp:nvSpPr>
      <dsp:spPr>
        <a:xfrm>
          <a:off x="2071962" y="1940372"/>
          <a:ext cx="1761328" cy="168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pursuit of this goal, we present a research project that merges biological signal processing with cutting-edge machine learning techniques</a:t>
          </a:r>
          <a:endParaRPr lang="en-US" sz="1100" kern="1200"/>
        </a:p>
      </dsp:txBody>
      <dsp:txXfrm>
        <a:off x="2071962" y="1940372"/>
        <a:ext cx="1761328" cy="1685646"/>
      </dsp:txXfrm>
    </dsp:sp>
    <dsp:sp modelId="{B9A675DE-89C4-4352-9E7F-FBEEB5D9AC05}">
      <dsp:nvSpPr>
        <dsp:cNvPr id="0" name=""/>
        <dsp:cNvSpPr/>
      </dsp:nvSpPr>
      <dsp:spPr>
        <a:xfrm>
          <a:off x="4484982" y="531309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EF3E3-C56E-48CD-82AD-D43DDEFCF651}">
      <dsp:nvSpPr>
        <dsp:cNvPr id="0" name=""/>
        <dsp:cNvSpPr/>
      </dsp:nvSpPr>
      <dsp:spPr>
        <a:xfrm>
          <a:off x="4713955" y="760282"/>
          <a:ext cx="616464" cy="616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0F1F0-75F2-4452-B109-792957BD320A}">
      <dsp:nvSpPr>
        <dsp:cNvPr id="0" name=""/>
        <dsp:cNvSpPr/>
      </dsp:nvSpPr>
      <dsp:spPr>
        <a:xfrm>
          <a:off x="4141523" y="1940372"/>
          <a:ext cx="1761328" cy="168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Our primary objective is to discriminate between healthy and at-risk individuals by analyzing continuous blood pressure recordings</a:t>
          </a:r>
          <a:endParaRPr lang="en-US" sz="1100" kern="1200"/>
        </a:p>
      </dsp:txBody>
      <dsp:txXfrm>
        <a:off x="4141523" y="1940372"/>
        <a:ext cx="1761328" cy="1685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A279-F0BB-4634-BBFB-4775CA10FD2E}">
      <dsp:nvSpPr>
        <dsp:cNvPr id="0" name=""/>
        <dsp:cNvSpPr/>
      </dsp:nvSpPr>
      <dsp:spPr>
        <a:xfrm>
          <a:off x="0" y="3268"/>
          <a:ext cx="5995137" cy="1030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1ACBD-8EEE-4490-8141-0ED39EF56A18}">
      <dsp:nvSpPr>
        <dsp:cNvPr id="0" name=""/>
        <dsp:cNvSpPr/>
      </dsp:nvSpPr>
      <dsp:spPr>
        <a:xfrm>
          <a:off x="311728" y="235132"/>
          <a:ext cx="567333" cy="566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73A96-D91C-4C35-896E-1FF825ED9AEF}">
      <dsp:nvSpPr>
        <dsp:cNvPr id="0" name=""/>
        <dsp:cNvSpPr/>
      </dsp:nvSpPr>
      <dsp:spPr>
        <a:xfrm>
          <a:off x="1190791" y="3268"/>
          <a:ext cx="4757691" cy="10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9" tIns="109169" rIns="109169" bIns="1091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These techniques are instrumental in our journey to unravel the complexities of time-series data and to glean insights into the behavior of specific frequencies within intricate signals</a:t>
          </a:r>
          <a:endParaRPr lang="en-US" sz="1400" kern="1200"/>
        </a:p>
      </dsp:txBody>
      <dsp:txXfrm>
        <a:off x="1190791" y="3268"/>
        <a:ext cx="4757691" cy="1031515"/>
      </dsp:txXfrm>
    </dsp:sp>
    <dsp:sp modelId="{765E3978-2F88-431E-A75D-28DECB66B7ED}">
      <dsp:nvSpPr>
        <dsp:cNvPr id="0" name=""/>
        <dsp:cNvSpPr/>
      </dsp:nvSpPr>
      <dsp:spPr>
        <a:xfrm>
          <a:off x="0" y="1284848"/>
          <a:ext cx="5995137" cy="1030508"/>
        </a:xfrm>
        <a:prstGeom prst="roundRect">
          <a:avLst>
            <a:gd name="adj" fmla="val 10000"/>
          </a:avLst>
        </a:prstGeom>
        <a:solidFill>
          <a:schemeClr val="accent2">
            <a:hueOff val="10049922"/>
            <a:satOff val="-214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F3A70-9F27-44D0-9903-C7D6521A957D}">
      <dsp:nvSpPr>
        <dsp:cNvPr id="0" name=""/>
        <dsp:cNvSpPr/>
      </dsp:nvSpPr>
      <dsp:spPr>
        <a:xfrm>
          <a:off x="311728" y="1516712"/>
          <a:ext cx="567333" cy="566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9567A-4454-4CAE-9E91-1A153DBC11A7}">
      <dsp:nvSpPr>
        <dsp:cNvPr id="0" name=""/>
        <dsp:cNvSpPr/>
      </dsp:nvSpPr>
      <dsp:spPr>
        <a:xfrm>
          <a:off x="1190791" y="1284848"/>
          <a:ext cx="4757691" cy="10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9" tIns="109169" rIns="109169" bIns="1091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Representation with Wavelet Transform: The Versatile Wavelet Transform: The Wavelet Transform, an indispensable mathematical tool, serves as the backbone of our data analysis</a:t>
          </a:r>
          <a:endParaRPr lang="en-US" sz="1400" kern="1200"/>
        </a:p>
      </dsp:txBody>
      <dsp:txXfrm>
        <a:off x="1190791" y="1284848"/>
        <a:ext cx="4757691" cy="1031515"/>
      </dsp:txXfrm>
    </dsp:sp>
    <dsp:sp modelId="{B78012E2-7638-4F33-9C3A-2C4915F25688}">
      <dsp:nvSpPr>
        <dsp:cNvPr id="0" name=""/>
        <dsp:cNvSpPr/>
      </dsp:nvSpPr>
      <dsp:spPr>
        <a:xfrm>
          <a:off x="0" y="2566428"/>
          <a:ext cx="5995137" cy="1030508"/>
        </a:xfrm>
        <a:prstGeom prst="roundRect">
          <a:avLst>
            <a:gd name="adj" fmla="val 10000"/>
          </a:avLst>
        </a:prstGeom>
        <a:solidFill>
          <a:schemeClr val="accent2">
            <a:hueOff val="20099844"/>
            <a:satOff val="-428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0ABDB-5CCD-4A2F-9E9E-5FE02C4824D8}">
      <dsp:nvSpPr>
        <dsp:cNvPr id="0" name=""/>
        <dsp:cNvSpPr/>
      </dsp:nvSpPr>
      <dsp:spPr>
        <a:xfrm>
          <a:off x="311728" y="2798292"/>
          <a:ext cx="567333" cy="566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A8C4D-89FB-406B-9EA0-6E7B73BA768A}">
      <dsp:nvSpPr>
        <dsp:cNvPr id="0" name=""/>
        <dsp:cNvSpPr/>
      </dsp:nvSpPr>
      <dsp:spPr>
        <a:xfrm>
          <a:off x="1190791" y="2566428"/>
          <a:ext cx="4757691" cy="10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69" tIns="109169" rIns="109169" bIns="1091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Wavelet Transform on Each Data Point: An inherent strength of the Wavelet Transform lies in its applicability to individual data points within a signal</a:t>
          </a:r>
          <a:endParaRPr lang="en-US" sz="1400" kern="1200"/>
        </a:p>
      </dsp:txBody>
      <dsp:txXfrm>
        <a:off x="1190791" y="2566428"/>
        <a:ext cx="4757691" cy="1031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82544-0D8B-4B7E-979A-FF52576C58D6}">
      <dsp:nvSpPr>
        <dsp:cNvPr id="0" name=""/>
        <dsp:cNvSpPr/>
      </dsp:nvSpPr>
      <dsp:spPr>
        <a:xfrm>
          <a:off x="0" y="3597"/>
          <a:ext cx="5995137" cy="1059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F5D1-D351-4695-8219-293C14F93883}">
      <dsp:nvSpPr>
        <dsp:cNvPr id="0" name=""/>
        <dsp:cNvSpPr/>
      </dsp:nvSpPr>
      <dsp:spPr>
        <a:xfrm>
          <a:off x="320368" y="241888"/>
          <a:ext cx="583058" cy="582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E29F-C2DD-411B-9C0E-09CB92B286C4}">
      <dsp:nvSpPr>
        <dsp:cNvPr id="0" name=""/>
        <dsp:cNvSpPr/>
      </dsp:nvSpPr>
      <dsp:spPr>
        <a:xfrm>
          <a:off x="1223795" y="3597"/>
          <a:ext cx="4591827" cy="106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95" tIns="112195" rIns="112195" bIns="112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 conjunction with the previously outlined techniques of slicing spectrograms and employing the Wavelet Transform, the process of cropping spectrograms emerges as an essential component of our data preprocessing pipeline</a:t>
          </a:r>
          <a:endParaRPr lang="en-US" sz="1400" kern="1200"/>
        </a:p>
      </dsp:txBody>
      <dsp:txXfrm>
        <a:off x="1223795" y="3597"/>
        <a:ext cx="4591827" cy="1060105"/>
      </dsp:txXfrm>
    </dsp:sp>
    <dsp:sp modelId="{8FAA75B1-9F01-41B9-AC46-A5914412A1CA}">
      <dsp:nvSpPr>
        <dsp:cNvPr id="0" name=""/>
        <dsp:cNvSpPr/>
      </dsp:nvSpPr>
      <dsp:spPr>
        <a:xfrm>
          <a:off x="0" y="1270553"/>
          <a:ext cx="5995137" cy="1059070"/>
        </a:xfrm>
        <a:prstGeom prst="roundRect">
          <a:avLst>
            <a:gd name="adj" fmla="val 10000"/>
          </a:avLst>
        </a:prstGeom>
        <a:solidFill>
          <a:schemeClr val="accent5">
            <a:hueOff val="-734993"/>
            <a:satOff val="214"/>
            <a:lumOff val="-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4BE66-1A9F-4936-9836-87CD2372215E}">
      <dsp:nvSpPr>
        <dsp:cNvPr id="0" name=""/>
        <dsp:cNvSpPr/>
      </dsp:nvSpPr>
      <dsp:spPr>
        <a:xfrm>
          <a:off x="320368" y="1508843"/>
          <a:ext cx="583058" cy="582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F264F-FC1C-4235-B1CD-C0768423A77A}">
      <dsp:nvSpPr>
        <dsp:cNvPr id="0" name=""/>
        <dsp:cNvSpPr/>
      </dsp:nvSpPr>
      <dsp:spPr>
        <a:xfrm>
          <a:off x="1223795" y="1270553"/>
          <a:ext cx="4591827" cy="106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95" tIns="112195" rIns="112195" bIns="112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task of cropping is a dynamic and strategic maneuver that empowers us to zero in on specific regions of interest within the spectrograms</a:t>
          </a:r>
          <a:endParaRPr lang="en-US" sz="1400" kern="1200"/>
        </a:p>
      </dsp:txBody>
      <dsp:txXfrm>
        <a:off x="1223795" y="1270553"/>
        <a:ext cx="4591827" cy="1060105"/>
      </dsp:txXfrm>
    </dsp:sp>
    <dsp:sp modelId="{C914C156-13CC-4BC4-B2F9-FD44442ED01A}">
      <dsp:nvSpPr>
        <dsp:cNvPr id="0" name=""/>
        <dsp:cNvSpPr/>
      </dsp:nvSpPr>
      <dsp:spPr>
        <a:xfrm>
          <a:off x="0" y="2537508"/>
          <a:ext cx="5995137" cy="1059070"/>
        </a:xfrm>
        <a:prstGeom prst="roundRect">
          <a:avLst>
            <a:gd name="adj" fmla="val 10000"/>
          </a:avLst>
        </a:prstGeom>
        <a:solidFill>
          <a:schemeClr val="accent5">
            <a:hueOff val="-1469985"/>
            <a:satOff val="428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690EA-EB3A-49BE-B7F6-203B58AB0AB7}">
      <dsp:nvSpPr>
        <dsp:cNvPr id="0" name=""/>
        <dsp:cNvSpPr/>
      </dsp:nvSpPr>
      <dsp:spPr>
        <a:xfrm>
          <a:off x="320368" y="2775799"/>
          <a:ext cx="583058" cy="582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A18B-C927-44B3-A187-854EF5685E5D}">
      <dsp:nvSpPr>
        <dsp:cNvPr id="0" name=""/>
        <dsp:cNvSpPr/>
      </dsp:nvSpPr>
      <dsp:spPr>
        <a:xfrm>
          <a:off x="1223795" y="2537508"/>
          <a:ext cx="4591827" cy="1060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95" tIns="112195" rIns="112195" bIns="112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Cropping Techniques: Cropping spectrograms encompasses the meticulous selection and retention of specific regions within each spectrogram</a:t>
          </a:r>
          <a:endParaRPr lang="en-US" sz="1400" kern="1200"/>
        </a:p>
      </dsp:txBody>
      <dsp:txXfrm>
        <a:off x="1223795" y="2537508"/>
        <a:ext cx="4591827" cy="1060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0EEF1-3F4D-4449-9E02-9A8F09A4A615}">
      <dsp:nvSpPr>
        <dsp:cNvPr id="0" name=""/>
        <dsp:cNvSpPr/>
      </dsp:nvSpPr>
      <dsp:spPr>
        <a:xfrm>
          <a:off x="345861" y="228581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77E33-FE40-4F4F-B019-05F9E60FCD4F}">
      <dsp:nvSpPr>
        <dsp:cNvPr id="0" name=""/>
        <dsp:cNvSpPr/>
      </dsp:nvSpPr>
      <dsp:spPr>
        <a:xfrm>
          <a:off x="574834" y="457554"/>
          <a:ext cx="616464" cy="616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483FB-EEB2-40F1-B870-8C4A0E353E26}">
      <dsp:nvSpPr>
        <dsp:cNvPr id="0" name=""/>
        <dsp:cNvSpPr/>
      </dsp:nvSpPr>
      <dsp:spPr>
        <a:xfrm>
          <a:off x="2402" y="1637643"/>
          <a:ext cx="1761328" cy="229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process of cropping spectrograms is seamlessly integrated with the Wavelet Transform phase</a:t>
          </a:r>
          <a:endParaRPr lang="en-US" sz="1100" kern="1200"/>
        </a:p>
      </dsp:txBody>
      <dsp:txXfrm>
        <a:off x="2402" y="1637643"/>
        <a:ext cx="1761328" cy="2291102"/>
      </dsp:txXfrm>
    </dsp:sp>
    <dsp:sp modelId="{BC3D2EED-81D9-4950-B9F5-9248D63CBFC2}">
      <dsp:nvSpPr>
        <dsp:cNvPr id="0" name=""/>
        <dsp:cNvSpPr/>
      </dsp:nvSpPr>
      <dsp:spPr>
        <a:xfrm>
          <a:off x="2415421" y="228581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E9E22-110E-4CBF-945B-E88411AEC4BE}">
      <dsp:nvSpPr>
        <dsp:cNvPr id="0" name=""/>
        <dsp:cNvSpPr/>
      </dsp:nvSpPr>
      <dsp:spPr>
        <a:xfrm>
          <a:off x="2644394" y="457554"/>
          <a:ext cx="616464" cy="616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5CF3-6929-449F-BE39-CEE1117A293B}">
      <dsp:nvSpPr>
        <dsp:cNvPr id="0" name=""/>
        <dsp:cNvSpPr/>
      </dsp:nvSpPr>
      <dsp:spPr>
        <a:xfrm>
          <a:off x="2071962" y="1637643"/>
          <a:ext cx="1761328" cy="229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This dynamic integration allows us to maximize the relevance of our analysis and further enhances the precision of our research</a:t>
          </a:r>
          <a:endParaRPr lang="en-US" sz="1100" kern="1200"/>
        </a:p>
      </dsp:txBody>
      <dsp:txXfrm>
        <a:off x="2071962" y="1637643"/>
        <a:ext cx="1761328" cy="2291102"/>
      </dsp:txXfrm>
    </dsp:sp>
    <dsp:sp modelId="{620BD055-8073-4EF0-A8B7-2DF0B2977CB7}">
      <dsp:nvSpPr>
        <dsp:cNvPr id="0" name=""/>
        <dsp:cNvSpPr/>
      </dsp:nvSpPr>
      <dsp:spPr>
        <a:xfrm>
          <a:off x="4484982" y="228581"/>
          <a:ext cx="1074410" cy="10744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3A31E-F395-4A53-8E0A-B674D8CD5B10}">
      <dsp:nvSpPr>
        <dsp:cNvPr id="0" name=""/>
        <dsp:cNvSpPr/>
      </dsp:nvSpPr>
      <dsp:spPr>
        <a:xfrm>
          <a:off x="4713955" y="457554"/>
          <a:ext cx="616464" cy="616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1591-5ADF-4914-9B1D-77F45DEA8260}">
      <dsp:nvSpPr>
        <dsp:cNvPr id="0" name=""/>
        <dsp:cNvSpPr/>
      </dsp:nvSpPr>
      <dsp:spPr>
        <a:xfrm>
          <a:off x="4141523" y="1637643"/>
          <a:ext cx="1761328" cy="229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Challenges and Strategic Considerations: While cropping spectrograms is invaluable, it is not without its challenges and strategic Potential Information Loss: The process of cropping, when overly aggressive, can result in the loss of valuable information</a:t>
          </a:r>
          <a:endParaRPr lang="en-US" sz="1100" kern="1200"/>
        </a:p>
      </dsp:txBody>
      <dsp:txXfrm>
        <a:off x="4141523" y="1637643"/>
        <a:ext cx="1761328" cy="2291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59FE4-574A-4603-A11C-63885C0747AE}">
      <dsp:nvSpPr>
        <dsp:cNvPr id="0" name=""/>
        <dsp:cNvSpPr/>
      </dsp:nvSpPr>
      <dsp:spPr>
        <a:xfrm>
          <a:off x="708694" y="1691"/>
          <a:ext cx="4687371" cy="142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IMAGE_HEIGHT is the height of the scalograms</a:t>
          </a:r>
          <a:endParaRPr lang="en-US" sz="3300" kern="1200"/>
        </a:p>
      </dsp:txBody>
      <dsp:txXfrm>
        <a:off x="708694" y="1691"/>
        <a:ext cx="4687371" cy="1429648"/>
      </dsp:txXfrm>
    </dsp:sp>
    <dsp:sp modelId="{517C137E-86A9-4A6B-BC5C-CF9336F2C85E}">
      <dsp:nvSpPr>
        <dsp:cNvPr id="0" name=""/>
        <dsp:cNvSpPr/>
      </dsp:nvSpPr>
      <dsp:spPr>
        <a:xfrm>
          <a:off x="708694" y="2017260"/>
          <a:ext cx="4687371" cy="142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IMAGE_WIDTH is the width of the scalograms</a:t>
          </a:r>
          <a:endParaRPr lang="en-US" sz="3300" kern="1200"/>
        </a:p>
      </dsp:txBody>
      <dsp:txXfrm>
        <a:off x="708694" y="2017260"/>
        <a:ext cx="4687371" cy="1429648"/>
      </dsp:txXfrm>
    </dsp:sp>
    <dsp:sp modelId="{274DB880-58D8-40B1-88A8-D3C30DE863E6}">
      <dsp:nvSpPr>
        <dsp:cNvPr id="0" name=""/>
        <dsp:cNvSpPr/>
      </dsp:nvSpPr>
      <dsp:spPr>
        <a:xfrm>
          <a:off x="708694" y="4032830"/>
          <a:ext cx="4687371" cy="142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N_CHANNELS is the number of channels in the scalograms</a:t>
          </a:r>
          <a:endParaRPr lang="en-US" sz="3300" kern="1200"/>
        </a:p>
      </dsp:txBody>
      <dsp:txXfrm>
        <a:off x="708694" y="4032830"/>
        <a:ext cx="4687371" cy="1429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A1CE9-1338-4425-A456-E36C6468B148}">
      <dsp:nvSpPr>
        <dsp:cNvPr id="0" name=""/>
        <dsp:cNvSpPr/>
      </dsp:nvSpPr>
      <dsp:spPr>
        <a:xfrm>
          <a:off x="2300707" y="43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MaxPooling2D )</a:t>
          </a:r>
          <a:endParaRPr lang="en-US" sz="600" kern="1200"/>
        </a:p>
      </dsp:txBody>
      <dsp:txXfrm>
        <a:off x="2311252" y="10984"/>
        <a:ext cx="1372632" cy="338943"/>
      </dsp:txXfrm>
    </dsp:sp>
    <dsp:sp modelId="{0D823DAB-5D43-4B79-89A4-1128F79B4DFC}">
      <dsp:nvSpPr>
        <dsp:cNvPr id="0" name=""/>
        <dsp:cNvSpPr/>
      </dsp:nvSpPr>
      <dsp:spPr>
        <a:xfrm rot="5400000">
          <a:off x="2930062" y="369473"/>
          <a:ext cx="135012" cy="162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948964" y="382974"/>
        <a:ext cx="97208" cy="94508"/>
      </dsp:txXfrm>
    </dsp:sp>
    <dsp:sp modelId="{0D3669BA-9E58-478C-BCAD-4778AB520B8E}">
      <dsp:nvSpPr>
        <dsp:cNvPr id="0" name=""/>
        <dsp:cNvSpPr/>
      </dsp:nvSpPr>
      <dsp:spPr>
        <a:xfrm>
          <a:off x="2300707" y="54048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4998"/>
                <a:satOff val="71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4998"/>
                <a:satOff val="71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4998"/>
                <a:satOff val="71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This layer applies max pooling with a pool size of 2x</a:t>
          </a:r>
          <a:endParaRPr lang="en-US" sz="600" kern="1200"/>
        </a:p>
      </dsp:txBody>
      <dsp:txXfrm>
        <a:off x="2311252" y="551034"/>
        <a:ext cx="1372632" cy="338943"/>
      </dsp:txXfrm>
    </dsp:sp>
    <dsp:sp modelId="{3926AD99-7E4A-4FD3-9ED2-3FA69F422FE4}">
      <dsp:nvSpPr>
        <dsp:cNvPr id="0" name=""/>
        <dsp:cNvSpPr/>
      </dsp:nvSpPr>
      <dsp:spPr>
        <a:xfrm rot="5400000">
          <a:off x="2930062" y="909523"/>
          <a:ext cx="135012" cy="162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93997"/>
                <a:satOff val="86"/>
                <a:lumOff val="-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3997"/>
                <a:satOff val="86"/>
                <a:lumOff val="-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3997"/>
                <a:satOff val="86"/>
                <a:lumOff val="-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948964" y="923024"/>
        <a:ext cx="97208" cy="94508"/>
      </dsp:txXfrm>
    </dsp:sp>
    <dsp:sp modelId="{CD6DC9DD-4DDF-476D-96F1-BDEDCE861E23}">
      <dsp:nvSpPr>
        <dsp:cNvPr id="0" name=""/>
        <dsp:cNvSpPr/>
      </dsp:nvSpPr>
      <dsp:spPr>
        <a:xfrm>
          <a:off x="2300707" y="108053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89995"/>
                <a:satOff val="143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9995"/>
                <a:satOff val="143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9995"/>
                <a:satOff val="143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Max pooling reduces the size of the feature maps by taking the maximum value within each 2x2 window</a:t>
          </a:r>
          <a:endParaRPr lang="en-US" sz="600" kern="1200"/>
        </a:p>
      </dsp:txBody>
      <dsp:txXfrm>
        <a:off x="2311252" y="1091084"/>
        <a:ext cx="1372632" cy="338943"/>
      </dsp:txXfrm>
    </dsp:sp>
    <dsp:sp modelId="{EE140178-4BDA-4BE3-9E2C-109CF20B3127}">
      <dsp:nvSpPr>
        <dsp:cNvPr id="0" name=""/>
        <dsp:cNvSpPr/>
      </dsp:nvSpPr>
      <dsp:spPr>
        <a:xfrm rot="5400000">
          <a:off x="2930062" y="1449573"/>
          <a:ext cx="135012" cy="162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87994"/>
                <a:satOff val="171"/>
                <a:lumOff val="-2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7994"/>
                <a:satOff val="171"/>
                <a:lumOff val="-2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7994"/>
                <a:satOff val="171"/>
                <a:lumOff val="-2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948964" y="1463074"/>
        <a:ext cx="97208" cy="94508"/>
      </dsp:txXfrm>
    </dsp:sp>
    <dsp:sp modelId="{3C1835B3-35AA-4C8F-9A49-1D876A1B48FA}">
      <dsp:nvSpPr>
        <dsp:cNvPr id="0" name=""/>
        <dsp:cNvSpPr/>
      </dsp:nvSpPr>
      <dsp:spPr>
        <a:xfrm>
          <a:off x="2300707" y="162058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4993"/>
                <a:satOff val="214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4993"/>
                <a:satOff val="214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4993"/>
                <a:satOff val="214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MaxPooling2D )</a:t>
          </a:r>
          <a:endParaRPr lang="en-US" sz="600" kern="1200"/>
        </a:p>
      </dsp:txBody>
      <dsp:txXfrm>
        <a:off x="2311252" y="1631134"/>
        <a:ext cx="1372632" cy="338943"/>
      </dsp:txXfrm>
    </dsp:sp>
    <dsp:sp modelId="{F29F3929-9C2B-482B-9137-1D7A9FB98CEB}">
      <dsp:nvSpPr>
        <dsp:cNvPr id="0" name=""/>
        <dsp:cNvSpPr/>
      </dsp:nvSpPr>
      <dsp:spPr>
        <a:xfrm rot="5400000">
          <a:off x="2930062" y="1989623"/>
          <a:ext cx="135012" cy="162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81991"/>
                <a:satOff val="257"/>
                <a:lumOff val="-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81991"/>
                <a:satOff val="257"/>
                <a:lumOff val="-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81991"/>
                <a:satOff val="257"/>
                <a:lumOff val="-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948964" y="2003124"/>
        <a:ext cx="97208" cy="94508"/>
      </dsp:txXfrm>
    </dsp:sp>
    <dsp:sp modelId="{503092D2-439F-4ACD-8472-CC104327752A}">
      <dsp:nvSpPr>
        <dsp:cNvPr id="0" name=""/>
        <dsp:cNvSpPr/>
      </dsp:nvSpPr>
      <dsp:spPr>
        <a:xfrm>
          <a:off x="2300707" y="216063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79990"/>
                <a:satOff val="285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9990"/>
                <a:satOff val="285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9990"/>
                <a:satOff val="285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This layer applies max pooling with a pool size of 2x</a:t>
          </a:r>
          <a:endParaRPr lang="en-US" sz="600" kern="1200"/>
        </a:p>
      </dsp:txBody>
      <dsp:txXfrm>
        <a:off x="2311252" y="2171184"/>
        <a:ext cx="1372632" cy="338943"/>
      </dsp:txXfrm>
    </dsp:sp>
    <dsp:sp modelId="{71D37073-992D-4A95-8AC6-1B2E68D609F5}">
      <dsp:nvSpPr>
        <dsp:cNvPr id="0" name=""/>
        <dsp:cNvSpPr/>
      </dsp:nvSpPr>
      <dsp:spPr>
        <a:xfrm rot="5400000">
          <a:off x="2930062" y="2529673"/>
          <a:ext cx="135012" cy="162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75988"/>
                <a:satOff val="342"/>
                <a:lumOff val="-5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75988"/>
                <a:satOff val="342"/>
                <a:lumOff val="-5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75988"/>
                <a:satOff val="342"/>
                <a:lumOff val="-5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948964" y="2543174"/>
        <a:ext cx="97208" cy="94508"/>
      </dsp:txXfrm>
    </dsp:sp>
    <dsp:sp modelId="{69665382-B9EB-4DD5-A2E8-7C27C08DC70D}">
      <dsp:nvSpPr>
        <dsp:cNvPr id="0" name=""/>
        <dsp:cNvSpPr/>
      </dsp:nvSpPr>
      <dsp:spPr>
        <a:xfrm>
          <a:off x="2300707" y="270068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4988"/>
                <a:satOff val="357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4988"/>
                <a:satOff val="357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4988"/>
                <a:satOff val="357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MaxPooling2D )</a:t>
          </a:r>
          <a:endParaRPr lang="en-US" sz="600" kern="1200"/>
        </a:p>
      </dsp:txBody>
      <dsp:txXfrm>
        <a:off x="2311252" y="2711234"/>
        <a:ext cx="1372632" cy="338943"/>
      </dsp:txXfrm>
    </dsp:sp>
    <dsp:sp modelId="{89D04D64-A33E-445D-A6CD-8AAAEDE5C2B3}">
      <dsp:nvSpPr>
        <dsp:cNvPr id="0" name=""/>
        <dsp:cNvSpPr/>
      </dsp:nvSpPr>
      <dsp:spPr>
        <a:xfrm rot="5400000">
          <a:off x="2930062" y="3069723"/>
          <a:ext cx="135012" cy="1620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469985"/>
                <a:satOff val="428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69985"/>
                <a:satOff val="428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69985"/>
                <a:satOff val="428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948964" y="3083224"/>
        <a:ext cx="97208" cy="94508"/>
      </dsp:txXfrm>
    </dsp:sp>
    <dsp:sp modelId="{5D488B81-53F3-4B24-AB18-16AEC99A2489}">
      <dsp:nvSpPr>
        <dsp:cNvPr id="0" name=""/>
        <dsp:cNvSpPr/>
      </dsp:nvSpPr>
      <dsp:spPr>
        <a:xfrm>
          <a:off x="2300707" y="3240739"/>
          <a:ext cx="1393722" cy="360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69985"/>
                <a:satOff val="428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69985"/>
                <a:satOff val="428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69985"/>
                <a:satOff val="428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kern="1200"/>
            <a:t>This layer applies max pooling with a pool size of 2x</a:t>
          </a:r>
          <a:endParaRPr lang="en-US" sz="600" kern="1200"/>
        </a:p>
      </dsp:txBody>
      <dsp:txXfrm>
        <a:off x="2311252" y="3251284"/>
        <a:ext cx="1372632" cy="33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1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8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8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4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36014-15E3-F000-7D77-B22EAD374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>
                <a:ea typeface="+mj-lt"/>
                <a:cs typeface="+mj-lt"/>
              </a:rPr>
              <a:t>Biological Signal Processing for Cardiovascular Risk Stratification</a:t>
            </a:r>
            <a:br>
              <a:rPr lang="en-US" sz="3100" b="0">
                <a:ea typeface="+mj-lt"/>
                <a:cs typeface="+mj-lt"/>
              </a:rPr>
            </a:br>
            <a:br>
              <a:rPr lang="en-US" sz="3100" b="0">
                <a:ea typeface="+mj-lt"/>
                <a:cs typeface="+mj-lt"/>
              </a:rPr>
            </a:br>
            <a:r>
              <a:rPr lang="en-US" sz="3100" b="0">
                <a:ea typeface="+mj-lt"/>
                <a:cs typeface="+mj-lt"/>
              </a:rPr>
              <a:t> presenter name :mohamed</a:t>
            </a:r>
            <a:r>
              <a:rPr lang="en-US" sz="3100" b="0"/>
              <a:t> halawa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71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Input Layer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DDBA74B-D15D-09E1-A6ED-8446F3FB7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0072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43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/>
              <a:t>Conv2D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This layer has 32 filters, each with a kernel size of 3x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strides parameter is set to 2, which means that the output feature maps will be half the size of the input feature maps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padding parameter is set to 'same', which means that the output feature maps will be the same size as the input feature maps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activation function is ReLU, which is a nonlinear function that introduces nonlinearities into the model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Conv2D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This layer has 64 filters, each with a kernel size of 3x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padding parameter is set to 'same', which means that the output feature maps will be the same size as the input feature maps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activation function is ReLU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Conv2D</a:t>
            </a:r>
          </a:p>
        </p:txBody>
      </p:sp>
      <p:pic>
        <p:nvPicPr>
          <p:cNvPr id="6" name="Picture 5" descr="World map with flight paths">
            <a:extLst>
              <a:ext uri="{FF2B5EF4-FFF2-40B4-BE49-F238E27FC236}">
                <a16:creationId xmlns:a16="http://schemas.microsoft.com/office/drawing/2014/main" id="{679A9F55-0200-767C-93D2-C3F68410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5" r="30226" b="9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1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layer has 128 filters, each with a kernel size of 3x</a:t>
            </a:r>
          </a:p>
          <a:p>
            <a:pPr lvl="0"/>
            <a:r>
              <a:rPr lang="en-US" dirty="0"/>
              <a:t>The padding parameter is set to 'same', which means that the output feature maps will be the same size as the input feature maps</a:t>
            </a:r>
          </a:p>
          <a:p>
            <a:pPr lvl="0"/>
            <a:r>
              <a:rPr lang="en-US" dirty="0"/>
              <a:t>The activation function is ReLU</a:t>
            </a:r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BC3E817B-FF9E-6DA2-791F-0AE30C43C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8" r="23885" b="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4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Pooling Layers</a:t>
            </a:r>
          </a:p>
        </p:txBody>
      </p:sp>
      <p:pic>
        <p:nvPicPr>
          <p:cNvPr id="67" name="Picture 66" descr="A diagram of a map&#10;&#10;Description automatically generated">
            <a:extLst>
              <a:ext uri="{FF2B5EF4-FFF2-40B4-BE49-F238E27FC236}">
                <a16:creationId xmlns:a16="http://schemas.microsoft.com/office/drawing/2014/main" id="{7B7D5B58-7DD9-C13E-63A5-CDBD395E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077479"/>
            <a:ext cx="4334439" cy="1766284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ontent Placeholder">
            <a:extLst>
              <a:ext uri="{FF2B5EF4-FFF2-40B4-BE49-F238E27FC236}">
                <a16:creationId xmlns:a16="http://schemas.microsoft.com/office/drawing/2014/main" id="{D56A7283-643D-4B73-2225-1ED0F0259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831"/>
              </p:ext>
            </p:extLst>
          </p:nvPr>
        </p:nvGraphicFramePr>
        <p:xfrm>
          <a:off x="565150" y="2160016"/>
          <a:ext cx="599513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68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Batch Normalization Layers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BatchNormalization</a:t>
            </a:r>
          </a:p>
          <a:p>
            <a:pPr lvl="0"/>
            <a:r>
              <a:rPr lang="en-US" dirty="0"/>
              <a:t>BatchNormalization</a:t>
            </a:r>
          </a:p>
          <a:p>
            <a:pPr lvl="0"/>
            <a:r>
              <a:rPr lang="en-US" dirty="0"/>
              <a:t>BatchNormalization</a:t>
            </a:r>
          </a:p>
          <a:p>
            <a:pPr lvl="0"/>
            <a:r>
              <a:rPr lang="en-US" dirty="0"/>
              <a:t>BatchNormalization</a:t>
            </a:r>
          </a:p>
          <a:p>
            <a:pPr lvl="0"/>
            <a:r>
              <a:rPr lang="en-US" dirty="0"/>
              <a:t>BatchNormalization</a:t>
            </a:r>
          </a:p>
          <a:p>
            <a:pPr lvl="0"/>
            <a:r>
              <a:rPr lang="en-US" dirty="0"/>
              <a:t>BatchNormalization</a:t>
            </a:r>
          </a:p>
        </p:txBody>
      </p:sp>
      <p:pic>
        <p:nvPicPr>
          <p:cNvPr id="6" name="Picture 5" descr="Layers of backlit paper">
            <a:extLst>
              <a:ext uri="{FF2B5EF4-FFF2-40B4-BE49-F238E27FC236}">
                <a16:creationId xmlns:a16="http://schemas.microsoft.com/office/drawing/2014/main" id="{C99C5E97-E4EC-3099-DDFB-326C850AD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7" r="23189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7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Batch Normalization Layers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Dense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This layer has 256 neurons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The activation function is ReLU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Dense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This layer has N_CLASSES neurons, where N_CLASSES is the number of classes that the model is trained to classify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The activation function is softmax, which normalizes the output of the layer so that the values sum to</a:t>
            </a:r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13A9E890-5B7B-A8D7-9FDD-869E36B85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8" r="23885" b="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64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200" dirty="0"/>
              <a:t>The output layer produces the classification probabilities for each class</a:t>
            </a:r>
          </a:p>
          <a:p>
            <a:pPr lvl="0"/>
            <a:r>
              <a:rPr lang="en-US" sz="2200" dirty="0"/>
              <a:t>The provided architecture uses a </a:t>
            </a:r>
            <a:r>
              <a:rPr lang="en-US" sz="2200" dirty="0" err="1"/>
              <a:t>softmax</a:t>
            </a:r>
            <a:r>
              <a:rPr lang="en-US" sz="2200" dirty="0"/>
              <a:t> activation function for the output layer, which means that the output of the layer is a probability distribution over the N_CLASSES classes</a:t>
            </a:r>
          </a:p>
          <a:p>
            <a:pPr lvl="0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4DA87-AE7A-2F7C-A479-9F6DA452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931192"/>
            <a:ext cx="4334439" cy="205885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7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7FA8F7-55F9-9F08-DC3E-525086F1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Training and validation accuracy</a:t>
            </a:r>
          </a:p>
        </p:txBody>
      </p:sp>
      <p:pic>
        <p:nvPicPr>
          <p:cNvPr id="4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73A8CFF1-4471-320A-011D-50CA50C30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9" y="1033710"/>
            <a:ext cx="6150394" cy="478193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2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A8C58D8-D4EF-2A25-56E2-9F54A0CB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Training and validation loss</a:t>
            </a:r>
          </a:p>
          <a:p>
            <a:endParaRPr lang="en-US" sz="42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457134B9-9DB3-E426-DB69-B8D44091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837" y="986329"/>
            <a:ext cx="6272272" cy="48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3608387" cy="3395472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C836A83-1000-76D1-4032-6EB908ABA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729596"/>
              </p:ext>
            </p:extLst>
          </p:nvPr>
        </p:nvGraphicFramePr>
        <p:xfrm>
          <a:off x="5455962" y="1249483"/>
          <a:ext cx="5905254" cy="415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dirty="0"/>
              <a:t>Cardiovascular diseases continue to be a leading cause of mortality and morbidity worldwide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Early risk stratification and intervention are crucial to improving patient outcomes and reducing the burden of CVDs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To address this challenge, we embark on a research journey that combines the power of biological signal processing and machine learning to develop a novel approach for cardiovascular risk stratification</a:t>
            </a:r>
          </a:p>
          <a:p>
            <a:pPr lvl="0">
              <a:lnSpc>
                <a:spcPct val="90000"/>
              </a:lnSpc>
            </a:pPr>
            <a:r>
              <a:rPr lang="en-US" sz="1500" dirty="0"/>
              <a:t>Several critical steps, including architecture selection, hyperparameter tuning, and addressing overfitting, are augmentation techniques are explored to diversify the dataset, promoting the generalization of the model to real-world scenarios</a:t>
            </a:r>
          </a:p>
        </p:txBody>
      </p:sp>
      <p:pic>
        <p:nvPicPr>
          <p:cNvPr id="6" name="Picture 5" descr="Plant growing in a concrete crack">
            <a:extLst>
              <a:ext uri="{FF2B5EF4-FFF2-40B4-BE49-F238E27FC236}">
                <a16:creationId xmlns:a16="http://schemas.microsoft.com/office/drawing/2014/main" id="{57BF3296-8EB5-7B2B-788C-9B8A3DB57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0" r="36465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5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Project steps</a:t>
            </a:r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6D44900C-8646-AD5A-D18D-0901B89BC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38" r="8424" b="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1.Slicing spectrograms</a:t>
            </a:r>
          </a:p>
        </p:txBody>
      </p:sp>
      <p:pic>
        <p:nvPicPr>
          <p:cNvPr id="20" name="Picture 19" descr="A chart of a wave number&#10;&#10;Description automatically generated">
            <a:extLst>
              <a:ext uri="{FF2B5EF4-FFF2-40B4-BE49-F238E27FC236}">
                <a16:creationId xmlns:a16="http://schemas.microsoft.com/office/drawing/2014/main" id="{D1073BB6-2A9A-4741-B9DB-D76DD7EB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01765"/>
            <a:ext cx="4334439" cy="35177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4E1AE1D-98F6-ADE4-448A-5974CB6B9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20440"/>
              </p:ext>
            </p:extLst>
          </p:nvPr>
        </p:nvGraphicFramePr>
        <p:xfrm>
          <a:off x="565150" y="2160016"/>
          <a:ext cx="599513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6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Mathematical Equation for Wavelet Transform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The cornerstone of Wavelet Transform, the Continuous Wavelet Transform , is governed by the following mathematical equation: Here's a detailed breakdown of the equation components: CWT(a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The choice of wavelet function influences the scale and characteristics of the analysis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a and b: These parameters play a pivotal role in shaping the analysis by determining the time and frequency ranges for each analysis window</a:t>
            </a:r>
          </a:p>
        </p:txBody>
      </p:sp>
      <p:pic>
        <p:nvPicPr>
          <p:cNvPr id="6" name="Picture 5" descr="A calculus formula">
            <a:extLst>
              <a:ext uri="{FF2B5EF4-FFF2-40B4-BE49-F238E27FC236}">
                <a16:creationId xmlns:a16="http://schemas.microsoft.com/office/drawing/2014/main" id="{ECFF6E92-CA41-9F82-288B-0F1A5DB83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8" r="24581" b="-10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2.Cropping all Spectrograms</a:t>
            </a:r>
            <a:endParaRPr lang="en-US"/>
          </a:p>
        </p:txBody>
      </p:sp>
      <p:pic>
        <p:nvPicPr>
          <p:cNvPr id="20" name="Picture 19" descr="A blue and green background&#10;&#10;Description automatically generated">
            <a:extLst>
              <a:ext uri="{FF2B5EF4-FFF2-40B4-BE49-F238E27FC236}">
                <a16:creationId xmlns:a16="http://schemas.microsoft.com/office/drawing/2014/main" id="{97DFEEFF-D3B1-74EC-F9AF-C78D8BE0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04" y="2160015"/>
            <a:ext cx="4128831" cy="3601212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786F6FE-AE17-37DD-071B-702D7E6C4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092910"/>
              </p:ext>
            </p:extLst>
          </p:nvPr>
        </p:nvGraphicFramePr>
        <p:xfrm>
          <a:off x="565150" y="2160016"/>
          <a:ext cx="599513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11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3608387" cy="3395472"/>
          </a:xfrm>
        </p:spPr>
        <p:txBody>
          <a:bodyPr>
            <a:normAutofit/>
          </a:bodyPr>
          <a:lstStyle/>
          <a:p>
            <a:r>
              <a:rPr lang="en-US" sz="3700" dirty="0"/>
              <a:t>Harmonization with Wavelet Transform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8135BE2-3A71-9405-1FF8-699F491F7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99575"/>
              </p:ext>
            </p:extLst>
          </p:nvPr>
        </p:nvGraphicFramePr>
        <p:xfrm>
          <a:off x="5635256" y="1350336"/>
          <a:ext cx="5905254" cy="415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78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/>
              <a:t>3.Model CNN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layer structure&#10;&#10;Description automatically generated">
            <a:extLst>
              <a:ext uri="{FF2B5EF4-FFF2-40B4-BE49-F238E27FC236}">
                <a16:creationId xmlns:a16="http://schemas.microsoft.com/office/drawing/2014/main" id="{99CDD685-E709-CB51-41C0-3BFB1780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37" y="1691959"/>
            <a:ext cx="6272272" cy="34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941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0213A"/>
      </a:dk2>
      <a:lt2>
        <a:srgbClr val="E2E5E8"/>
      </a:lt2>
      <a:accent1>
        <a:srgbClr val="C4884C"/>
      </a:accent1>
      <a:accent2>
        <a:srgbClr val="B2443A"/>
      </a:accent2>
      <a:accent3>
        <a:srgbClr val="C44C74"/>
      </a:accent3>
      <a:accent4>
        <a:srgbClr val="B23A94"/>
      </a:accent4>
      <a:accent5>
        <a:srgbClr val="AF4CC4"/>
      </a:accent5>
      <a:accent6>
        <a:srgbClr val="6C3AB2"/>
      </a:accent6>
      <a:hlink>
        <a:srgbClr val="3F7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PunchcardVTI</vt:lpstr>
      <vt:lpstr>Biological Signal Processing for Cardiovascular Risk Stratification   presenter name :mohamed halawa</vt:lpstr>
      <vt:lpstr>Abstract</vt:lpstr>
      <vt:lpstr>Introduction</vt:lpstr>
      <vt:lpstr>Project steps</vt:lpstr>
      <vt:lpstr>1.Slicing spectrograms</vt:lpstr>
      <vt:lpstr>Mathematical Equation for Wavelet Transform</vt:lpstr>
      <vt:lpstr>2.Cropping all Spectrograms</vt:lpstr>
      <vt:lpstr>Harmonization with Wavelet Transform</vt:lpstr>
      <vt:lpstr>3.Model CNN</vt:lpstr>
      <vt:lpstr>Input Layer</vt:lpstr>
      <vt:lpstr>Convolutional Layers</vt:lpstr>
      <vt:lpstr>Convolutional Layers</vt:lpstr>
      <vt:lpstr>Pooling Layers</vt:lpstr>
      <vt:lpstr>Batch Normalization Layers</vt:lpstr>
      <vt:lpstr>Batch Normalization Layers</vt:lpstr>
      <vt:lpstr>Output Layer</vt:lpstr>
      <vt:lpstr>Training and validation accuracy</vt:lpstr>
      <vt:lpstr>Training and validation loss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81</cp:revision>
  <dcterms:created xsi:type="dcterms:W3CDTF">2023-11-08T06:29:59Z</dcterms:created>
  <dcterms:modified xsi:type="dcterms:W3CDTF">2023-11-08T08:04:06Z</dcterms:modified>
</cp:coreProperties>
</file>