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A7744A6-6DD7-4885-89AD-D88ABBF71B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108AFA-3C6F-4016-ABF6-6F5C04EBD7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university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DBMS case </a:t>
            </a:r>
            <a:r>
              <a:rPr lang="en-US" b="1" dirty="0" smtClean="0"/>
              <a:t>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ENG:Mohamed</a:t>
            </a:r>
            <a:r>
              <a:rPr lang="en-US" dirty="0" smtClean="0"/>
              <a:t> </a:t>
            </a:r>
            <a:r>
              <a:rPr lang="en-US" dirty="0" err="1" smtClean="0"/>
              <a:t>hossam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The trigger is designed to automatically </a:t>
            </a:r>
            <a:r>
              <a:rPr lang="en-US" dirty="0" smtClean="0"/>
              <a:t>   calculate </a:t>
            </a:r>
            <a:r>
              <a:rPr lang="en-US" dirty="0"/>
              <a:t>the GPA for students whenever new grades are inserted or updated in the </a:t>
            </a:r>
            <a:r>
              <a:rPr lang="en-US" dirty="0"/>
              <a:t>STUDENT_GRADES</a:t>
            </a:r>
            <a:r>
              <a:rPr lang="en-US" dirty="0"/>
              <a:t> table.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Back-up script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7010400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10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current use of the dick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62420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26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the available space in the dick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711200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04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sudden increase in database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6216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68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dirty="0" smtClean="0"/>
              <a:t>Thank you for your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ER-Diagram</a:t>
            </a:r>
          </a:p>
          <a:p>
            <a:r>
              <a:rPr lang="en-US" dirty="0"/>
              <a:t>Mapping </a:t>
            </a:r>
            <a:endParaRPr lang="en-US" dirty="0" smtClean="0"/>
          </a:p>
          <a:p>
            <a:r>
              <a:rPr lang="en-US" dirty="0"/>
              <a:t>SQL Implementation </a:t>
            </a:r>
            <a:endParaRPr lang="en-US" dirty="0" smtClean="0"/>
          </a:p>
          <a:p>
            <a:r>
              <a:rPr lang="en-US" dirty="0"/>
              <a:t>PL/SQL Implementation </a:t>
            </a:r>
            <a:endParaRPr lang="en-US" dirty="0" smtClean="0"/>
          </a:p>
          <a:p>
            <a:r>
              <a:rPr lang="en-US" dirty="0"/>
              <a:t>Bash Scripts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24100"/>
            <a:ext cx="44958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76" y="3026727"/>
            <a:ext cx="50520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67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Creating a new user and give the privileges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48291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8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2895600"/>
            <a:ext cx="3305175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600"/>
            <a:ext cx="29908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0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constraint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3124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59626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9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GPA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19621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1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grade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186113"/>
            <a:ext cx="6477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8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</TotalTime>
  <Words>107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university DBMS case study</vt:lpstr>
      <vt:lpstr>Agenda </vt:lpstr>
      <vt:lpstr>ER-Diagram</vt:lpstr>
      <vt:lpstr>Mapping</vt:lpstr>
      <vt:lpstr>SQL Implementation </vt:lpstr>
      <vt:lpstr>SQL Implementation </vt:lpstr>
      <vt:lpstr>SQL Implementation </vt:lpstr>
      <vt:lpstr>PL/SQL implementation </vt:lpstr>
      <vt:lpstr>PL/SQL implementation </vt:lpstr>
      <vt:lpstr>PL/SQL implementation </vt:lpstr>
      <vt:lpstr>bash scripting </vt:lpstr>
      <vt:lpstr>bash scripting </vt:lpstr>
      <vt:lpstr>bash scripting </vt:lpstr>
      <vt:lpstr>bash scripting </vt:lpstr>
      <vt:lpstr>Any question?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DBMS case study</dc:title>
  <dc:creator>Windows User</dc:creator>
  <cp:lastModifiedBy>Windows User</cp:lastModifiedBy>
  <cp:revision>4</cp:revision>
  <dcterms:created xsi:type="dcterms:W3CDTF">2024-02-06T21:24:33Z</dcterms:created>
  <dcterms:modified xsi:type="dcterms:W3CDTF">2024-02-06T22:06:37Z</dcterms:modified>
</cp:coreProperties>
</file>