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71" r:id="rId6"/>
    <p:sldId id="272" r:id="rId7"/>
    <p:sldId id="273" r:id="rId8"/>
    <p:sldId id="274" r:id="rId9"/>
    <p:sldId id="258" r:id="rId10"/>
    <p:sldId id="259" r:id="rId11"/>
    <p:sldId id="260" r:id="rId12"/>
    <p:sldId id="261" r:id="rId13"/>
    <p:sldId id="262" r:id="rId14"/>
    <p:sldId id="263" r:id="rId15"/>
    <p:sldId id="264" r:id="rId16"/>
    <p:sldId id="265" r:id="rId17"/>
    <p:sldId id="266" r:id="rId18"/>
    <p:sldId id="267" r:id="rId19"/>
    <p:sldId id="268"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B84A-6494-F038-D112-91F1C39EEDAD}"/>
              </a:ext>
            </a:extLst>
          </p:cNvPr>
          <p:cNvSpPr>
            <a:spLocks noGrp="1"/>
          </p:cNvSpPr>
          <p:nvPr>
            <p:ph type="ctrTitle"/>
          </p:nvPr>
        </p:nvSpPr>
        <p:spPr/>
        <p:txBody>
          <a:bodyPr/>
          <a:lstStyle/>
          <a:p>
            <a:r>
              <a:rPr lang="en-IN"/>
              <a:t>Project </a:t>
            </a:r>
            <a:r>
              <a:rPr lang="en-IN" dirty="0"/>
              <a:t>review </a:t>
            </a:r>
          </a:p>
        </p:txBody>
      </p:sp>
      <p:sp>
        <p:nvSpPr>
          <p:cNvPr id="3" name="Subtitle 2">
            <a:extLst>
              <a:ext uri="{FF2B5EF4-FFF2-40B4-BE49-F238E27FC236}">
                <a16:creationId xmlns:a16="http://schemas.microsoft.com/office/drawing/2014/main" id="{FF84E1C9-B605-7AE5-B160-D26493F4D562}"/>
              </a:ext>
            </a:extLst>
          </p:cNvPr>
          <p:cNvSpPr>
            <a:spLocks noGrp="1"/>
          </p:cNvSpPr>
          <p:nvPr>
            <p:ph type="subTitle" idx="1"/>
          </p:nvPr>
        </p:nvSpPr>
        <p:spPr/>
        <p:txBody>
          <a:bodyPr>
            <a:normAutofit fontScale="92500" lnSpcReduction="10000"/>
          </a:bodyPr>
          <a:lstStyle/>
          <a:p>
            <a:r>
              <a:rPr lang="en-IN" dirty="0"/>
              <a:t>Mohamed Irfan m</a:t>
            </a:r>
          </a:p>
          <a:p>
            <a:r>
              <a:rPr lang="en-IN" dirty="0"/>
              <a:t>Ra2232241020068</a:t>
            </a:r>
          </a:p>
          <a:p>
            <a:r>
              <a:rPr lang="en-IN" dirty="0" err="1"/>
              <a:t>Ii</a:t>
            </a:r>
            <a:r>
              <a:rPr lang="en-IN" dirty="0"/>
              <a:t> </a:t>
            </a:r>
            <a:r>
              <a:rPr lang="en-IN" dirty="0" err="1"/>
              <a:t>mca</a:t>
            </a:r>
            <a:r>
              <a:rPr lang="en-IN" dirty="0"/>
              <a:t> b sec</a:t>
            </a:r>
          </a:p>
          <a:p>
            <a:r>
              <a:rPr lang="en-IN" dirty="0"/>
              <a:t>pca20p03l</a:t>
            </a:r>
          </a:p>
        </p:txBody>
      </p:sp>
    </p:spTree>
    <p:extLst>
      <p:ext uri="{BB962C8B-B14F-4D97-AF65-F5344CB8AC3E}">
        <p14:creationId xmlns:p14="http://schemas.microsoft.com/office/powerpoint/2010/main" val="91269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1150-BF81-AF06-D203-2841A20CDD19}"/>
              </a:ext>
            </a:extLst>
          </p:cNvPr>
          <p:cNvSpPr>
            <a:spLocks noGrp="1"/>
          </p:cNvSpPr>
          <p:nvPr>
            <p:ph type="title"/>
          </p:nvPr>
        </p:nvSpPr>
        <p:spPr/>
        <p:txBody>
          <a:bodyPr/>
          <a:lstStyle/>
          <a:p>
            <a:r>
              <a:rPr lang="en-IN" b="1" dirty="0"/>
              <a:t>Donor database</a:t>
            </a:r>
          </a:p>
        </p:txBody>
      </p:sp>
      <p:pic>
        <p:nvPicPr>
          <p:cNvPr id="5" name="Content Placeholder 4">
            <a:extLst>
              <a:ext uri="{FF2B5EF4-FFF2-40B4-BE49-F238E27FC236}">
                <a16:creationId xmlns:a16="http://schemas.microsoft.com/office/drawing/2014/main" id="{E7E9193D-C8FE-6C2E-D5B7-F0AFA580FDA7}"/>
              </a:ext>
            </a:extLst>
          </p:cNvPr>
          <p:cNvPicPr>
            <a:picLocks noGrp="1" noChangeAspect="1"/>
          </p:cNvPicPr>
          <p:nvPr>
            <p:ph idx="1"/>
          </p:nvPr>
        </p:nvPicPr>
        <p:blipFill>
          <a:blip r:embed="rId2"/>
          <a:stretch>
            <a:fillRect/>
          </a:stretch>
        </p:blipFill>
        <p:spPr>
          <a:xfrm>
            <a:off x="1553497" y="2065867"/>
            <a:ext cx="8150942" cy="4297447"/>
          </a:xfrm>
        </p:spPr>
      </p:pic>
    </p:spTree>
    <p:extLst>
      <p:ext uri="{BB962C8B-B14F-4D97-AF65-F5344CB8AC3E}">
        <p14:creationId xmlns:p14="http://schemas.microsoft.com/office/powerpoint/2010/main" val="364417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74FA-1340-88C9-580A-8C77B0B9688E}"/>
              </a:ext>
            </a:extLst>
          </p:cNvPr>
          <p:cNvSpPr>
            <a:spLocks noGrp="1"/>
          </p:cNvSpPr>
          <p:nvPr>
            <p:ph type="title"/>
          </p:nvPr>
        </p:nvSpPr>
        <p:spPr/>
        <p:txBody>
          <a:bodyPr/>
          <a:lstStyle/>
          <a:p>
            <a:r>
              <a:rPr lang="en-IN" b="1" dirty="0"/>
              <a:t>Patient database</a:t>
            </a:r>
          </a:p>
        </p:txBody>
      </p:sp>
      <p:pic>
        <p:nvPicPr>
          <p:cNvPr id="5" name="Content Placeholder 4">
            <a:extLst>
              <a:ext uri="{FF2B5EF4-FFF2-40B4-BE49-F238E27FC236}">
                <a16:creationId xmlns:a16="http://schemas.microsoft.com/office/drawing/2014/main" id="{6C72DC87-CD5A-49DE-4D4E-5425296E97BA}"/>
              </a:ext>
            </a:extLst>
          </p:cNvPr>
          <p:cNvPicPr>
            <a:picLocks noGrp="1" noChangeAspect="1"/>
          </p:cNvPicPr>
          <p:nvPr>
            <p:ph idx="1"/>
          </p:nvPr>
        </p:nvPicPr>
        <p:blipFill>
          <a:blip r:embed="rId2"/>
          <a:stretch>
            <a:fillRect/>
          </a:stretch>
        </p:blipFill>
        <p:spPr>
          <a:xfrm>
            <a:off x="1076531" y="2171034"/>
            <a:ext cx="9325264" cy="4077365"/>
          </a:xfrm>
        </p:spPr>
      </p:pic>
    </p:spTree>
    <p:extLst>
      <p:ext uri="{BB962C8B-B14F-4D97-AF65-F5344CB8AC3E}">
        <p14:creationId xmlns:p14="http://schemas.microsoft.com/office/powerpoint/2010/main" val="5203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D538-307E-23D2-408A-8C5A4B1A2D9A}"/>
              </a:ext>
            </a:extLst>
          </p:cNvPr>
          <p:cNvSpPr>
            <a:spLocks noGrp="1"/>
          </p:cNvSpPr>
          <p:nvPr>
            <p:ph type="title"/>
          </p:nvPr>
        </p:nvSpPr>
        <p:spPr/>
        <p:txBody>
          <a:bodyPr/>
          <a:lstStyle/>
          <a:p>
            <a:r>
              <a:rPr lang="en-IN" b="1" dirty="0"/>
              <a:t>Stock database</a:t>
            </a:r>
          </a:p>
        </p:txBody>
      </p:sp>
      <p:pic>
        <p:nvPicPr>
          <p:cNvPr id="5" name="Content Placeholder 4">
            <a:extLst>
              <a:ext uri="{FF2B5EF4-FFF2-40B4-BE49-F238E27FC236}">
                <a16:creationId xmlns:a16="http://schemas.microsoft.com/office/drawing/2014/main" id="{DD8BD100-63F6-4B87-61ED-18D2687A8BCB}"/>
              </a:ext>
            </a:extLst>
          </p:cNvPr>
          <p:cNvPicPr>
            <a:picLocks noGrp="1" noChangeAspect="1"/>
          </p:cNvPicPr>
          <p:nvPr>
            <p:ph idx="1"/>
          </p:nvPr>
        </p:nvPicPr>
        <p:blipFill>
          <a:blip r:embed="rId2"/>
          <a:stretch>
            <a:fillRect/>
          </a:stretch>
        </p:blipFill>
        <p:spPr>
          <a:xfrm>
            <a:off x="1663472" y="2132093"/>
            <a:ext cx="8001638" cy="4116307"/>
          </a:xfrm>
        </p:spPr>
      </p:pic>
    </p:spTree>
    <p:extLst>
      <p:ext uri="{BB962C8B-B14F-4D97-AF65-F5344CB8AC3E}">
        <p14:creationId xmlns:p14="http://schemas.microsoft.com/office/powerpoint/2010/main" val="79334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1721-1AA6-8235-144D-4F34D2507A1A}"/>
              </a:ext>
            </a:extLst>
          </p:cNvPr>
          <p:cNvSpPr>
            <a:spLocks noGrp="1"/>
          </p:cNvSpPr>
          <p:nvPr>
            <p:ph type="title"/>
          </p:nvPr>
        </p:nvSpPr>
        <p:spPr/>
        <p:txBody>
          <a:bodyPr/>
          <a:lstStyle/>
          <a:p>
            <a:r>
              <a:rPr lang="en-IN" dirty="0"/>
              <a:t>Sample coding</a:t>
            </a:r>
          </a:p>
        </p:txBody>
      </p:sp>
      <p:pic>
        <p:nvPicPr>
          <p:cNvPr id="5" name="Content Placeholder 4">
            <a:extLst>
              <a:ext uri="{FF2B5EF4-FFF2-40B4-BE49-F238E27FC236}">
                <a16:creationId xmlns:a16="http://schemas.microsoft.com/office/drawing/2014/main" id="{4CCFF730-FB0A-7FB7-2EA6-DC6CE031BBF3}"/>
              </a:ext>
            </a:extLst>
          </p:cNvPr>
          <p:cNvPicPr>
            <a:picLocks noGrp="1" noChangeAspect="1"/>
          </p:cNvPicPr>
          <p:nvPr>
            <p:ph idx="1"/>
          </p:nvPr>
        </p:nvPicPr>
        <p:blipFill>
          <a:blip r:embed="rId2"/>
          <a:stretch>
            <a:fillRect/>
          </a:stretch>
        </p:blipFill>
        <p:spPr>
          <a:xfrm>
            <a:off x="685801" y="2065867"/>
            <a:ext cx="3200330" cy="4259176"/>
          </a:xfrm>
        </p:spPr>
      </p:pic>
      <p:pic>
        <p:nvPicPr>
          <p:cNvPr id="7" name="Picture 6">
            <a:extLst>
              <a:ext uri="{FF2B5EF4-FFF2-40B4-BE49-F238E27FC236}">
                <a16:creationId xmlns:a16="http://schemas.microsoft.com/office/drawing/2014/main" id="{F234DEBA-EFAA-B8B9-43FF-4DAC399BC47D}"/>
              </a:ext>
            </a:extLst>
          </p:cNvPr>
          <p:cNvPicPr>
            <a:picLocks noChangeAspect="1"/>
          </p:cNvPicPr>
          <p:nvPr/>
        </p:nvPicPr>
        <p:blipFill>
          <a:blip r:embed="rId3"/>
          <a:stretch>
            <a:fillRect/>
          </a:stretch>
        </p:blipFill>
        <p:spPr>
          <a:xfrm>
            <a:off x="4495835" y="2068038"/>
            <a:ext cx="3200330" cy="4180362"/>
          </a:xfrm>
          <a:prstGeom prst="rect">
            <a:avLst/>
          </a:prstGeom>
        </p:spPr>
      </p:pic>
      <p:pic>
        <p:nvPicPr>
          <p:cNvPr id="9" name="Picture 8">
            <a:extLst>
              <a:ext uri="{FF2B5EF4-FFF2-40B4-BE49-F238E27FC236}">
                <a16:creationId xmlns:a16="http://schemas.microsoft.com/office/drawing/2014/main" id="{73918F3F-F671-0E65-63D1-E0E6B45013DE}"/>
              </a:ext>
            </a:extLst>
          </p:cNvPr>
          <p:cNvPicPr>
            <a:picLocks noChangeAspect="1"/>
          </p:cNvPicPr>
          <p:nvPr/>
        </p:nvPicPr>
        <p:blipFill>
          <a:blip r:embed="rId4"/>
          <a:stretch>
            <a:fillRect/>
          </a:stretch>
        </p:blipFill>
        <p:spPr>
          <a:xfrm>
            <a:off x="8324548" y="2065867"/>
            <a:ext cx="3102382" cy="4222843"/>
          </a:xfrm>
          <a:prstGeom prst="rect">
            <a:avLst/>
          </a:prstGeom>
        </p:spPr>
      </p:pic>
    </p:spTree>
    <p:extLst>
      <p:ext uri="{BB962C8B-B14F-4D97-AF65-F5344CB8AC3E}">
        <p14:creationId xmlns:p14="http://schemas.microsoft.com/office/powerpoint/2010/main" val="313680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8B5E-4A56-6C6E-E537-4C4FB9E1CC22}"/>
              </a:ext>
            </a:extLst>
          </p:cNvPr>
          <p:cNvSpPr>
            <a:spLocks noGrp="1"/>
          </p:cNvSpPr>
          <p:nvPr>
            <p:ph type="title"/>
          </p:nvPr>
        </p:nvSpPr>
        <p:spPr/>
        <p:txBody>
          <a:bodyPr/>
          <a:lstStyle/>
          <a:p>
            <a:r>
              <a:rPr lang="en-IN" b="1" dirty="0"/>
              <a:t>Screenshots - login</a:t>
            </a:r>
          </a:p>
        </p:txBody>
      </p:sp>
      <p:pic>
        <p:nvPicPr>
          <p:cNvPr id="5" name="Content Placeholder 4">
            <a:extLst>
              <a:ext uri="{FF2B5EF4-FFF2-40B4-BE49-F238E27FC236}">
                <a16:creationId xmlns:a16="http://schemas.microsoft.com/office/drawing/2014/main" id="{D8C05903-640C-03A9-9A85-7C3FAF30525D}"/>
              </a:ext>
            </a:extLst>
          </p:cNvPr>
          <p:cNvPicPr>
            <a:picLocks noGrp="1" noChangeAspect="1"/>
          </p:cNvPicPr>
          <p:nvPr>
            <p:ph idx="1"/>
          </p:nvPr>
        </p:nvPicPr>
        <p:blipFill>
          <a:blip r:embed="rId2"/>
          <a:stretch>
            <a:fillRect/>
          </a:stretch>
        </p:blipFill>
        <p:spPr>
          <a:xfrm>
            <a:off x="1156493" y="1866663"/>
            <a:ext cx="8675765" cy="4596633"/>
          </a:xfrm>
        </p:spPr>
      </p:pic>
    </p:spTree>
    <p:extLst>
      <p:ext uri="{BB962C8B-B14F-4D97-AF65-F5344CB8AC3E}">
        <p14:creationId xmlns:p14="http://schemas.microsoft.com/office/powerpoint/2010/main" val="124219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608A-0F09-D492-8A79-0E98132F29E5}"/>
              </a:ext>
            </a:extLst>
          </p:cNvPr>
          <p:cNvSpPr>
            <a:spLocks noGrp="1"/>
          </p:cNvSpPr>
          <p:nvPr>
            <p:ph type="title"/>
          </p:nvPr>
        </p:nvSpPr>
        <p:spPr/>
        <p:txBody>
          <a:bodyPr/>
          <a:lstStyle/>
          <a:p>
            <a:r>
              <a:rPr lang="en-IN" b="1" dirty="0"/>
              <a:t>dashboard</a:t>
            </a:r>
          </a:p>
        </p:txBody>
      </p:sp>
      <p:pic>
        <p:nvPicPr>
          <p:cNvPr id="5" name="Content Placeholder 4">
            <a:extLst>
              <a:ext uri="{FF2B5EF4-FFF2-40B4-BE49-F238E27FC236}">
                <a16:creationId xmlns:a16="http://schemas.microsoft.com/office/drawing/2014/main" id="{AE7FECC8-049F-0294-94D3-557999687409}"/>
              </a:ext>
            </a:extLst>
          </p:cNvPr>
          <p:cNvPicPr>
            <a:picLocks noGrp="1" noChangeAspect="1"/>
          </p:cNvPicPr>
          <p:nvPr>
            <p:ph idx="1"/>
          </p:nvPr>
        </p:nvPicPr>
        <p:blipFill>
          <a:blip r:embed="rId2"/>
          <a:stretch>
            <a:fillRect/>
          </a:stretch>
        </p:blipFill>
        <p:spPr>
          <a:xfrm>
            <a:off x="1374773" y="1935060"/>
            <a:ext cx="8270671" cy="4592722"/>
          </a:xfrm>
        </p:spPr>
      </p:pic>
    </p:spTree>
    <p:extLst>
      <p:ext uri="{BB962C8B-B14F-4D97-AF65-F5344CB8AC3E}">
        <p14:creationId xmlns:p14="http://schemas.microsoft.com/office/powerpoint/2010/main" val="204740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0633-16FC-5313-5C66-0D36C0FA26B2}"/>
              </a:ext>
            </a:extLst>
          </p:cNvPr>
          <p:cNvSpPr>
            <a:spLocks noGrp="1"/>
          </p:cNvSpPr>
          <p:nvPr>
            <p:ph type="title"/>
          </p:nvPr>
        </p:nvSpPr>
        <p:spPr/>
        <p:txBody>
          <a:bodyPr/>
          <a:lstStyle/>
          <a:p>
            <a:r>
              <a:rPr lang="en-IN" b="1" dirty="0"/>
              <a:t>Donor details</a:t>
            </a:r>
          </a:p>
        </p:txBody>
      </p:sp>
      <p:pic>
        <p:nvPicPr>
          <p:cNvPr id="5" name="Content Placeholder 4">
            <a:extLst>
              <a:ext uri="{FF2B5EF4-FFF2-40B4-BE49-F238E27FC236}">
                <a16:creationId xmlns:a16="http://schemas.microsoft.com/office/drawing/2014/main" id="{02C1F13B-F35C-E4A4-5D61-075D53916C44}"/>
              </a:ext>
            </a:extLst>
          </p:cNvPr>
          <p:cNvPicPr>
            <a:picLocks noGrp="1" noChangeAspect="1"/>
          </p:cNvPicPr>
          <p:nvPr>
            <p:ph idx="1"/>
          </p:nvPr>
        </p:nvPicPr>
        <p:blipFill>
          <a:blip r:embed="rId2"/>
          <a:stretch>
            <a:fillRect/>
          </a:stretch>
        </p:blipFill>
        <p:spPr>
          <a:xfrm>
            <a:off x="1699239" y="1957713"/>
            <a:ext cx="8329665" cy="4538025"/>
          </a:xfrm>
        </p:spPr>
      </p:pic>
    </p:spTree>
    <p:extLst>
      <p:ext uri="{BB962C8B-B14F-4D97-AF65-F5344CB8AC3E}">
        <p14:creationId xmlns:p14="http://schemas.microsoft.com/office/powerpoint/2010/main" val="4038516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BC6A-9EFB-B350-3AA5-8DB98331341C}"/>
              </a:ext>
            </a:extLst>
          </p:cNvPr>
          <p:cNvSpPr>
            <a:spLocks noGrp="1"/>
          </p:cNvSpPr>
          <p:nvPr>
            <p:ph type="title"/>
          </p:nvPr>
        </p:nvSpPr>
        <p:spPr/>
        <p:txBody>
          <a:bodyPr/>
          <a:lstStyle/>
          <a:p>
            <a:r>
              <a:rPr lang="en-IN" b="1" dirty="0"/>
              <a:t>Blood donation</a:t>
            </a:r>
          </a:p>
        </p:txBody>
      </p:sp>
      <p:pic>
        <p:nvPicPr>
          <p:cNvPr id="5" name="Content Placeholder 4">
            <a:extLst>
              <a:ext uri="{FF2B5EF4-FFF2-40B4-BE49-F238E27FC236}">
                <a16:creationId xmlns:a16="http://schemas.microsoft.com/office/drawing/2014/main" id="{85E5C348-74AB-5163-D9C0-910D86F0A78F}"/>
              </a:ext>
            </a:extLst>
          </p:cNvPr>
          <p:cNvPicPr>
            <a:picLocks noGrp="1" noChangeAspect="1"/>
          </p:cNvPicPr>
          <p:nvPr>
            <p:ph idx="1"/>
          </p:nvPr>
        </p:nvPicPr>
        <p:blipFill>
          <a:blip r:embed="rId2"/>
          <a:stretch>
            <a:fillRect/>
          </a:stretch>
        </p:blipFill>
        <p:spPr>
          <a:xfrm>
            <a:off x="1018469" y="1920993"/>
            <a:ext cx="9020266" cy="4478958"/>
          </a:xfrm>
        </p:spPr>
      </p:pic>
    </p:spTree>
    <p:extLst>
      <p:ext uri="{BB962C8B-B14F-4D97-AF65-F5344CB8AC3E}">
        <p14:creationId xmlns:p14="http://schemas.microsoft.com/office/powerpoint/2010/main" val="324970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1991-ACA3-BF73-D9C7-1BA683BAD47E}"/>
              </a:ext>
            </a:extLst>
          </p:cNvPr>
          <p:cNvSpPr>
            <a:spLocks noGrp="1"/>
          </p:cNvSpPr>
          <p:nvPr>
            <p:ph type="title"/>
          </p:nvPr>
        </p:nvSpPr>
        <p:spPr/>
        <p:txBody>
          <a:bodyPr/>
          <a:lstStyle/>
          <a:p>
            <a:r>
              <a:rPr lang="en-IN" b="1" dirty="0"/>
              <a:t>Request blood</a:t>
            </a:r>
          </a:p>
        </p:txBody>
      </p:sp>
      <p:pic>
        <p:nvPicPr>
          <p:cNvPr id="5" name="Content Placeholder 4">
            <a:extLst>
              <a:ext uri="{FF2B5EF4-FFF2-40B4-BE49-F238E27FC236}">
                <a16:creationId xmlns:a16="http://schemas.microsoft.com/office/drawing/2014/main" id="{853FF592-08C7-87D5-036B-6439FD367006}"/>
              </a:ext>
            </a:extLst>
          </p:cNvPr>
          <p:cNvPicPr>
            <a:picLocks noGrp="1" noChangeAspect="1"/>
          </p:cNvPicPr>
          <p:nvPr>
            <p:ph idx="1"/>
          </p:nvPr>
        </p:nvPicPr>
        <p:blipFill>
          <a:blip r:embed="rId2"/>
          <a:stretch>
            <a:fillRect/>
          </a:stretch>
        </p:blipFill>
        <p:spPr>
          <a:xfrm>
            <a:off x="1182745" y="2269307"/>
            <a:ext cx="8548318" cy="4106738"/>
          </a:xfrm>
        </p:spPr>
      </p:pic>
    </p:spTree>
    <p:extLst>
      <p:ext uri="{BB962C8B-B14F-4D97-AF65-F5344CB8AC3E}">
        <p14:creationId xmlns:p14="http://schemas.microsoft.com/office/powerpoint/2010/main" val="3260057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E905-3ED5-50C0-7A8A-A0F3220CF3B3}"/>
              </a:ext>
            </a:extLst>
          </p:cNvPr>
          <p:cNvSpPr>
            <a:spLocks noGrp="1"/>
          </p:cNvSpPr>
          <p:nvPr>
            <p:ph type="title"/>
          </p:nvPr>
        </p:nvSpPr>
        <p:spPr/>
        <p:txBody>
          <a:bodyPr/>
          <a:lstStyle/>
          <a:p>
            <a:r>
              <a:rPr lang="en-IN" b="1" dirty="0"/>
              <a:t>Future enhancement</a:t>
            </a:r>
          </a:p>
        </p:txBody>
      </p:sp>
      <p:sp>
        <p:nvSpPr>
          <p:cNvPr id="3" name="Content Placeholder 2">
            <a:extLst>
              <a:ext uri="{FF2B5EF4-FFF2-40B4-BE49-F238E27FC236}">
                <a16:creationId xmlns:a16="http://schemas.microsoft.com/office/drawing/2014/main" id="{25CF8A5C-8157-8B08-2D0B-CC50B36AE9D9}"/>
              </a:ext>
            </a:extLst>
          </p:cNvPr>
          <p:cNvSpPr>
            <a:spLocks noGrp="1"/>
          </p:cNvSpPr>
          <p:nvPr>
            <p:ph idx="1"/>
          </p:nvPr>
        </p:nvSpPr>
        <p:spPr>
          <a:xfrm>
            <a:off x="685801" y="2142067"/>
            <a:ext cx="11103076" cy="4239068"/>
          </a:xfrm>
        </p:spPr>
        <p:txBody>
          <a:bodyPr/>
          <a:lstStyle/>
          <a:p>
            <a:r>
              <a:rPr lang="en-IN" dirty="0"/>
              <a:t>Easy to transaction blood through this web application.</a:t>
            </a:r>
          </a:p>
          <a:p>
            <a:r>
              <a:rPr lang="en-IN" dirty="0"/>
              <a:t>Early alert to all end user.</a:t>
            </a:r>
          </a:p>
          <a:p>
            <a:r>
              <a:rPr lang="en-US" dirty="0"/>
              <a:t>Remote Blood Collection Units: Establishing remote blood collection units in underserved areas or mobile units that can travel to community events can increase accessibility to blood donation services and widen the donor pool</a:t>
            </a:r>
          </a:p>
          <a:p>
            <a:r>
              <a:rPr lang="en-US" dirty="0"/>
              <a:t>All the hub includes health care, blood bank staff are fit for educational programs to train and test.</a:t>
            </a:r>
          </a:p>
          <a:p>
            <a:endParaRPr lang="en-IN" dirty="0"/>
          </a:p>
        </p:txBody>
      </p:sp>
    </p:spTree>
    <p:extLst>
      <p:ext uri="{BB962C8B-B14F-4D97-AF65-F5344CB8AC3E}">
        <p14:creationId xmlns:p14="http://schemas.microsoft.com/office/powerpoint/2010/main" val="45650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B0DE-A22D-486D-4FDC-7881E923D55C}"/>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624FAB17-9F75-BBA9-4C76-9F790BDE2F60}"/>
              </a:ext>
            </a:extLst>
          </p:cNvPr>
          <p:cNvSpPr>
            <a:spLocks noGrp="1"/>
          </p:cNvSpPr>
          <p:nvPr>
            <p:ph idx="1"/>
          </p:nvPr>
        </p:nvSpPr>
        <p:spPr>
          <a:xfrm>
            <a:off x="685801" y="2142067"/>
            <a:ext cx="10749115" cy="4106333"/>
          </a:xfrm>
        </p:spPr>
        <p:txBody>
          <a:bodyPr/>
          <a:lstStyle/>
          <a:p>
            <a:pPr marL="0" indent="0">
              <a:buNone/>
            </a:pPr>
            <a:r>
              <a:rPr lang="en-IN" dirty="0"/>
              <a:t>Topic- </a:t>
            </a:r>
            <a:r>
              <a:rPr lang="en-IN" dirty="0" err="1"/>
              <a:t>Hemo</a:t>
            </a:r>
            <a:r>
              <a:rPr lang="en-IN" dirty="0"/>
              <a:t> hub- A life flow management</a:t>
            </a:r>
          </a:p>
          <a:p>
            <a:pPr marL="0" indent="0">
              <a:buNone/>
            </a:pPr>
            <a:r>
              <a:rPr lang="en-US" dirty="0"/>
              <a:t>HEMOHUB- A life flow management is a web-based application. The entire project was developed with distributed client server computing technology in mind. Through this application anyone interested in donating blood can register through this website. Moreover, any general patients can request blood through this site. Admin is the main authority who can do addition, deletion and modification if required. The project has been planned to be having the view of distributed architecture with centralized storage of the database. This website has been developed using the HTML, CSS, JavaScript for the Front End and for backend python programming language.</a:t>
            </a:r>
            <a:endParaRPr lang="en-IN" dirty="0"/>
          </a:p>
          <a:p>
            <a:pPr marL="0" indent="0">
              <a:buNone/>
            </a:pPr>
            <a:r>
              <a:rPr lang="en-US" dirty="0" err="1"/>
              <a:t>Hemo</a:t>
            </a:r>
            <a:r>
              <a:rPr lang="en-US" dirty="0"/>
              <a:t> hub management system is a critical component of healthcare infrastructure, providing a centralized platform for the efficient management of blood donation, testing, storage, and distribution processes. This system encompasses various modules such as donor registration, blood collection scheduling, inventory management, blood typing and managing. </a:t>
            </a:r>
            <a:endParaRPr lang="en-IN" dirty="0"/>
          </a:p>
        </p:txBody>
      </p:sp>
    </p:spTree>
    <p:extLst>
      <p:ext uri="{BB962C8B-B14F-4D97-AF65-F5344CB8AC3E}">
        <p14:creationId xmlns:p14="http://schemas.microsoft.com/office/powerpoint/2010/main" val="4278280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A0E7-887B-B26B-51B1-52EF29F592F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7A8D8F6-EEE4-F92B-F873-3227039B2089}"/>
              </a:ext>
            </a:extLst>
          </p:cNvPr>
          <p:cNvSpPr>
            <a:spLocks noGrp="1"/>
          </p:cNvSpPr>
          <p:nvPr>
            <p:ph idx="1"/>
          </p:nvPr>
        </p:nvSpPr>
        <p:spPr>
          <a:xfrm>
            <a:off x="1248697" y="2142068"/>
            <a:ext cx="9568529" cy="3078862"/>
          </a:xfrm>
        </p:spPr>
        <p:txBody>
          <a:bodyPr>
            <a:normAutofit/>
          </a:bodyPr>
          <a:lstStyle/>
          <a:p>
            <a:pPr marL="0" indent="0">
              <a:buNone/>
            </a:pPr>
            <a:r>
              <a:rPr lang="en-IN" sz="5400" b="1" dirty="0"/>
              <a:t>Thanks for you precious time!!!!!   </a:t>
            </a:r>
          </a:p>
        </p:txBody>
      </p:sp>
    </p:spTree>
    <p:extLst>
      <p:ext uri="{BB962C8B-B14F-4D97-AF65-F5344CB8AC3E}">
        <p14:creationId xmlns:p14="http://schemas.microsoft.com/office/powerpoint/2010/main" val="320794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051E-BB32-6767-E867-E4CD2CFB6305}"/>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476B0AC8-03CE-E3F0-670A-A1757A366F6E}"/>
              </a:ext>
            </a:extLst>
          </p:cNvPr>
          <p:cNvSpPr>
            <a:spLocks noGrp="1"/>
          </p:cNvSpPr>
          <p:nvPr>
            <p:ph idx="1"/>
          </p:nvPr>
        </p:nvSpPr>
        <p:spPr/>
        <p:txBody>
          <a:bodyPr/>
          <a:lstStyle/>
          <a:p>
            <a:r>
              <a:rPr lang="en-US" dirty="0" err="1"/>
              <a:t>Hemo</a:t>
            </a:r>
            <a:r>
              <a:rPr lang="en-US" dirty="0"/>
              <a:t> -hub management is a browser-based system that is designed to store, process, retrieve and analyze blood related information. This project aims at maintaining all the information pertaining to blood donors, different blood group available in this blood bank and help them to manage in a better way. This website provides the user or the donors a secured environment by accepting the log in ID’s and password from the user. This application allows the user to store the donor details as soon as the donor is registered. The admin will check the donor registered details if only he/ she is capable for donating the blood then only the donor can donate the blood at their registered centers. Before that the admin will send message or notification to donor registered mobile number or email. </a:t>
            </a:r>
            <a:endParaRPr lang="en-IN" dirty="0"/>
          </a:p>
        </p:txBody>
      </p:sp>
    </p:spTree>
    <p:extLst>
      <p:ext uri="{BB962C8B-B14F-4D97-AF65-F5344CB8AC3E}">
        <p14:creationId xmlns:p14="http://schemas.microsoft.com/office/powerpoint/2010/main" val="248604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1741-89CF-5B90-4E93-0D64F6622FF4}"/>
              </a:ext>
            </a:extLst>
          </p:cNvPr>
          <p:cNvSpPr>
            <a:spLocks noGrp="1"/>
          </p:cNvSpPr>
          <p:nvPr>
            <p:ph type="title"/>
          </p:nvPr>
        </p:nvSpPr>
        <p:spPr/>
        <p:txBody>
          <a:bodyPr/>
          <a:lstStyle/>
          <a:p>
            <a:r>
              <a:rPr lang="en-IN" b="1" dirty="0"/>
              <a:t>Existing system</a:t>
            </a:r>
          </a:p>
        </p:txBody>
      </p:sp>
      <p:sp>
        <p:nvSpPr>
          <p:cNvPr id="3" name="Content Placeholder 2">
            <a:extLst>
              <a:ext uri="{FF2B5EF4-FFF2-40B4-BE49-F238E27FC236}">
                <a16:creationId xmlns:a16="http://schemas.microsoft.com/office/drawing/2014/main" id="{AB6213D6-FE3F-9D4E-F2B3-7EAA3ECBDB28}"/>
              </a:ext>
            </a:extLst>
          </p:cNvPr>
          <p:cNvSpPr>
            <a:spLocks noGrp="1"/>
          </p:cNvSpPr>
          <p:nvPr>
            <p:ph idx="1"/>
          </p:nvPr>
        </p:nvSpPr>
        <p:spPr>
          <a:xfrm>
            <a:off x="685801" y="2142067"/>
            <a:ext cx="10345993" cy="3806449"/>
          </a:xfrm>
        </p:spPr>
        <p:txBody>
          <a:bodyPr/>
          <a:lstStyle/>
          <a:p>
            <a:r>
              <a:rPr lang="en-US" dirty="0"/>
              <a:t>The method faces challenges due to intrinsic characteristics of making the detection of blood complex process.</a:t>
            </a:r>
          </a:p>
          <a:p>
            <a:r>
              <a:rPr lang="en-US" dirty="0"/>
              <a:t>Fake information may occurrence.</a:t>
            </a:r>
          </a:p>
          <a:p>
            <a:r>
              <a:rPr lang="en-US" dirty="0"/>
              <a:t>Non-Transparent way of process.</a:t>
            </a:r>
          </a:p>
          <a:p>
            <a:r>
              <a:rPr lang="en-IN" dirty="0"/>
              <a:t>Transaction of blood are low accuracy may lead to malfunction.</a:t>
            </a:r>
          </a:p>
          <a:p>
            <a:r>
              <a:rPr lang="en-IN" dirty="0"/>
              <a:t>Application interface is not a friendly at end user process.</a:t>
            </a:r>
          </a:p>
          <a:p>
            <a:r>
              <a:rPr lang="en-IN" dirty="0"/>
              <a:t>Less security</a:t>
            </a:r>
          </a:p>
        </p:txBody>
      </p:sp>
    </p:spTree>
    <p:extLst>
      <p:ext uri="{BB962C8B-B14F-4D97-AF65-F5344CB8AC3E}">
        <p14:creationId xmlns:p14="http://schemas.microsoft.com/office/powerpoint/2010/main" val="184934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71A8-6146-B130-F37F-84135D34C6B4}"/>
              </a:ext>
            </a:extLst>
          </p:cNvPr>
          <p:cNvSpPr>
            <a:spLocks noGrp="1"/>
          </p:cNvSpPr>
          <p:nvPr>
            <p:ph type="title"/>
          </p:nvPr>
        </p:nvSpPr>
        <p:spPr/>
        <p:txBody>
          <a:bodyPr/>
          <a:lstStyle/>
          <a:p>
            <a:r>
              <a:rPr lang="en-IN" b="1" dirty="0"/>
              <a:t>Proposed system</a:t>
            </a:r>
          </a:p>
        </p:txBody>
      </p:sp>
      <p:sp>
        <p:nvSpPr>
          <p:cNvPr id="3" name="Content Placeholder 2">
            <a:extLst>
              <a:ext uri="{FF2B5EF4-FFF2-40B4-BE49-F238E27FC236}">
                <a16:creationId xmlns:a16="http://schemas.microsoft.com/office/drawing/2014/main" id="{47A67ED1-0441-60A8-2EC7-3AF9D87953FA}"/>
              </a:ext>
            </a:extLst>
          </p:cNvPr>
          <p:cNvSpPr>
            <a:spLocks noGrp="1"/>
          </p:cNvSpPr>
          <p:nvPr>
            <p:ph idx="1"/>
          </p:nvPr>
        </p:nvSpPr>
        <p:spPr/>
        <p:txBody>
          <a:bodyPr/>
          <a:lstStyle/>
          <a:p>
            <a:r>
              <a:rPr lang="en-US" dirty="0"/>
              <a:t>Early alert system are notified through email or message.</a:t>
            </a:r>
          </a:p>
          <a:p>
            <a:r>
              <a:rPr lang="en-US" dirty="0"/>
              <a:t>The proposed method for analysis focuses on the detection of through a  single step approach.</a:t>
            </a:r>
          </a:p>
          <a:p>
            <a:r>
              <a:rPr lang="en-US" dirty="0"/>
              <a:t>It leverages template-based edge enhancement to accurate both receiver and donor data.</a:t>
            </a:r>
          </a:p>
          <a:p>
            <a:r>
              <a:rPr lang="en-US" dirty="0"/>
              <a:t>It consists of real time database as followed.</a:t>
            </a:r>
          </a:p>
          <a:p>
            <a:r>
              <a:rPr lang="en-US" dirty="0"/>
              <a:t>Transparent process is held throughout entire steps.</a:t>
            </a:r>
          </a:p>
          <a:p>
            <a:r>
              <a:rPr lang="en-US" dirty="0"/>
              <a:t>High level security system implemented.</a:t>
            </a:r>
            <a:endParaRPr lang="en-IN" dirty="0"/>
          </a:p>
        </p:txBody>
      </p:sp>
    </p:spTree>
    <p:extLst>
      <p:ext uri="{BB962C8B-B14F-4D97-AF65-F5344CB8AC3E}">
        <p14:creationId xmlns:p14="http://schemas.microsoft.com/office/powerpoint/2010/main" val="387192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29E4-6614-0CCB-EBD6-CE6973387099}"/>
              </a:ext>
            </a:extLst>
          </p:cNvPr>
          <p:cNvSpPr>
            <a:spLocks noGrp="1"/>
          </p:cNvSpPr>
          <p:nvPr>
            <p:ph type="title"/>
          </p:nvPr>
        </p:nvSpPr>
        <p:spPr/>
        <p:txBody>
          <a:bodyPr/>
          <a:lstStyle/>
          <a:p>
            <a:r>
              <a:rPr lang="en-IN" b="1" dirty="0"/>
              <a:t>System requirements</a:t>
            </a:r>
          </a:p>
        </p:txBody>
      </p:sp>
      <p:sp>
        <p:nvSpPr>
          <p:cNvPr id="3" name="Content Placeholder 2">
            <a:extLst>
              <a:ext uri="{FF2B5EF4-FFF2-40B4-BE49-F238E27FC236}">
                <a16:creationId xmlns:a16="http://schemas.microsoft.com/office/drawing/2014/main" id="{916A4F86-DACA-59D5-AA1B-DDA5EAA5DDAA}"/>
              </a:ext>
            </a:extLst>
          </p:cNvPr>
          <p:cNvSpPr>
            <a:spLocks noGrp="1"/>
          </p:cNvSpPr>
          <p:nvPr>
            <p:ph idx="1"/>
          </p:nvPr>
        </p:nvSpPr>
        <p:spPr>
          <a:xfrm>
            <a:off x="685801" y="2142067"/>
            <a:ext cx="11339051" cy="4106333"/>
          </a:xfrm>
        </p:spPr>
        <p:txBody>
          <a:bodyPr>
            <a:normAutofit fontScale="92500" lnSpcReduction="20000"/>
          </a:bodyPr>
          <a:lstStyle/>
          <a:p>
            <a:pPr marL="0" indent="0">
              <a:buNone/>
            </a:pPr>
            <a:r>
              <a:rPr lang="en-US" b="1" dirty="0"/>
              <a:t>HARDWARE REQUIREMENT: </a:t>
            </a:r>
          </a:p>
          <a:p>
            <a:pPr marL="0" indent="0">
              <a:buNone/>
            </a:pPr>
            <a:endParaRPr lang="en-US" b="1" dirty="0"/>
          </a:p>
          <a:p>
            <a:r>
              <a:rPr lang="en-US" dirty="0"/>
              <a:t>Operating system: windows 11 </a:t>
            </a:r>
          </a:p>
          <a:p>
            <a:r>
              <a:rPr lang="en-US" dirty="0"/>
              <a:t>Processor: Intel Core i5 (12th Gen) Processor</a:t>
            </a:r>
          </a:p>
          <a:p>
            <a:r>
              <a:rPr lang="en-US" dirty="0"/>
              <a:t>Hard Drive: 1TB.</a:t>
            </a:r>
          </a:p>
          <a:p>
            <a:r>
              <a:rPr lang="en-US" dirty="0"/>
              <a:t>Memory (RAM): 8 GB</a:t>
            </a:r>
          </a:p>
          <a:p>
            <a:endParaRPr lang="en-IN" dirty="0"/>
          </a:p>
          <a:p>
            <a:pPr marL="0" indent="0">
              <a:buNone/>
            </a:pPr>
            <a:r>
              <a:rPr lang="en-US" b="1" dirty="0"/>
              <a:t>SOFTWARE REQUIREMENT:</a:t>
            </a:r>
          </a:p>
          <a:p>
            <a:r>
              <a:rPr lang="en-IN" dirty="0"/>
              <a:t>Python </a:t>
            </a:r>
          </a:p>
          <a:p>
            <a:r>
              <a:rPr lang="en-IN" dirty="0"/>
              <a:t>Windows OS </a:t>
            </a:r>
          </a:p>
          <a:p>
            <a:r>
              <a:rPr lang="en-IN" dirty="0"/>
              <a:t>Minimum :4 GB RAM</a:t>
            </a:r>
          </a:p>
          <a:p>
            <a:r>
              <a:rPr lang="en-US" dirty="0"/>
              <a:t>Framework: Django</a:t>
            </a:r>
          </a:p>
          <a:p>
            <a:endParaRPr lang="en-US" dirty="0"/>
          </a:p>
        </p:txBody>
      </p:sp>
    </p:spTree>
    <p:extLst>
      <p:ext uri="{BB962C8B-B14F-4D97-AF65-F5344CB8AC3E}">
        <p14:creationId xmlns:p14="http://schemas.microsoft.com/office/powerpoint/2010/main" val="263183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4A6D-E66D-E497-33CA-A45C14C35011}"/>
              </a:ext>
            </a:extLst>
          </p:cNvPr>
          <p:cNvSpPr>
            <a:spLocks noGrp="1"/>
          </p:cNvSpPr>
          <p:nvPr>
            <p:ph type="title"/>
          </p:nvPr>
        </p:nvSpPr>
        <p:spPr/>
        <p:txBody>
          <a:bodyPr/>
          <a:lstStyle/>
          <a:p>
            <a:r>
              <a:rPr lang="en-IN" b="1" dirty="0"/>
              <a:t>Architecture diagram</a:t>
            </a:r>
          </a:p>
        </p:txBody>
      </p:sp>
      <p:pic>
        <p:nvPicPr>
          <p:cNvPr id="5" name="Content Placeholder 4">
            <a:extLst>
              <a:ext uri="{FF2B5EF4-FFF2-40B4-BE49-F238E27FC236}">
                <a16:creationId xmlns:a16="http://schemas.microsoft.com/office/drawing/2014/main" id="{20FD073D-64B3-8520-1E29-9B1BA810B7B7}"/>
              </a:ext>
            </a:extLst>
          </p:cNvPr>
          <p:cNvPicPr>
            <a:picLocks noGrp="1" noChangeAspect="1"/>
          </p:cNvPicPr>
          <p:nvPr>
            <p:ph idx="1"/>
          </p:nvPr>
        </p:nvPicPr>
        <p:blipFill>
          <a:blip r:embed="rId2"/>
          <a:stretch>
            <a:fillRect/>
          </a:stretch>
        </p:blipFill>
        <p:spPr>
          <a:xfrm>
            <a:off x="2429284" y="1964557"/>
            <a:ext cx="6124781" cy="4567213"/>
          </a:xfrm>
        </p:spPr>
      </p:pic>
    </p:spTree>
    <p:extLst>
      <p:ext uri="{BB962C8B-B14F-4D97-AF65-F5344CB8AC3E}">
        <p14:creationId xmlns:p14="http://schemas.microsoft.com/office/powerpoint/2010/main" val="214780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DAA3-2532-2A66-9E64-CB7BAB685F0E}"/>
              </a:ext>
            </a:extLst>
          </p:cNvPr>
          <p:cNvSpPr>
            <a:spLocks noGrp="1"/>
          </p:cNvSpPr>
          <p:nvPr>
            <p:ph type="title"/>
          </p:nvPr>
        </p:nvSpPr>
        <p:spPr/>
        <p:txBody>
          <a:bodyPr/>
          <a:lstStyle/>
          <a:p>
            <a:r>
              <a:rPr lang="en-IN" b="1" dirty="0"/>
              <a:t>Use case diagram</a:t>
            </a:r>
          </a:p>
        </p:txBody>
      </p:sp>
      <p:pic>
        <p:nvPicPr>
          <p:cNvPr id="5" name="Content Placeholder 4">
            <a:extLst>
              <a:ext uri="{FF2B5EF4-FFF2-40B4-BE49-F238E27FC236}">
                <a16:creationId xmlns:a16="http://schemas.microsoft.com/office/drawing/2014/main" id="{1B30AA0B-3532-B5C8-B5AA-965785667F1C}"/>
              </a:ext>
            </a:extLst>
          </p:cNvPr>
          <p:cNvPicPr>
            <a:picLocks noGrp="1" noChangeAspect="1"/>
          </p:cNvPicPr>
          <p:nvPr>
            <p:ph idx="1"/>
          </p:nvPr>
        </p:nvPicPr>
        <p:blipFill>
          <a:blip r:embed="rId2"/>
          <a:stretch>
            <a:fillRect/>
          </a:stretch>
        </p:blipFill>
        <p:spPr>
          <a:xfrm>
            <a:off x="2443537" y="1994053"/>
            <a:ext cx="7133082" cy="4362871"/>
          </a:xfrm>
        </p:spPr>
      </p:pic>
    </p:spTree>
    <p:extLst>
      <p:ext uri="{BB962C8B-B14F-4D97-AF65-F5344CB8AC3E}">
        <p14:creationId xmlns:p14="http://schemas.microsoft.com/office/powerpoint/2010/main" val="330078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3574-67A7-CEF2-05D8-569D91116EE2}"/>
              </a:ext>
            </a:extLst>
          </p:cNvPr>
          <p:cNvSpPr>
            <a:spLocks noGrp="1"/>
          </p:cNvSpPr>
          <p:nvPr>
            <p:ph type="title"/>
          </p:nvPr>
        </p:nvSpPr>
        <p:spPr/>
        <p:txBody>
          <a:bodyPr/>
          <a:lstStyle/>
          <a:p>
            <a:r>
              <a:rPr lang="en-IN" b="1" dirty="0"/>
              <a:t>Database design</a:t>
            </a:r>
          </a:p>
        </p:txBody>
      </p:sp>
      <p:pic>
        <p:nvPicPr>
          <p:cNvPr id="5" name="Content Placeholder 4">
            <a:extLst>
              <a:ext uri="{FF2B5EF4-FFF2-40B4-BE49-F238E27FC236}">
                <a16:creationId xmlns:a16="http://schemas.microsoft.com/office/drawing/2014/main" id="{9D6F6F60-0740-BE80-8A17-306FA454F9F6}"/>
              </a:ext>
            </a:extLst>
          </p:cNvPr>
          <p:cNvPicPr>
            <a:picLocks noGrp="1" noChangeAspect="1"/>
          </p:cNvPicPr>
          <p:nvPr>
            <p:ph idx="1"/>
          </p:nvPr>
        </p:nvPicPr>
        <p:blipFill>
          <a:blip r:embed="rId2"/>
          <a:stretch>
            <a:fillRect/>
          </a:stretch>
        </p:blipFill>
        <p:spPr>
          <a:xfrm>
            <a:off x="1474747" y="2065867"/>
            <a:ext cx="8711472" cy="4135371"/>
          </a:xfrm>
        </p:spPr>
      </p:pic>
    </p:spTree>
    <p:extLst>
      <p:ext uri="{BB962C8B-B14F-4D97-AF65-F5344CB8AC3E}">
        <p14:creationId xmlns:p14="http://schemas.microsoft.com/office/powerpoint/2010/main" val="5779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106</TotalTime>
  <Words>592</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Project review </vt:lpstr>
      <vt:lpstr>abstract</vt:lpstr>
      <vt:lpstr>introduction</vt:lpstr>
      <vt:lpstr>Existing system</vt:lpstr>
      <vt:lpstr>Proposed system</vt:lpstr>
      <vt:lpstr>System requirements</vt:lpstr>
      <vt:lpstr>Architecture diagram</vt:lpstr>
      <vt:lpstr>Use case diagram</vt:lpstr>
      <vt:lpstr>Database design</vt:lpstr>
      <vt:lpstr>Donor database</vt:lpstr>
      <vt:lpstr>Patient database</vt:lpstr>
      <vt:lpstr>Stock database</vt:lpstr>
      <vt:lpstr>Sample coding</vt:lpstr>
      <vt:lpstr>Screenshots - login</vt:lpstr>
      <vt:lpstr>dashboard</vt:lpstr>
      <vt:lpstr>Donor details</vt:lpstr>
      <vt:lpstr>Blood donation</vt:lpstr>
      <vt:lpstr>Request blood</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 review </dc:title>
  <dc:creator>Mohamed Irfan</dc:creator>
  <cp:lastModifiedBy>Mohamed Irfan</cp:lastModifiedBy>
  <cp:revision>2</cp:revision>
  <dcterms:created xsi:type="dcterms:W3CDTF">2024-04-12T15:08:31Z</dcterms:created>
  <dcterms:modified xsi:type="dcterms:W3CDTF">2024-12-29T08:01:57Z</dcterms:modified>
</cp:coreProperties>
</file>