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68" d="100"/>
          <a:sy n="68" d="100"/>
        </p:scale>
        <p:origin x="4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96AD-B6F3-5946-1F35-024B624D87E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L"/>
          </a:p>
        </p:txBody>
      </p:sp>
      <p:sp>
        <p:nvSpPr>
          <p:cNvPr id="3" name="Subtitle 2">
            <a:extLst>
              <a:ext uri="{FF2B5EF4-FFF2-40B4-BE49-F238E27FC236}">
                <a16:creationId xmlns:a16="http://schemas.microsoft.com/office/drawing/2014/main" id="{79EB5F48-9C29-19C7-62FF-AFEA790BD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L"/>
          </a:p>
        </p:txBody>
      </p:sp>
      <p:sp>
        <p:nvSpPr>
          <p:cNvPr id="4" name="Date Placeholder 3">
            <a:extLst>
              <a:ext uri="{FF2B5EF4-FFF2-40B4-BE49-F238E27FC236}">
                <a16:creationId xmlns:a16="http://schemas.microsoft.com/office/drawing/2014/main" id="{F5B9977F-7396-61ED-9FF4-8A8210C8495C}"/>
              </a:ext>
            </a:extLst>
          </p:cNvPr>
          <p:cNvSpPr>
            <a:spLocks noGrp="1"/>
          </p:cNvSpPr>
          <p:nvPr>
            <p:ph type="dt" sz="half" idx="10"/>
          </p:nvPr>
        </p:nvSpPr>
        <p:spPr/>
        <p:txBody>
          <a:bodyPr/>
          <a:lstStyle/>
          <a:p>
            <a:fld id="{0813FBAA-1966-4A54-A0A5-E966017ACD60}" type="datetimeFigureOut">
              <a:rPr lang="en-IL" smtClean="0"/>
              <a:t>27/01/2025</a:t>
            </a:fld>
            <a:endParaRPr lang="en-IL"/>
          </a:p>
        </p:txBody>
      </p:sp>
      <p:sp>
        <p:nvSpPr>
          <p:cNvPr id="5" name="Footer Placeholder 4">
            <a:extLst>
              <a:ext uri="{FF2B5EF4-FFF2-40B4-BE49-F238E27FC236}">
                <a16:creationId xmlns:a16="http://schemas.microsoft.com/office/drawing/2014/main" id="{9D0E79FF-C82E-E008-93EA-B99A44078C4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05D1DB5-E0E5-C9CD-0CE9-CC7CBD7FB795}"/>
              </a:ext>
            </a:extLst>
          </p:cNvPr>
          <p:cNvSpPr>
            <a:spLocks noGrp="1"/>
          </p:cNvSpPr>
          <p:nvPr>
            <p:ph type="sldNum" sz="quarter" idx="12"/>
          </p:nvPr>
        </p:nvSpPr>
        <p:spPr/>
        <p:txBody>
          <a:bodyPr/>
          <a:lstStyle/>
          <a:p>
            <a:fld id="{B9DBE263-B14C-41BB-A9C0-D718D5D3A3B7}" type="slidenum">
              <a:rPr lang="en-IL" smtClean="0"/>
              <a:t>‹#›</a:t>
            </a:fld>
            <a:endParaRPr lang="en-IL"/>
          </a:p>
        </p:txBody>
      </p:sp>
    </p:spTree>
    <p:extLst>
      <p:ext uri="{BB962C8B-B14F-4D97-AF65-F5344CB8AC3E}">
        <p14:creationId xmlns:p14="http://schemas.microsoft.com/office/powerpoint/2010/main" val="104730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0538-3AAB-964D-1ABF-86C755D8BBA0}"/>
              </a:ext>
            </a:extLst>
          </p:cNvPr>
          <p:cNvSpPr>
            <a:spLocks noGrp="1"/>
          </p:cNvSpPr>
          <p:nvPr>
            <p:ph type="title"/>
          </p:nvPr>
        </p:nvSpPr>
        <p:spPr/>
        <p:txBody>
          <a:bodyPr/>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EEEBEFB8-6F3A-60D8-A896-84E38049A9A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7F4FFBE8-7A5A-BA62-D522-14451100C471}"/>
              </a:ext>
            </a:extLst>
          </p:cNvPr>
          <p:cNvSpPr>
            <a:spLocks noGrp="1"/>
          </p:cNvSpPr>
          <p:nvPr>
            <p:ph type="dt" sz="half" idx="10"/>
          </p:nvPr>
        </p:nvSpPr>
        <p:spPr/>
        <p:txBody>
          <a:bodyPr/>
          <a:lstStyle/>
          <a:p>
            <a:fld id="{0813FBAA-1966-4A54-A0A5-E966017ACD60}" type="datetimeFigureOut">
              <a:rPr lang="en-IL" smtClean="0"/>
              <a:t>27/01/2025</a:t>
            </a:fld>
            <a:endParaRPr lang="en-IL"/>
          </a:p>
        </p:txBody>
      </p:sp>
      <p:sp>
        <p:nvSpPr>
          <p:cNvPr id="5" name="Footer Placeholder 4">
            <a:extLst>
              <a:ext uri="{FF2B5EF4-FFF2-40B4-BE49-F238E27FC236}">
                <a16:creationId xmlns:a16="http://schemas.microsoft.com/office/drawing/2014/main" id="{696E38F8-428F-883D-A238-A9A656E56D5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55401E6-B318-15FA-74FD-3BED5FC044F9}"/>
              </a:ext>
            </a:extLst>
          </p:cNvPr>
          <p:cNvSpPr>
            <a:spLocks noGrp="1"/>
          </p:cNvSpPr>
          <p:nvPr>
            <p:ph type="sldNum" sz="quarter" idx="12"/>
          </p:nvPr>
        </p:nvSpPr>
        <p:spPr/>
        <p:txBody>
          <a:bodyPr/>
          <a:lstStyle/>
          <a:p>
            <a:fld id="{B9DBE263-B14C-41BB-A9C0-D718D5D3A3B7}" type="slidenum">
              <a:rPr lang="en-IL" smtClean="0"/>
              <a:t>‹#›</a:t>
            </a:fld>
            <a:endParaRPr lang="en-IL"/>
          </a:p>
        </p:txBody>
      </p:sp>
    </p:spTree>
    <p:extLst>
      <p:ext uri="{BB962C8B-B14F-4D97-AF65-F5344CB8AC3E}">
        <p14:creationId xmlns:p14="http://schemas.microsoft.com/office/powerpoint/2010/main" val="86943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143195-CCF8-4EB1-DD9F-6AEA4A56A9F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FD4854F3-6161-0EAB-C56B-3BB578B2D6E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F1B946C3-7900-8164-0519-8700B4838844}"/>
              </a:ext>
            </a:extLst>
          </p:cNvPr>
          <p:cNvSpPr>
            <a:spLocks noGrp="1"/>
          </p:cNvSpPr>
          <p:nvPr>
            <p:ph type="dt" sz="half" idx="10"/>
          </p:nvPr>
        </p:nvSpPr>
        <p:spPr/>
        <p:txBody>
          <a:bodyPr/>
          <a:lstStyle/>
          <a:p>
            <a:fld id="{0813FBAA-1966-4A54-A0A5-E966017ACD60}" type="datetimeFigureOut">
              <a:rPr lang="en-IL" smtClean="0"/>
              <a:t>27/01/2025</a:t>
            </a:fld>
            <a:endParaRPr lang="en-IL"/>
          </a:p>
        </p:txBody>
      </p:sp>
      <p:sp>
        <p:nvSpPr>
          <p:cNvPr id="5" name="Footer Placeholder 4">
            <a:extLst>
              <a:ext uri="{FF2B5EF4-FFF2-40B4-BE49-F238E27FC236}">
                <a16:creationId xmlns:a16="http://schemas.microsoft.com/office/drawing/2014/main" id="{E7B5F4A0-A5EB-8E03-16A2-A53E7218778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A71B281-55A3-578A-5178-FE2E129C3C42}"/>
              </a:ext>
            </a:extLst>
          </p:cNvPr>
          <p:cNvSpPr>
            <a:spLocks noGrp="1"/>
          </p:cNvSpPr>
          <p:nvPr>
            <p:ph type="sldNum" sz="quarter" idx="12"/>
          </p:nvPr>
        </p:nvSpPr>
        <p:spPr/>
        <p:txBody>
          <a:bodyPr/>
          <a:lstStyle/>
          <a:p>
            <a:fld id="{B9DBE263-B14C-41BB-A9C0-D718D5D3A3B7}" type="slidenum">
              <a:rPr lang="en-IL" smtClean="0"/>
              <a:t>‹#›</a:t>
            </a:fld>
            <a:endParaRPr lang="en-IL"/>
          </a:p>
        </p:txBody>
      </p:sp>
    </p:spTree>
    <p:extLst>
      <p:ext uri="{BB962C8B-B14F-4D97-AF65-F5344CB8AC3E}">
        <p14:creationId xmlns:p14="http://schemas.microsoft.com/office/powerpoint/2010/main" val="342689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ECDB9-ED86-1C18-4699-898A2137A83A}"/>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2484409E-ADEA-4D73-C0DE-E084022EB7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C1A65A82-5151-552E-07CF-FB9333C2C2AD}"/>
              </a:ext>
            </a:extLst>
          </p:cNvPr>
          <p:cNvSpPr>
            <a:spLocks noGrp="1"/>
          </p:cNvSpPr>
          <p:nvPr>
            <p:ph type="dt" sz="half" idx="10"/>
          </p:nvPr>
        </p:nvSpPr>
        <p:spPr/>
        <p:txBody>
          <a:bodyPr/>
          <a:lstStyle/>
          <a:p>
            <a:fld id="{0813FBAA-1966-4A54-A0A5-E966017ACD60}" type="datetimeFigureOut">
              <a:rPr lang="en-IL" smtClean="0"/>
              <a:t>27/01/2025</a:t>
            </a:fld>
            <a:endParaRPr lang="en-IL"/>
          </a:p>
        </p:txBody>
      </p:sp>
      <p:sp>
        <p:nvSpPr>
          <p:cNvPr id="5" name="Footer Placeholder 4">
            <a:extLst>
              <a:ext uri="{FF2B5EF4-FFF2-40B4-BE49-F238E27FC236}">
                <a16:creationId xmlns:a16="http://schemas.microsoft.com/office/drawing/2014/main" id="{98E5191B-B7AF-C1CB-4B80-BB227503882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87B731B-768B-247A-F017-1AC438D16521}"/>
              </a:ext>
            </a:extLst>
          </p:cNvPr>
          <p:cNvSpPr>
            <a:spLocks noGrp="1"/>
          </p:cNvSpPr>
          <p:nvPr>
            <p:ph type="sldNum" sz="quarter" idx="12"/>
          </p:nvPr>
        </p:nvSpPr>
        <p:spPr/>
        <p:txBody>
          <a:bodyPr/>
          <a:lstStyle/>
          <a:p>
            <a:fld id="{B9DBE263-B14C-41BB-A9C0-D718D5D3A3B7}" type="slidenum">
              <a:rPr lang="en-IL" smtClean="0"/>
              <a:t>‹#›</a:t>
            </a:fld>
            <a:endParaRPr lang="en-IL"/>
          </a:p>
        </p:txBody>
      </p:sp>
    </p:spTree>
    <p:extLst>
      <p:ext uri="{BB962C8B-B14F-4D97-AF65-F5344CB8AC3E}">
        <p14:creationId xmlns:p14="http://schemas.microsoft.com/office/powerpoint/2010/main" val="249446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B071-EC69-19D1-1AC4-2CB65D08978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L"/>
          </a:p>
        </p:txBody>
      </p:sp>
      <p:sp>
        <p:nvSpPr>
          <p:cNvPr id="3" name="Text Placeholder 2">
            <a:extLst>
              <a:ext uri="{FF2B5EF4-FFF2-40B4-BE49-F238E27FC236}">
                <a16:creationId xmlns:a16="http://schemas.microsoft.com/office/drawing/2014/main" id="{E65D6AD4-B3B4-99F3-2BD9-1888C99027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85CB9D-3277-D4DF-501E-46AA1DD58468}"/>
              </a:ext>
            </a:extLst>
          </p:cNvPr>
          <p:cNvSpPr>
            <a:spLocks noGrp="1"/>
          </p:cNvSpPr>
          <p:nvPr>
            <p:ph type="dt" sz="half" idx="10"/>
          </p:nvPr>
        </p:nvSpPr>
        <p:spPr/>
        <p:txBody>
          <a:bodyPr/>
          <a:lstStyle/>
          <a:p>
            <a:fld id="{0813FBAA-1966-4A54-A0A5-E966017ACD60}" type="datetimeFigureOut">
              <a:rPr lang="en-IL" smtClean="0"/>
              <a:t>27/01/2025</a:t>
            </a:fld>
            <a:endParaRPr lang="en-IL"/>
          </a:p>
        </p:txBody>
      </p:sp>
      <p:sp>
        <p:nvSpPr>
          <p:cNvPr id="5" name="Footer Placeholder 4">
            <a:extLst>
              <a:ext uri="{FF2B5EF4-FFF2-40B4-BE49-F238E27FC236}">
                <a16:creationId xmlns:a16="http://schemas.microsoft.com/office/drawing/2014/main" id="{50E69F4D-562B-E484-A794-7E1531CE177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9812BC56-5145-DEF7-C090-694B458D0D53}"/>
              </a:ext>
            </a:extLst>
          </p:cNvPr>
          <p:cNvSpPr>
            <a:spLocks noGrp="1"/>
          </p:cNvSpPr>
          <p:nvPr>
            <p:ph type="sldNum" sz="quarter" idx="12"/>
          </p:nvPr>
        </p:nvSpPr>
        <p:spPr/>
        <p:txBody>
          <a:bodyPr/>
          <a:lstStyle/>
          <a:p>
            <a:fld id="{B9DBE263-B14C-41BB-A9C0-D718D5D3A3B7}" type="slidenum">
              <a:rPr lang="en-IL" smtClean="0"/>
              <a:t>‹#›</a:t>
            </a:fld>
            <a:endParaRPr lang="en-IL"/>
          </a:p>
        </p:txBody>
      </p:sp>
    </p:spTree>
    <p:extLst>
      <p:ext uri="{BB962C8B-B14F-4D97-AF65-F5344CB8AC3E}">
        <p14:creationId xmlns:p14="http://schemas.microsoft.com/office/powerpoint/2010/main" val="196811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87F11-5E57-6C07-2F51-6017C438EB89}"/>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26398855-7942-9956-BCF9-5ED26F0B2F8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Content Placeholder 3">
            <a:extLst>
              <a:ext uri="{FF2B5EF4-FFF2-40B4-BE49-F238E27FC236}">
                <a16:creationId xmlns:a16="http://schemas.microsoft.com/office/drawing/2014/main" id="{9082FBC2-C2B5-A456-E040-36EC2C24BDD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Date Placeholder 4">
            <a:extLst>
              <a:ext uri="{FF2B5EF4-FFF2-40B4-BE49-F238E27FC236}">
                <a16:creationId xmlns:a16="http://schemas.microsoft.com/office/drawing/2014/main" id="{7E3672F0-F340-9EE4-E531-BCAB238756FD}"/>
              </a:ext>
            </a:extLst>
          </p:cNvPr>
          <p:cNvSpPr>
            <a:spLocks noGrp="1"/>
          </p:cNvSpPr>
          <p:nvPr>
            <p:ph type="dt" sz="half" idx="10"/>
          </p:nvPr>
        </p:nvSpPr>
        <p:spPr/>
        <p:txBody>
          <a:bodyPr/>
          <a:lstStyle/>
          <a:p>
            <a:fld id="{0813FBAA-1966-4A54-A0A5-E966017ACD60}" type="datetimeFigureOut">
              <a:rPr lang="en-IL" smtClean="0"/>
              <a:t>27/01/2025</a:t>
            </a:fld>
            <a:endParaRPr lang="en-IL"/>
          </a:p>
        </p:txBody>
      </p:sp>
      <p:sp>
        <p:nvSpPr>
          <p:cNvPr id="6" name="Footer Placeholder 5">
            <a:extLst>
              <a:ext uri="{FF2B5EF4-FFF2-40B4-BE49-F238E27FC236}">
                <a16:creationId xmlns:a16="http://schemas.microsoft.com/office/drawing/2014/main" id="{54813B15-6FC4-353A-8FF6-F6A631EE849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A5DBF8A-11B8-CE1D-2579-6C07E3076C10}"/>
              </a:ext>
            </a:extLst>
          </p:cNvPr>
          <p:cNvSpPr>
            <a:spLocks noGrp="1"/>
          </p:cNvSpPr>
          <p:nvPr>
            <p:ph type="sldNum" sz="quarter" idx="12"/>
          </p:nvPr>
        </p:nvSpPr>
        <p:spPr/>
        <p:txBody>
          <a:bodyPr/>
          <a:lstStyle/>
          <a:p>
            <a:fld id="{B9DBE263-B14C-41BB-A9C0-D718D5D3A3B7}" type="slidenum">
              <a:rPr lang="en-IL" smtClean="0"/>
              <a:t>‹#›</a:t>
            </a:fld>
            <a:endParaRPr lang="en-IL"/>
          </a:p>
        </p:txBody>
      </p:sp>
    </p:spTree>
    <p:extLst>
      <p:ext uri="{BB962C8B-B14F-4D97-AF65-F5344CB8AC3E}">
        <p14:creationId xmlns:p14="http://schemas.microsoft.com/office/powerpoint/2010/main" val="238683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319A-320A-1A95-961F-3A421A7EC380}"/>
              </a:ext>
            </a:extLst>
          </p:cNvPr>
          <p:cNvSpPr>
            <a:spLocks noGrp="1"/>
          </p:cNvSpPr>
          <p:nvPr>
            <p:ph type="title"/>
          </p:nvPr>
        </p:nvSpPr>
        <p:spPr>
          <a:xfrm>
            <a:off x="839788" y="365125"/>
            <a:ext cx="10515600" cy="1325563"/>
          </a:xfrm>
        </p:spPr>
        <p:txBody>
          <a:bodyPr/>
          <a:lstStyle/>
          <a:p>
            <a:r>
              <a:rPr lang="en-GB"/>
              <a:t>Click to edit Master title style</a:t>
            </a:r>
            <a:endParaRPr lang="en-IL"/>
          </a:p>
        </p:txBody>
      </p:sp>
      <p:sp>
        <p:nvSpPr>
          <p:cNvPr id="3" name="Text Placeholder 2">
            <a:extLst>
              <a:ext uri="{FF2B5EF4-FFF2-40B4-BE49-F238E27FC236}">
                <a16:creationId xmlns:a16="http://schemas.microsoft.com/office/drawing/2014/main" id="{F6476BC4-F2A8-E88B-2A7E-C778C6D131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0CDF1C7-CF85-7A6A-E140-4571C258ED6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Text Placeholder 4">
            <a:extLst>
              <a:ext uri="{FF2B5EF4-FFF2-40B4-BE49-F238E27FC236}">
                <a16:creationId xmlns:a16="http://schemas.microsoft.com/office/drawing/2014/main" id="{15B6B11B-4EDC-6B60-35B2-7EE9CE314D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DAA4A3-C5CE-64F2-D1C6-F718C3C6A71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7" name="Date Placeholder 6">
            <a:extLst>
              <a:ext uri="{FF2B5EF4-FFF2-40B4-BE49-F238E27FC236}">
                <a16:creationId xmlns:a16="http://schemas.microsoft.com/office/drawing/2014/main" id="{1BDF19A0-5186-963A-E018-E7B4E0875F34}"/>
              </a:ext>
            </a:extLst>
          </p:cNvPr>
          <p:cNvSpPr>
            <a:spLocks noGrp="1"/>
          </p:cNvSpPr>
          <p:nvPr>
            <p:ph type="dt" sz="half" idx="10"/>
          </p:nvPr>
        </p:nvSpPr>
        <p:spPr/>
        <p:txBody>
          <a:bodyPr/>
          <a:lstStyle/>
          <a:p>
            <a:fld id="{0813FBAA-1966-4A54-A0A5-E966017ACD60}" type="datetimeFigureOut">
              <a:rPr lang="en-IL" smtClean="0"/>
              <a:t>27/01/2025</a:t>
            </a:fld>
            <a:endParaRPr lang="en-IL"/>
          </a:p>
        </p:txBody>
      </p:sp>
      <p:sp>
        <p:nvSpPr>
          <p:cNvPr id="8" name="Footer Placeholder 7">
            <a:extLst>
              <a:ext uri="{FF2B5EF4-FFF2-40B4-BE49-F238E27FC236}">
                <a16:creationId xmlns:a16="http://schemas.microsoft.com/office/drawing/2014/main" id="{C84225B4-28B1-5078-D524-EAF694DC108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CC5E590F-AA59-1188-9560-258C80EF45D0}"/>
              </a:ext>
            </a:extLst>
          </p:cNvPr>
          <p:cNvSpPr>
            <a:spLocks noGrp="1"/>
          </p:cNvSpPr>
          <p:nvPr>
            <p:ph type="sldNum" sz="quarter" idx="12"/>
          </p:nvPr>
        </p:nvSpPr>
        <p:spPr/>
        <p:txBody>
          <a:bodyPr/>
          <a:lstStyle/>
          <a:p>
            <a:fld id="{B9DBE263-B14C-41BB-A9C0-D718D5D3A3B7}" type="slidenum">
              <a:rPr lang="en-IL" smtClean="0"/>
              <a:t>‹#›</a:t>
            </a:fld>
            <a:endParaRPr lang="en-IL"/>
          </a:p>
        </p:txBody>
      </p:sp>
    </p:spTree>
    <p:extLst>
      <p:ext uri="{BB962C8B-B14F-4D97-AF65-F5344CB8AC3E}">
        <p14:creationId xmlns:p14="http://schemas.microsoft.com/office/powerpoint/2010/main" val="2493808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F943-185B-8D79-88EA-112E2EBB3EF0}"/>
              </a:ext>
            </a:extLst>
          </p:cNvPr>
          <p:cNvSpPr>
            <a:spLocks noGrp="1"/>
          </p:cNvSpPr>
          <p:nvPr>
            <p:ph type="title"/>
          </p:nvPr>
        </p:nvSpPr>
        <p:spPr/>
        <p:txBody>
          <a:bodyPr/>
          <a:lstStyle/>
          <a:p>
            <a:r>
              <a:rPr lang="en-GB"/>
              <a:t>Click to edit Master title style</a:t>
            </a:r>
            <a:endParaRPr lang="en-IL"/>
          </a:p>
        </p:txBody>
      </p:sp>
      <p:sp>
        <p:nvSpPr>
          <p:cNvPr id="3" name="Date Placeholder 2">
            <a:extLst>
              <a:ext uri="{FF2B5EF4-FFF2-40B4-BE49-F238E27FC236}">
                <a16:creationId xmlns:a16="http://schemas.microsoft.com/office/drawing/2014/main" id="{CF37864F-7B5E-2F18-E1D0-E15A22B3137F}"/>
              </a:ext>
            </a:extLst>
          </p:cNvPr>
          <p:cNvSpPr>
            <a:spLocks noGrp="1"/>
          </p:cNvSpPr>
          <p:nvPr>
            <p:ph type="dt" sz="half" idx="10"/>
          </p:nvPr>
        </p:nvSpPr>
        <p:spPr/>
        <p:txBody>
          <a:bodyPr/>
          <a:lstStyle/>
          <a:p>
            <a:fld id="{0813FBAA-1966-4A54-A0A5-E966017ACD60}" type="datetimeFigureOut">
              <a:rPr lang="en-IL" smtClean="0"/>
              <a:t>27/01/2025</a:t>
            </a:fld>
            <a:endParaRPr lang="en-IL"/>
          </a:p>
        </p:txBody>
      </p:sp>
      <p:sp>
        <p:nvSpPr>
          <p:cNvPr id="4" name="Footer Placeholder 3">
            <a:extLst>
              <a:ext uri="{FF2B5EF4-FFF2-40B4-BE49-F238E27FC236}">
                <a16:creationId xmlns:a16="http://schemas.microsoft.com/office/drawing/2014/main" id="{9FD944E8-BDAE-2C75-4BAF-FA3630075F78}"/>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296D5E41-3F1F-C804-056F-49EBB1ADEF09}"/>
              </a:ext>
            </a:extLst>
          </p:cNvPr>
          <p:cNvSpPr>
            <a:spLocks noGrp="1"/>
          </p:cNvSpPr>
          <p:nvPr>
            <p:ph type="sldNum" sz="quarter" idx="12"/>
          </p:nvPr>
        </p:nvSpPr>
        <p:spPr/>
        <p:txBody>
          <a:bodyPr/>
          <a:lstStyle/>
          <a:p>
            <a:fld id="{B9DBE263-B14C-41BB-A9C0-D718D5D3A3B7}" type="slidenum">
              <a:rPr lang="en-IL" smtClean="0"/>
              <a:t>‹#›</a:t>
            </a:fld>
            <a:endParaRPr lang="en-IL"/>
          </a:p>
        </p:txBody>
      </p:sp>
    </p:spTree>
    <p:extLst>
      <p:ext uri="{BB962C8B-B14F-4D97-AF65-F5344CB8AC3E}">
        <p14:creationId xmlns:p14="http://schemas.microsoft.com/office/powerpoint/2010/main" val="1378157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3B704F-09C4-30C8-EA50-0ACA3ED98723}"/>
              </a:ext>
            </a:extLst>
          </p:cNvPr>
          <p:cNvSpPr>
            <a:spLocks noGrp="1"/>
          </p:cNvSpPr>
          <p:nvPr>
            <p:ph type="dt" sz="half" idx="10"/>
          </p:nvPr>
        </p:nvSpPr>
        <p:spPr/>
        <p:txBody>
          <a:bodyPr/>
          <a:lstStyle/>
          <a:p>
            <a:fld id="{0813FBAA-1966-4A54-A0A5-E966017ACD60}" type="datetimeFigureOut">
              <a:rPr lang="en-IL" smtClean="0"/>
              <a:t>27/01/2025</a:t>
            </a:fld>
            <a:endParaRPr lang="en-IL"/>
          </a:p>
        </p:txBody>
      </p:sp>
      <p:sp>
        <p:nvSpPr>
          <p:cNvPr id="3" name="Footer Placeholder 2">
            <a:extLst>
              <a:ext uri="{FF2B5EF4-FFF2-40B4-BE49-F238E27FC236}">
                <a16:creationId xmlns:a16="http://schemas.microsoft.com/office/drawing/2014/main" id="{23E0D8C9-7F72-5C2B-C677-931096F4BF21}"/>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0F8E30B-91B5-C9B6-F996-14743056679A}"/>
              </a:ext>
            </a:extLst>
          </p:cNvPr>
          <p:cNvSpPr>
            <a:spLocks noGrp="1"/>
          </p:cNvSpPr>
          <p:nvPr>
            <p:ph type="sldNum" sz="quarter" idx="12"/>
          </p:nvPr>
        </p:nvSpPr>
        <p:spPr/>
        <p:txBody>
          <a:bodyPr/>
          <a:lstStyle/>
          <a:p>
            <a:fld id="{B9DBE263-B14C-41BB-A9C0-D718D5D3A3B7}" type="slidenum">
              <a:rPr lang="en-IL" smtClean="0"/>
              <a:t>‹#›</a:t>
            </a:fld>
            <a:endParaRPr lang="en-IL"/>
          </a:p>
        </p:txBody>
      </p:sp>
    </p:spTree>
    <p:extLst>
      <p:ext uri="{BB962C8B-B14F-4D97-AF65-F5344CB8AC3E}">
        <p14:creationId xmlns:p14="http://schemas.microsoft.com/office/powerpoint/2010/main" val="2598787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61E6-8B99-1045-0B49-0FA344A4C4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Content Placeholder 2">
            <a:extLst>
              <a:ext uri="{FF2B5EF4-FFF2-40B4-BE49-F238E27FC236}">
                <a16:creationId xmlns:a16="http://schemas.microsoft.com/office/drawing/2014/main" id="{3BD5E1B6-CFAB-51F0-C458-E9D9EB9C4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Text Placeholder 3">
            <a:extLst>
              <a:ext uri="{FF2B5EF4-FFF2-40B4-BE49-F238E27FC236}">
                <a16:creationId xmlns:a16="http://schemas.microsoft.com/office/drawing/2014/main" id="{AEED4A02-BE78-BB5B-3C21-8B48DFB6C2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1B831D-53BF-6E9C-0D39-33D223637A35}"/>
              </a:ext>
            </a:extLst>
          </p:cNvPr>
          <p:cNvSpPr>
            <a:spLocks noGrp="1"/>
          </p:cNvSpPr>
          <p:nvPr>
            <p:ph type="dt" sz="half" idx="10"/>
          </p:nvPr>
        </p:nvSpPr>
        <p:spPr/>
        <p:txBody>
          <a:bodyPr/>
          <a:lstStyle/>
          <a:p>
            <a:fld id="{0813FBAA-1966-4A54-A0A5-E966017ACD60}" type="datetimeFigureOut">
              <a:rPr lang="en-IL" smtClean="0"/>
              <a:t>27/01/2025</a:t>
            </a:fld>
            <a:endParaRPr lang="en-IL"/>
          </a:p>
        </p:txBody>
      </p:sp>
      <p:sp>
        <p:nvSpPr>
          <p:cNvPr id="6" name="Footer Placeholder 5">
            <a:extLst>
              <a:ext uri="{FF2B5EF4-FFF2-40B4-BE49-F238E27FC236}">
                <a16:creationId xmlns:a16="http://schemas.microsoft.com/office/drawing/2014/main" id="{1F05DE26-0319-A88F-E15B-B0F363C4EE1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388F210-AA50-B2A7-97A4-6B2F6D8C1818}"/>
              </a:ext>
            </a:extLst>
          </p:cNvPr>
          <p:cNvSpPr>
            <a:spLocks noGrp="1"/>
          </p:cNvSpPr>
          <p:nvPr>
            <p:ph type="sldNum" sz="quarter" idx="12"/>
          </p:nvPr>
        </p:nvSpPr>
        <p:spPr/>
        <p:txBody>
          <a:bodyPr/>
          <a:lstStyle/>
          <a:p>
            <a:fld id="{B9DBE263-B14C-41BB-A9C0-D718D5D3A3B7}" type="slidenum">
              <a:rPr lang="en-IL" smtClean="0"/>
              <a:t>‹#›</a:t>
            </a:fld>
            <a:endParaRPr lang="en-IL"/>
          </a:p>
        </p:txBody>
      </p:sp>
    </p:spTree>
    <p:extLst>
      <p:ext uri="{BB962C8B-B14F-4D97-AF65-F5344CB8AC3E}">
        <p14:creationId xmlns:p14="http://schemas.microsoft.com/office/powerpoint/2010/main" val="427566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091E-6BEB-0858-7368-8BDA2878A9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Picture Placeholder 2">
            <a:extLst>
              <a:ext uri="{FF2B5EF4-FFF2-40B4-BE49-F238E27FC236}">
                <a16:creationId xmlns:a16="http://schemas.microsoft.com/office/drawing/2014/main" id="{FED6356C-670B-3F49-5E36-639F3EAAD8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D6F3DDB1-C7F6-40AD-BA99-EC1A9FE49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168D11-0EDF-95A8-FFA1-955D479C9CE6}"/>
              </a:ext>
            </a:extLst>
          </p:cNvPr>
          <p:cNvSpPr>
            <a:spLocks noGrp="1"/>
          </p:cNvSpPr>
          <p:nvPr>
            <p:ph type="dt" sz="half" idx="10"/>
          </p:nvPr>
        </p:nvSpPr>
        <p:spPr/>
        <p:txBody>
          <a:bodyPr/>
          <a:lstStyle/>
          <a:p>
            <a:fld id="{0813FBAA-1966-4A54-A0A5-E966017ACD60}" type="datetimeFigureOut">
              <a:rPr lang="en-IL" smtClean="0"/>
              <a:t>27/01/2025</a:t>
            </a:fld>
            <a:endParaRPr lang="en-IL"/>
          </a:p>
        </p:txBody>
      </p:sp>
      <p:sp>
        <p:nvSpPr>
          <p:cNvPr id="6" name="Footer Placeholder 5">
            <a:extLst>
              <a:ext uri="{FF2B5EF4-FFF2-40B4-BE49-F238E27FC236}">
                <a16:creationId xmlns:a16="http://schemas.microsoft.com/office/drawing/2014/main" id="{D7826E61-241A-C098-0D5B-A5DB33DFFFE6}"/>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79714CB-A781-7400-EB10-5ECB7C12FD3C}"/>
              </a:ext>
            </a:extLst>
          </p:cNvPr>
          <p:cNvSpPr>
            <a:spLocks noGrp="1"/>
          </p:cNvSpPr>
          <p:nvPr>
            <p:ph type="sldNum" sz="quarter" idx="12"/>
          </p:nvPr>
        </p:nvSpPr>
        <p:spPr/>
        <p:txBody>
          <a:bodyPr/>
          <a:lstStyle/>
          <a:p>
            <a:fld id="{B9DBE263-B14C-41BB-A9C0-D718D5D3A3B7}" type="slidenum">
              <a:rPr lang="en-IL" smtClean="0"/>
              <a:t>‹#›</a:t>
            </a:fld>
            <a:endParaRPr lang="en-IL"/>
          </a:p>
        </p:txBody>
      </p:sp>
    </p:spTree>
    <p:extLst>
      <p:ext uri="{BB962C8B-B14F-4D97-AF65-F5344CB8AC3E}">
        <p14:creationId xmlns:p14="http://schemas.microsoft.com/office/powerpoint/2010/main" val="71999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101ACD-31B2-79D5-CA0E-230D190E43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L"/>
          </a:p>
        </p:txBody>
      </p:sp>
      <p:sp>
        <p:nvSpPr>
          <p:cNvPr id="3" name="Text Placeholder 2">
            <a:extLst>
              <a:ext uri="{FF2B5EF4-FFF2-40B4-BE49-F238E27FC236}">
                <a16:creationId xmlns:a16="http://schemas.microsoft.com/office/drawing/2014/main" id="{CA74BDB7-7E29-0527-6FAF-ACC96456B1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B3EA863D-B166-A05B-8A02-9FD1EA1608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13FBAA-1966-4A54-A0A5-E966017ACD60}" type="datetimeFigureOut">
              <a:rPr lang="en-IL" smtClean="0"/>
              <a:t>27/01/2025</a:t>
            </a:fld>
            <a:endParaRPr lang="en-IL"/>
          </a:p>
        </p:txBody>
      </p:sp>
      <p:sp>
        <p:nvSpPr>
          <p:cNvPr id="5" name="Footer Placeholder 4">
            <a:extLst>
              <a:ext uri="{FF2B5EF4-FFF2-40B4-BE49-F238E27FC236}">
                <a16:creationId xmlns:a16="http://schemas.microsoft.com/office/drawing/2014/main" id="{AB3E6E81-7369-D688-04F2-F0D06BD52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0BECDC92-7ED1-5B1C-9004-19C3E3879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DBE263-B14C-41BB-A9C0-D718D5D3A3B7}" type="slidenum">
              <a:rPr lang="en-IL" smtClean="0"/>
              <a:t>‹#›</a:t>
            </a:fld>
            <a:endParaRPr lang="en-IL"/>
          </a:p>
        </p:txBody>
      </p:sp>
    </p:spTree>
    <p:extLst>
      <p:ext uri="{BB962C8B-B14F-4D97-AF65-F5344CB8AC3E}">
        <p14:creationId xmlns:p14="http://schemas.microsoft.com/office/powerpoint/2010/main" val="2537346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4BD65F-859E-6A2D-4932-5838A832BD8E}"/>
              </a:ext>
            </a:extLst>
          </p:cNvPr>
          <p:cNvSpPr txBox="1"/>
          <p:nvPr/>
        </p:nvSpPr>
        <p:spPr>
          <a:xfrm>
            <a:off x="1407235" y="2075287"/>
            <a:ext cx="9377530" cy="1631216"/>
          </a:xfrm>
          <a:prstGeom prst="rect">
            <a:avLst/>
          </a:prstGeom>
          <a:noFill/>
        </p:spPr>
        <p:txBody>
          <a:bodyPr wrap="square" rtlCol="0">
            <a:spAutoFit/>
          </a:bodyPr>
          <a:lstStyle/>
          <a:p>
            <a:pPr algn="ctr"/>
            <a:r>
              <a:rPr lang="en-US" sz="2000" dirty="0"/>
              <a:t>We have developed a Web Application and provided you with our code in the submission files in the directory  “web app”, Feel free to run it and be fascinated </a:t>
            </a:r>
            <a:r>
              <a:rPr lang="en-US" sz="2000" dirty="0">
                <a:sym typeface="Wingdings" panose="05000000000000000000" pitchFamily="2" charset="2"/>
              </a:rPr>
              <a:t></a:t>
            </a:r>
          </a:p>
          <a:p>
            <a:pPr algn="ctr"/>
            <a:endParaRPr lang="en-US" sz="2000" dirty="0">
              <a:sym typeface="Wingdings" panose="05000000000000000000" pitchFamily="2" charset="2"/>
            </a:endParaRPr>
          </a:p>
          <a:p>
            <a:pPr algn="ctr"/>
            <a:r>
              <a:rPr lang="en-US" sz="2000" dirty="0">
                <a:sym typeface="Wingdings" panose="05000000000000000000" pitchFamily="2" charset="2"/>
              </a:rPr>
              <a:t>Unfortunately, the nova server connection made it challenging for us to deploy the program, hence we provided screen shots from the application.</a:t>
            </a:r>
            <a:endParaRPr lang="en-IL" sz="2000" dirty="0"/>
          </a:p>
        </p:txBody>
      </p:sp>
    </p:spTree>
    <p:extLst>
      <p:ext uri="{BB962C8B-B14F-4D97-AF65-F5344CB8AC3E}">
        <p14:creationId xmlns:p14="http://schemas.microsoft.com/office/powerpoint/2010/main" val="14850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AAE6-8AB4-214D-48B1-9D230AD16D3D}"/>
              </a:ext>
            </a:extLst>
          </p:cNvPr>
          <p:cNvSpPr>
            <a:spLocks noGrp="1"/>
          </p:cNvSpPr>
          <p:nvPr>
            <p:ph type="title"/>
          </p:nvPr>
        </p:nvSpPr>
        <p:spPr/>
        <p:txBody>
          <a:bodyPr/>
          <a:lstStyle/>
          <a:p>
            <a:r>
              <a:rPr lang="en-US" dirty="0"/>
              <a:t>Query 3</a:t>
            </a:r>
            <a:endParaRPr lang="en-IL" dirty="0"/>
          </a:p>
        </p:txBody>
      </p:sp>
      <p:pic>
        <p:nvPicPr>
          <p:cNvPr id="5" name="Content Placeholder 4" descr="A screenshot of a computer&#10;&#10;Description automatically generated">
            <a:extLst>
              <a:ext uri="{FF2B5EF4-FFF2-40B4-BE49-F238E27FC236}">
                <a16:creationId xmlns:a16="http://schemas.microsoft.com/office/drawing/2014/main" id="{17F1D37A-D073-E80A-D901-250B03F199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74317" y="548640"/>
            <a:ext cx="3237850" cy="6027323"/>
          </a:xfrm>
        </p:spPr>
      </p:pic>
    </p:spTree>
    <p:extLst>
      <p:ext uri="{BB962C8B-B14F-4D97-AF65-F5344CB8AC3E}">
        <p14:creationId xmlns:p14="http://schemas.microsoft.com/office/powerpoint/2010/main" val="109703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5FDD-4898-66DB-0333-87631F2B5952}"/>
              </a:ext>
            </a:extLst>
          </p:cNvPr>
          <p:cNvSpPr>
            <a:spLocks noGrp="1"/>
          </p:cNvSpPr>
          <p:nvPr>
            <p:ph type="title"/>
          </p:nvPr>
        </p:nvSpPr>
        <p:spPr/>
        <p:txBody>
          <a:bodyPr/>
          <a:lstStyle/>
          <a:p>
            <a:r>
              <a:rPr lang="en-US" dirty="0"/>
              <a:t>Query 4</a:t>
            </a:r>
            <a:endParaRPr lang="en-IL" dirty="0"/>
          </a:p>
        </p:txBody>
      </p:sp>
      <p:pic>
        <p:nvPicPr>
          <p:cNvPr id="5" name="Content Placeholder 4" descr="A screenshot of a computer&#10;&#10;Description automatically generated">
            <a:extLst>
              <a:ext uri="{FF2B5EF4-FFF2-40B4-BE49-F238E27FC236}">
                <a16:creationId xmlns:a16="http://schemas.microsoft.com/office/drawing/2014/main" id="{A162BE94-47F7-54CC-4303-748EFBC29A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5757" y="365125"/>
            <a:ext cx="4322218" cy="6023222"/>
          </a:xfrm>
        </p:spPr>
      </p:pic>
    </p:spTree>
    <p:extLst>
      <p:ext uri="{BB962C8B-B14F-4D97-AF65-F5344CB8AC3E}">
        <p14:creationId xmlns:p14="http://schemas.microsoft.com/office/powerpoint/2010/main" val="225209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CBE0-1FC6-7DA8-EAC6-53AB633E0B79}"/>
              </a:ext>
            </a:extLst>
          </p:cNvPr>
          <p:cNvSpPr>
            <a:spLocks noGrp="1"/>
          </p:cNvSpPr>
          <p:nvPr>
            <p:ph type="title"/>
          </p:nvPr>
        </p:nvSpPr>
        <p:spPr/>
        <p:txBody>
          <a:bodyPr/>
          <a:lstStyle/>
          <a:p>
            <a:r>
              <a:rPr lang="en-US" dirty="0"/>
              <a:t>Query 5</a:t>
            </a:r>
            <a:endParaRPr lang="en-IL" dirty="0"/>
          </a:p>
        </p:txBody>
      </p:sp>
      <p:pic>
        <p:nvPicPr>
          <p:cNvPr id="5" name="Content Placeholder 4" descr="A screenshot of a movie&#10;&#10;Description automatically generated">
            <a:extLst>
              <a:ext uri="{FF2B5EF4-FFF2-40B4-BE49-F238E27FC236}">
                <a16:creationId xmlns:a16="http://schemas.microsoft.com/office/drawing/2014/main" id="{ECA60EBB-E6C6-B96F-F237-B106D2002A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619" y="587668"/>
            <a:ext cx="4495922" cy="5270604"/>
          </a:xfrm>
        </p:spPr>
      </p:pic>
    </p:spTree>
    <p:extLst>
      <p:ext uri="{BB962C8B-B14F-4D97-AF65-F5344CB8AC3E}">
        <p14:creationId xmlns:p14="http://schemas.microsoft.com/office/powerpoint/2010/main" val="1284895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BD9C-B186-AEA4-A0EC-AE7C30F33AC5}"/>
              </a:ext>
            </a:extLst>
          </p:cNvPr>
          <p:cNvSpPr>
            <a:spLocks noGrp="1"/>
          </p:cNvSpPr>
          <p:nvPr>
            <p:ph type="title"/>
          </p:nvPr>
        </p:nvSpPr>
        <p:spPr>
          <a:xfrm>
            <a:off x="838200" y="2524516"/>
            <a:ext cx="10515600" cy="1325563"/>
          </a:xfrm>
        </p:spPr>
        <p:txBody>
          <a:bodyPr>
            <a:normAutofit fontScale="90000"/>
          </a:bodyPr>
          <a:lstStyle/>
          <a:p>
            <a:r>
              <a:rPr lang="en-US" dirty="0"/>
              <a:t>You can execute these queries directly in python using the query_execution.py as explained in the documentation file.</a:t>
            </a:r>
            <a:endParaRPr lang="en-IL" dirty="0"/>
          </a:p>
        </p:txBody>
      </p:sp>
    </p:spTree>
    <p:extLst>
      <p:ext uri="{BB962C8B-B14F-4D97-AF65-F5344CB8AC3E}">
        <p14:creationId xmlns:p14="http://schemas.microsoft.com/office/powerpoint/2010/main" val="8153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27AD-4807-5111-A293-C4DE8C42D7ED}"/>
              </a:ext>
            </a:extLst>
          </p:cNvPr>
          <p:cNvSpPr>
            <a:spLocks noGrp="1"/>
          </p:cNvSpPr>
          <p:nvPr>
            <p:ph type="title"/>
          </p:nvPr>
        </p:nvSpPr>
        <p:spPr/>
        <p:txBody>
          <a:bodyPr/>
          <a:lstStyle/>
          <a:p>
            <a:r>
              <a:rPr lang="en-US" dirty="0"/>
              <a:t>Home page displaying all movies in the database</a:t>
            </a:r>
            <a:endParaRPr lang="en-IL" dirty="0"/>
          </a:p>
        </p:txBody>
      </p:sp>
      <p:pic>
        <p:nvPicPr>
          <p:cNvPr id="5" name="Content Placeholder 4" descr="A screenshot of a computer&#10;&#10;Description automatically generated">
            <a:extLst>
              <a:ext uri="{FF2B5EF4-FFF2-40B4-BE49-F238E27FC236}">
                <a16:creationId xmlns:a16="http://schemas.microsoft.com/office/drawing/2014/main" id="{21D5E9B6-8526-601F-1DAE-161D4CC1CC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969" y="1825625"/>
            <a:ext cx="10038062" cy="4351338"/>
          </a:xfrm>
        </p:spPr>
      </p:pic>
    </p:spTree>
    <p:extLst>
      <p:ext uri="{BB962C8B-B14F-4D97-AF65-F5344CB8AC3E}">
        <p14:creationId xmlns:p14="http://schemas.microsoft.com/office/powerpoint/2010/main" val="330755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FE33-AA8C-66F4-DDE7-6395D571FCDF}"/>
              </a:ext>
            </a:extLst>
          </p:cNvPr>
          <p:cNvSpPr>
            <a:spLocks noGrp="1"/>
          </p:cNvSpPr>
          <p:nvPr>
            <p:ph type="title"/>
          </p:nvPr>
        </p:nvSpPr>
        <p:spPr/>
        <p:txBody>
          <a:bodyPr/>
          <a:lstStyle/>
          <a:p>
            <a:r>
              <a:rPr lang="en-US" dirty="0"/>
              <a:t>Filtering mechanism</a:t>
            </a:r>
            <a:endParaRPr lang="en-IL" dirty="0"/>
          </a:p>
        </p:txBody>
      </p:sp>
      <p:pic>
        <p:nvPicPr>
          <p:cNvPr id="10" name="Content Placeholder 9" descr="A screenshot of a computer&#10;&#10;Description automatically generated">
            <a:extLst>
              <a:ext uri="{FF2B5EF4-FFF2-40B4-BE49-F238E27FC236}">
                <a16:creationId xmlns:a16="http://schemas.microsoft.com/office/drawing/2014/main" id="{C1E34F27-0097-8CB5-C2A6-B56AED4610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496" y="1825625"/>
            <a:ext cx="8111008" cy="4351338"/>
          </a:xfrm>
          <a:prstGeom prst="rect">
            <a:avLst/>
          </a:prstGeom>
        </p:spPr>
      </p:pic>
    </p:spTree>
    <p:extLst>
      <p:ext uri="{BB962C8B-B14F-4D97-AF65-F5344CB8AC3E}">
        <p14:creationId xmlns:p14="http://schemas.microsoft.com/office/powerpoint/2010/main" val="280619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E38FE-F524-A23A-5FC0-037BC5B10C74}"/>
              </a:ext>
            </a:extLst>
          </p:cNvPr>
          <p:cNvSpPr>
            <a:spLocks noGrp="1"/>
          </p:cNvSpPr>
          <p:nvPr>
            <p:ph type="title"/>
          </p:nvPr>
        </p:nvSpPr>
        <p:spPr/>
        <p:txBody>
          <a:bodyPr/>
          <a:lstStyle/>
          <a:p>
            <a:r>
              <a:rPr lang="en-US" dirty="0"/>
              <a:t>Search by title</a:t>
            </a:r>
            <a:endParaRPr lang="en-IL" dirty="0"/>
          </a:p>
        </p:txBody>
      </p:sp>
      <p:pic>
        <p:nvPicPr>
          <p:cNvPr id="5" name="Content Placeholder 4" descr="A screenshot of a movie&#10;&#10;Description automatically generated">
            <a:extLst>
              <a:ext uri="{FF2B5EF4-FFF2-40B4-BE49-F238E27FC236}">
                <a16:creationId xmlns:a16="http://schemas.microsoft.com/office/drawing/2014/main" id="{F970F592-988E-80E8-BB1C-04610B3DA7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844" y="1825625"/>
            <a:ext cx="7520312" cy="4351338"/>
          </a:xfrm>
        </p:spPr>
      </p:pic>
    </p:spTree>
    <p:extLst>
      <p:ext uri="{BB962C8B-B14F-4D97-AF65-F5344CB8AC3E}">
        <p14:creationId xmlns:p14="http://schemas.microsoft.com/office/powerpoint/2010/main" val="31354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C24A-3371-8A51-CB0C-0B1E7BB6A23C}"/>
              </a:ext>
            </a:extLst>
          </p:cNvPr>
          <p:cNvSpPr>
            <a:spLocks noGrp="1"/>
          </p:cNvSpPr>
          <p:nvPr>
            <p:ph type="title"/>
          </p:nvPr>
        </p:nvSpPr>
        <p:spPr/>
        <p:txBody>
          <a:bodyPr/>
          <a:lstStyle/>
          <a:p>
            <a:r>
              <a:rPr lang="en-US" dirty="0"/>
              <a:t>Watchlist Feature</a:t>
            </a:r>
            <a:endParaRPr lang="en-IL" dirty="0"/>
          </a:p>
        </p:txBody>
      </p:sp>
      <p:pic>
        <p:nvPicPr>
          <p:cNvPr id="5" name="Content Placeholder 4" descr="A screenshot of a computer&#10;&#10;Description automatically generated">
            <a:extLst>
              <a:ext uri="{FF2B5EF4-FFF2-40B4-BE49-F238E27FC236}">
                <a16:creationId xmlns:a16="http://schemas.microsoft.com/office/drawing/2014/main" id="{3FEB57F3-DE12-D84A-18A0-8D25A8A6ED8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825" t="-1994" r="66500" b="1994"/>
          <a:stretch/>
        </p:blipFill>
        <p:spPr>
          <a:xfrm>
            <a:off x="-344658" y="1961608"/>
            <a:ext cx="3924885" cy="2822242"/>
          </a:xfrm>
        </p:spPr>
      </p:pic>
      <p:pic>
        <p:nvPicPr>
          <p:cNvPr id="8" name="Content Placeholder 4" descr="A screenshot of a computer&#10;&#10;Description automatically generated">
            <a:extLst>
              <a:ext uri="{FF2B5EF4-FFF2-40B4-BE49-F238E27FC236}">
                <a16:creationId xmlns:a16="http://schemas.microsoft.com/office/drawing/2014/main" id="{9BAE5D16-0BA9-6BDA-5DD7-1817CCBB8D4E}"/>
              </a:ext>
            </a:extLst>
          </p:cNvPr>
          <p:cNvPicPr>
            <a:picLocks noChangeAspect="1"/>
          </p:cNvPicPr>
          <p:nvPr/>
        </p:nvPicPr>
        <p:blipFill>
          <a:blip r:embed="rId2">
            <a:extLst>
              <a:ext uri="{28A0092B-C50C-407E-A947-70E740481C1C}">
                <a14:useLocalDpi xmlns:a14="http://schemas.microsoft.com/office/drawing/2010/main" val="0"/>
              </a:ext>
            </a:extLst>
          </a:blip>
          <a:srcRect l="29710" r="29889" b="48795"/>
          <a:stretch/>
        </p:blipFill>
        <p:spPr>
          <a:xfrm>
            <a:off x="4165984" y="1690688"/>
            <a:ext cx="4454433" cy="1515186"/>
          </a:xfrm>
          <a:prstGeom prst="rect">
            <a:avLst/>
          </a:prstGeom>
        </p:spPr>
      </p:pic>
      <p:pic>
        <p:nvPicPr>
          <p:cNvPr id="7" name="Picture 6" descr="A screenshot of a watch list&#10;&#10;Description automatically generated">
            <a:extLst>
              <a:ext uri="{FF2B5EF4-FFF2-40B4-BE49-F238E27FC236}">
                <a16:creationId xmlns:a16="http://schemas.microsoft.com/office/drawing/2014/main" id="{92689B4A-78EF-928A-8C89-FBF3865CC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830" y="3388485"/>
            <a:ext cx="5087194" cy="3104390"/>
          </a:xfrm>
          <a:prstGeom prst="rect">
            <a:avLst/>
          </a:prstGeom>
        </p:spPr>
      </p:pic>
      <p:pic>
        <p:nvPicPr>
          <p:cNvPr id="10" name="Graphic 9" descr="Cursor outline">
            <a:extLst>
              <a:ext uri="{FF2B5EF4-FFF2-40B4-BE49-F238E27FC236}">
                <a16:creationId xmlns:a16="http://schemas.microsoft.com/office/drawing/2014/main" id="{AC7AC1C9-DEB6-32CB-51BB-921C73E6D5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34086" y="4140370"/>
            <a:ext cx="914400" cy="914400"/>
          </a:xfrm>
          <a:prstGeom prst="rect">
            <a:avLst/>
          </a:prstGeom>
        </p:spPr>
      </p:pic>
    </p:spTree>
    <p:extLst>
      <p:ext uri="{BB962C8B-B14F-4D97-AF65-F5344CB8AC3E}">
        <p14:creationId xmlns:p14="http://schemas.microsoft.com/office/powerpoint/2010/main" val="83893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4567D-4A1E-A943-861E-8FBDF59D2962}"/>
              </a:ext>
            </a:extLst>
          </p:cNvPr>
          <p:cNvSpPr>
            <a:spLocks noGrp="1"/>
          </p:cNvSpPr>
          <p:nvPr>
            <p:ph type="title"/>
          </p:nvPr>
        </p:nvSpPr>
        <p:spPr>
          <a:xfrm>
            <a:off x="838200" y="1399100"/>
            <a:ext cx="10515600" cy="3805946"/>
          </a:xfrm>
        </p:spPr>
        <p:txBody>
          <a:bodyPr>
            <a:normAutofit fontScale="90000"/>
          </a:bodyPr>
          <a:lstStyle/>
          <a:p>
            <a:r>
              <a:rPr lang="en-US" dirty="0"/>
              <a:t>All of this was implemented by basically two queries that are interactive with the user.</a:t>
            </a:r>
            <a:br>
              <a:rPr lang="en-US" dirty="0"/>
            </a:br>
            <a:br>
              <a:rPr lang="en-US" dirty="0"/>
            </a:br>
            <a:r>
              <a:rPr lang="en-US" dirty="0"/>
              <a:t>Please note that these were not the queries we have submitted as requirements of the assignment, in the last section we will see the execution of the required queries </a:t>
            </a:r>
            <a:endParaRPr lang="en-IL" dirty="0"/>
          </a:p>
        </p:txBody>
      </p:sp>
    </p:spTree>
    <p:extLst>
      <p:ext uri="{BB962C8B-B14F-4D97-AF65-F5344CB8AC3E}">
        <p14:creationId xmlns:p14="http://schemas.microsoft.com/office/powerpoint/2010/main" val="1436896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AC049-B695-1E8F-419B-E9A9E5B97438}"/>
              </a:ext>
            </a:extLst>
          </p:cNvPr>
          <p:cNvSpPr>
            <a:spLocks noGrp="1"/>
          </p:cNvSpPr>
          <p:nvPr>
            <p:ph type="title"/>
          </p:nvPr>
        </p:nvSpPr>
        <p:spPr/>
        <p:txBody>
          <a:bodyPr/>
          <a:lstStyle/>
          <a:p>
            <a:r>
              <a:rPr lang="en-US" dirty="0"/>
              <a:t>Here the user can pick one of the five queries we have submitted and execute them</a:t>
            </a:r>
            <a:endParaRPr lang="en-IL" dirty="0"/>
          </a:p>
        </p:txBody>
      </p:sp>
      <p:pic>
        <p:nvPicPr>
          <p:cNvPr id="5" name="Content Placeholder 4" descr="A screenshot of a computer&#10;&#10;Description automatically generated">
            <a:extLst>
              <a:ext uri="{FF2B5EF4-FFF2-40B4-BE49-F238E27FC236}">
                <a16:creationId xmlns:a16="http://schemas.microsoft.com/office/drawing/2014/main" id="{A6B77EBD-A8F1-56AB-EF29-A014982EFD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1" cy="4351338"/>
          </a:xfrm>
        </p:spPr>
      </p:pic>
    </p:spTree>
    <p:extLst>
      <p:ext uri="{BB962C8B-B14F-4D97-AF65-F5344CB8AC3E}">
        <p14:creationId xmlns:p14="http://schemas.microsoft.com/office/powerpoint/2010/main" val="145518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D010-66F3-22CF-5E54-F09BFE472565}"/>
              </a:ext>
            </a:extLst>
          </p:cNvPr>
          <p:cNvSpPr>
            <a:spLocks noGrp="1"/>
          </p:cNvSpPr>
          <p:nvPr>
            <p:ph type="title"/>
          </p:nvPr>
        </p:nvSpPr>
        <p:spPr/>
        <p:txBody>
          <a:bodyPr/>
          <a:lstStyle/>
          <a:p>
            <a:r>
              <a:rPr lang="en-US" dirty="0"/>
              <a:t>Query 1</a:t>
            </a:r>
            <a:endParaRPr lang="en-IL" dirty="0"/>
          </a:p>
        </p:txBody>
      </p:sp>
      <p:pic>
        <p:nvPicPr>
          <p:cNvPr id="9" name="Content Placeholder 8" descr="A screenshot of a computer&#10;&#10;Description automatically generated">
            <a:extLst>
              <a:ext uri="{FF2B5EF4-FFF2-40B4-BE49-F238E27FC236}">
                <a16:creationId xmlns:a16="http://schemas.microsoft.com/office/drawing/2014/main" id="{2DA089C2-D7B2-1DA8-4E14-856364C835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7264" y="67163"/>
            <a:ext cx="4426047" cy="6584565"/>
          </a:xfrm>
        </p:spPr>
      </p:pic>
      <p:sp>
        <p:nvSpPr>
          <p:cNvPr id="10" name="TextBox 9">
            <a:extLst>
              <a:ext uri="{FF2B5EF4-FFF2-40B4-BE49-F238E27FC236}">
                <a16:creationId xmlns:a16="http://schemas.microsoft.com/office/drawing/2014/main" id="{2CEEA6B9-BB1A-6F14-9D44-E8B56529D8DE}"/>
              </a:ext>
            </a:extLst>
          </p:cNvPr>
          <p:cNvSpPr txBox="1"/>
          <p:nvPr/>
        </p:nvSpPr>
        <p:spPr>
          <a:xfrm>
            <a:off x="1459184" y="2543755"/>
            <a:ext cx="4426047" cy="3046988"/>
          </a:xfrm>
          <a:prstGeom prst="rect">
            <a:avLst/>
          </a:prstGeom>
          <a:noFill/>
        </p:spPr>
        <p:txBody>
          <a:bodyPr wrap="square" rtlCol="0">
            <a:spAutoFit/>
          </a:bodyPr>
          <a:lstStyle/>
          <a:p>
            <a:r>
              <a:rPr lang="en-US" sz="2400" dirty="0"/>
              <a:t>The user inserts a keyword, this keyword is transferred as an input to the </a:t>
            </a:r>
            <a:r>
              <a:rPr lang="en-US" sz="2400" b="0" dirty="0" err="1">
                <a:solidFill>
                  <a:srgbClr val="DCDCAA"/>
                </a:solidFill>
                <a:effectLst/>
                <a:latin typeface="Consolas" panose="020B0609020204030204" pitchFamily="49" charset="0"/>
              </a:rPr>
              <a:t>custom_query</a:t>
            </a:r>
            <a:r>
              <a:rPr lang="en-US" sz="2400" dirty="0">
                <a:solidFill>
                  <a:srgbClr val="CCCCCC"/>
                </a:solidFill>
                <a:latin typeface="Consolas" panose="020B0609020204030204" pitchFamily="49" charset="0"/>
              </a:rPr>
              <a:t>  </a:t>
            </a:r>
            <a:r>
              <a:rPr lang="en-US" sz="2400" dirty="0"/>
              <a:t>function in the backend which then executes the query and return its result to the front end code (the other queries are executed similarly).</a:t>
            </a:r>
            <a:endParaRPr lang="en-IL" sz="2400" dirty="0"/>
          </a:p>
        </p:txBody>
      </p:sp>
    </p:spTree>
    <p:extLst>
      <p:ext uri="{BB962C8B-B14F-4D97-AF65-F5344CB8AC3E}">
        <p14:creationId xmlns:p14="http://schemas.microsoft.com/office/powerpoint/2010/main" val="3270909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AB12B-CBEE-B8FA-0E6E-BE21069DB356}"/>
              </a:ext>
            </a:extLst>
          </p:cNvPr>
          <p:cNvSpPr>
            <a:spLocks noGrp="1"/>
          </p:cNvSpPr>
          <p:nvPr>
            <p:ph type="title"/>
          </p:nvPr>
        </p:nvSpPr>
        <p:spPr/>
        <p:txBody>
          <a:bodyPr/>
          <a:lstStyle/>
          <a:p>
            <a:r>
              <a:rPr lang="en-US" dirty="0"/>
              <a:t>Query 2</a:t>
            </a:r>
            <a:endParaRPr lang="en-IL" dirty="0"/>
          </a:p>
        </p:txBody>
      </p:sp>
      <p:pic>
        <p:nvPicPr>
          <p:cNvPr id="5" name="Content Placeholder 4" descr="A screenshot of a computer&#10;&#10;Description automatically generated">
            <a:extLst>
              <a:ext uri="{FF2B5EF4-FFF2-40B4-BE49-F238E27FC236}">
                <a16:creationId xmlns:a16="http://schemas.microsoft.com/office/drawing/2014/main" id="{566269C8-4B7C-B35C-E600-316C8D05FA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2904" y="148903"/>
            <a:ext cx="4298804" cy="6265770"/>
          </a:xfrm>
        </p:spPr>
      </p:pic>
    </p:spTree>
    <p:extLst>
      <p:ext uri="{BB962C8B-B14F-4D97-AF65-F5344CB8AC3E}">
        <p14:creationId xmlns:p14="http://schemas.microsoft.com/office/powerpoint/2010/main" val="3194974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8493</TotalTime>
  <Words>212</Words>
  <Application>Microsoft Office PowerPoint</Application>
  <PresentationFormat>Widescreen</PresentationFormat>
  <Paragraphs>16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Consolas</vt:lpstr>
      <vt:lpstr>Wingdings</vt:lpstr>
      <vt:lpstr>Office Theme</vt:lpstr>
      <vt:lpstr>PowerPoint Presentation</vt:lpstr>
      <vt:lpstr>Home page displaying all movies in the database</vt:lpstr>
      <vt:lpstr>Filtering mechanism</vt:lpstr>
      <vt:lpstr>Search by title</vt:lpstr>
      <vt:lpstr>Watchlist Feature</vt:lpstr>
      <vt:lpstr>All of this was implemented by basically two queries that are interactive with the user.  Please note that these were not the queries we have submitted as requirements of the assignment, in the last section we will see the execution of the required queries </vt:lpstr>
      <vt:lpstr>Here the user can pick one of the five queries we have submitted and execute them</vt:lpstr>
      <vt:lpstr>Query 1</vt:lpstr>
      <vt:lpstr>Query 2</vt:lpstr>
      <vt:lpstr>Query 3</vt:lpstr>
      <vt:lpstr>Query 4</vt:lpstr>
      <vt:lpstr>Query 5</vt:lpstr>
      <vt:lpstr>You can execute these queries directly in python using the query_execution.py as explained in the documentation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jabali</dc:creator>
  <cp:lastModifiedBy>mohamed jabali</cp:lastModifiedBy>
  <cp:revision>3</cp:revision>
  <dcterms:created xsi:type="dcterms:W3CDTF">2025-01-27T20:42:06Z</dcterms:created>
  <dcterms:modified xsi:type="dcterms:W3CDTF">2025-02-02T18:15:59Z</dcterms:modified>
</cp:coreProperties>
</file>