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6E60E6A-D2DA-4D2F-A61A-F8821680A330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8B59C1E-DC1C-4CA5-A5A4-4DD5FE84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2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0E6A-D2DA-4D2F-A61A-F8821680A330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9C1E-DC1C-4CA5-A5A4-4DD5FE84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0E6A-D2DA-4D2F-A61A-F8821680A330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9C1E-DC1C-4CA5-A5A4-4DD5FE84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24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0E6A-D2DA-4D2F-A61A-F8821680A330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9C1E-DC1C-4CA5-A5A4-4DD5FE84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86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0E6A-D2DA-4D2F-A61A-F8821680A330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9C1E-DC1C-4CA5-A5A4-4DD5FE84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73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0E6A-D2DA-4D2F-A61A-F8821680A330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9C1E-DC1C-4CA5-A5A4-4DD5FE84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25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0E6A-D2DA-4D2F-A61A-F8821680A330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9C1E-DC1C-4CA5-A5A4-4DD5FE84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1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6E60E6A-D2DA-4D2F-A61A-F8821680A330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9C1E-DC1C-4CA5-A5A4-4DD5FE84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58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6E60E6A-D2DA-4D2F-A61A-F8821680A330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9C1E-DC1C-4CA5-A5A4-4DD5FE84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0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0E6A-D2DA-4D2F-A61A-F8821680A330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9C1E-DC1C-4CA5-A5A4-4DD5FE84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2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0E6A-D2DA-4D2F-A61A-F8821680A330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9C1E-DC1C-4CA5-A5A4-4DD5FE84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6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0E6A-D2DA-4D2F-A61A-F8821680A330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9C1E-DC1C-4CA5-A5A4-4DD5FE84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0E6A-D2DA-4D2F-A61A-F8821680A330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9C1E-DC1C-4CA5-A5A4-4DD5FE84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4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0E6A-D2DA-4D2F-A61A-F8821680A330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9C1E-DC1C-4CA5-A5A4-4DD5FE84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4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0E6A-D2DA-4D2F-A61A-F8821680A330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9C1E-DC1C-4CA5-A5A4-4DD5FE84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0E6A-D2DA-4D2F-A61A-F8821680A330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9C1E-DC1C-4CA5-A5A4-4DD5FE84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0E6A-D2DA-4D2F-A61A-F8821680A330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9C1E-DC1C-4CA5-A5A4-4DD5FE84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6E60E6A-D2DA-4D2F-A61A-F8821680A330}" type="datetimeFigureOut">
              <a:rPr lang="en-US" smtClean="0"/>
              <a:t>12-Sep-21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8B59C1E-DC1C-4CA5-A5A4-4DD5FE84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3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43BD-5EA3-410F-8976-001846635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26EFB7-7320-48CD-9FDC-BC34D4F2D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1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C656-96F6-40F3-953B-641B5D05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3887-81D7-4412-9170-9BEC0387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is GRU </a:t>
            </a:r>
            <a:endParaRPr lang="en-US" dirty="0"/>
          </a:p>
          <a:p>
            <a:r>
              <a:rPr lang="en-US" dirty="0"/>
              <a:t>How it works</a:t>
            </a:r>
          </a:p>
          <a:p>
            <a:r>
              <a:rPr lang="en-US" dirty="0"/>
              <a:t>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8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8668-25A2-461F-94E2-6C8AE609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2D04A-20BD-4563-884D-18F091BA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Gated recurrent units (GRUs) are a gating mechanism in recurrent neural networks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GRU is like (LSTM) with a forget gate, but has fewer parameters than LSTM, as it lacks an output gate.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GRUs are improved version of standard recurrent neural network to solve the vanishing gradient problem of a standard RNN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4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E375-1B72-4CED-AF93-1791D9EB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0AC9-C800-4DCF-AA16-94574051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GRU uses update gate and reset gate. Basically, these are two vectors which decide what information should be passed to the output.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 can be trained to keep information from long ago, without washing it through time or remove information which is irrelevant to the prediction.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update gate helps the model to determine how much of the past information (from previous time steps) needs to be passed along to the future.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reset gate is used from the model to decide how much of the past information to forget.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2D18-881A-4F4D-8EB7-865ABEC6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58C9D-9398-4ED6-BB16-75B2F193F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68" y="2601688"/>
            <a:ext cx="9548687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8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9ABA-6B98-4D7D-8BB9-7D3D545D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9233D-B4DA-46CA-8B94-4240488D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670813"/>
            <a:ext cx="9693480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99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175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GRU</vt:lpstr>
      <vt:lpstr>PowerPoint Presentation</vt:lpstr>
      <vt:lpstr>What is GRU</vt:lpstr>
      <vt:lpstr>How it works</vt:lpstr>
      <vt:lpstr>result</vt:lpstr>
      <vt:lpstr>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</dc:title>
  <dc:creator>Mohammed Maher</dc:creator>
  <cp:lastModifiedBy>Mohammed Maher</cp:lastModifiedBy>
  <cp:revision>2</cp:revision>
  <dcterms:created xsi:type="dcterms:W3CDTF">2021-09-12T16:34:14Z</dcterms:created>
  <dcterms:modified xsi:type="dcterms:W3CDTF">2021-09-12T16:41:41Z</dcterms:modified>
</cp:coreProperties>
</file>