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f2b2758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f2b2758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f2b27589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f2b27589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12121"/>
                </a:solidFill>
                <a:highlight>
                  <a:srgbClr val="FFFFFF"/>
                </a:highlight>
              </a:rPr>
              <a:t>time series anomaly detection</a:t>
            </a:r>
            <a:endParaRPr b="1" sz="1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Long Short Term Memory (LSTM)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LSTM is a type of deep learning model that is mostly used for analysis of sequential data (time series data prediction).</a:t>
            </a:r>
            <a:endParaRPr sz="16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There are different application areas that are used: Language model, neural machine translation, music generation, time series prediction, financial prediction, etc.</a:t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2" name="Google Shape;7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aim of impliment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aim of this implementation is to help to learn structure of basic LSTM (LSTM cell forward, LSTM cell backward, etc..).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0" y="517650"/>
            <a:ext cx="4403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76" y="1818663"/>
            <a:ext cx="4678324" cy="1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712500"/>
            <a:ext cx="3992575" cy="261122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168300" y="609100"/>
            <a:ext cx="4403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</a:t>
            </a:r>
            <a:r>
              <a:rPr lang="en"/>
              <a:t> </a:t>
            </a:r>
            <a:r>
              <a:rPr lang="en"/>
              <a:t>NN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r>
              <a:rPr lang="en"/>
              <a:t> of NN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Standard</a:t>
            </a:r>
            <a:r>
              <a:rPr lang="en">
                <a:solidFill>
                  <a:schemeClr val="lt1"/>
                </a:solidFill>
              </a:rPr>
              <a:t> 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RNN with LSTM unit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35425" t="0"/>
          <a:stretch/>
        </p:blipFill>
        <p:spPr>
          <a:xfrm>
            <a:off x="3190425" y="2018113"/>
            <a:ext cx="2469301" cy="240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23582" l="59369" r="0" t="56754"/>
          <a:stretch/>
        </p:blipFill>
        <p:spPr>
          <a:xfrm>
            <a:off x="3636850" y="4427175"/>
            <a:ext cx="2168525" cy="66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27272" l="18094" r="18215" t="0"/>
          <a:stretch/>
        </p:blipFill>
        <p:spPr>
          <a:xfrm>
            <a:off x="391850" y="2518175"/>
            <a:ext cx="2550300" cy="15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0" l="48019" r="21280" t="82357"/>
          <a:stretch/>
        </p:blipFill>
        <p:spPr>
          <a:xfrm>
            <a:off x="900125" y="4255725"/>
            <a:ext cx="1660924" cy="5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7">
            <a:alphaModFix/>
          </a:blip>
          <a:srcRect b="0" l="0" r="42795" t="0"/>
          <a:stretch/>
        </p:blipFill>
        <p:spPr>
          <a:xfrm>
            <a:off x="5908000" y="2199750"/>
            <a:ext cx="2985266" cy="240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65500" y="3284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Cell</a:t>
            </a:r>
            <a:endParaRPr/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265500" y="17403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RNN units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42795" t="0"/>
          <a:stretch/>
        </p:blipFill>
        <p:spPr>
          <a:xfrm>
            <a:off x="5397962" y="1087850"/>
            <a:ext cx="2978949" cy="24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9836" l="63762" r="0" t="8196"/>
          <a:stretch/>
        </p:blipFill>
        <p:spPr>
          <a:xfrm>
            <a:off x="1285876" y="2248250"/>
            <a:ext cx="2228751" cy="23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76625" y="2771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Dataset 1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546922"/>
            <a:ext cx="8486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65250" y="147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dataset 2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" y="1489475"/>
            <a:ext cx="8709799" cy="3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