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SQL VS NO SQL</a:t>
            </a:r>
            <a:br>
              <a:rPr lang="fr-FR" altLang="en-US"/>
            </a:br>
            <a:endParaRPr lang="fr-F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MOHAMED BOUDHIR</a:t>
            </a:r>
            <a:endParaRPr lang="fr-FR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28955" y="6309995"/>
            <a:ext cx="4064000" cy="448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>
                <a:solidFill>
                  <a:srgbClr val="FF0000"/>
                </a:solidFill>
              </a:rPr>
              <a:t>1</a:t>
            </a:r>
            <a:endParaRPr lang="fr-FR" altLang="en-US">
              <a:solidFill>
                <a:srgbClr val="FF0000"/>
              </a:solidFill>
            </a:endParaRPr>
          </a:p>
          <a:p>
            <a:endParaRPr lang="fr-F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70"/>
            <a:ext cx="10515600" cy="5896610"/>
          </a:xfrm>
        </p:spPr>
        <p:txBody>
          <a:bodyPr/>
          <a:p>
            <a:r>
              <a:rPr lang="en-US" sz="1600"/>
              <a:t>No5QL is a category of databases distinctly different from 5QL databases.</a:t>
            </a:r>
            <a:endParaRPr lang="en-US" sz="1600"/>
          </a:p>
          <a:p>
            <a:endParaRPr lang="en-US" sz="1600"/>
          </a:p>
          <a:p>
            <a:r>
              <a:rPr lang="en-US" sz="1600"/>
              <a:t>SQL Server and relational databases (RDBMS) have been the go-to databases for over 20 years.</a:t>
            </a:r>
            <a:endParaRPr lang="en-US" sz="1600"/>
          </a:p>
          <a:p>
            <a:endParaRPr lang="en-US" sz="1600"/>
          </a:p>
          <a:p>
            <a:r>
              <a:rPr lang="en-US" sz="1600"/>
              <a:t>NoSQL databases that enable storing unstructured and heterogeneous data at scale have gained in popularity.</a:t>
            </a:r>
            <a:endParaRPr lang="en-US" sz="1600"/>
          </a:p>
          <a:p>
            <a:r>
              <a:rPr lang="en-US" sz="1600"/>
              <a:t>There are a number of technologies in the NoSQL category, including document databases, key value stores,</a:t>
            </a:r>
            <a:endParaRPr lang="en-US" sz="1600"/>
          </a:p>
          <a:p>
            <a:r>
              <a:rPr lang="en-US" sz="1600"/>
              <a:t>column family stores, and graph databases, which are popular with gaming and social.</a:t>
            </a:r>
            <a:endParaRPr lang="en-US" sz="1600"/>
          </a:p>
          <a:p>
            <a:endParaRPr lang="en-US" sz="1600"/>
          </a:p>
          <a:p>
            <a:r>
              <a:rPr lang="en-US" sz="1600"/>
              <a:t>SQL databases are primarily called as Relational Databases (RDBMS); whereas NoSQL database are primarily</a:t>
            </a:r>
            <a:endParaRPr lang="en-US" sz="1600"/>
          </a:p>
          <a:p>
            <a:r>
              <a:rPr lang="en-US" sz="1600"/>
              <a:t>called as non-relational or distributed database.</a:t>
            </a:r>
            <a:endParaRPr lang="en-US" sz="1600"/>
          </a:p>
          <a:p>
            <a:endParaRPr lang="en-US" sz="1600"/>
          </a:p>
          <a:p>
            <a:r>
              <a:rPr lang="en-US" sz="1600"/>
              <a:t>SQL databases have predefined schema whereas NoSQL databases have dynamic schema for unstructured</a:t>
            </a:r>
            <a:endParaRPr lang="en-US" sz="1600"/>
          </a:p>
          <a:p>
            <a:r>
              <a:rPr lang="en-US" sz="1600"/>
              <a:t>CEizH</a:t>
            </a:r>
            <a:endParaRPr lang="en-US" sz="1600"/>
          </a:p>
          <a:p>
            <a:endParaRPr lang="en-US" sz="1600"/>
          </a:p>
          <a:p>
            <a:r>
              <a:rPr lang="en-US" sz="1600"/>
              <a:t>SQL databases are not best fit for hierarchical data storage. But, NoSQL database fits better for the</a:t>
            </a:r>
            <a:endParaRPr lang="en-US" sz="1600"/>
          </a:p>
          <a:p>
            <a:r>
              <a:rPr lang="en-US" sz="1600"/>
              <a:t>hierarchical data storage as it follows the key-value pair way of storing data similar to JSON data.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167005" y="6177280"/>
            <a:ext cx="408940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2</a:t>
            </a:r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805"/>
            <a:ext cx="10515600" cy="5832475"/>
          </a:xfrm>
        </p:spPr>
        <p:txBody>
          <a:bodyPr/>
          <a:p>
            <a:r>
              <a:rPr lang="en-US" sz="2000"/>
              <a:t>NOSQL VS MYSQL</a:t>
            </a:r>
            <a:endParaRPr lang="en-US" sz="2000"/>
          </a:p>
          <a:p>
            <a:r>
              <a:rPr lang="en-US" sz="2000"/>
              <a:t>Data:</a:t>
            </a:r>
            <a:endParaRPr lang="en-US" sz="2000"/>
          </a:p>
          <a:p>
            <a:r>
              <a:rPr lang="en-US" sz="2000"/>
              <a:t>NosaL:</a:t>
            </a:r>
            <a:endParaRPr lang="en-US" sz="2000"/>
          </a:p>
          <a:p>
            <a:r>
              <a:rPr lang="en-US" sz="2000"/>
              <a:t>Offers flexibility as not every record needs to store the same properties.</a:t>
            </a:r>
            <a:endParaRPr lang="en-US" sz="2000"/>
          </a:p>
          <a:p>
            <a:r>
              <a:rPr lang="en-US" sz="2000"/>
              <a:t>New properties can be added on the fly.</a:t>
            </a:r>
            <a:endParaRPr lang="en-US" sz="2000"/>
          </a:p>
          <a:p>
            <a:r>
              <a:rPr lang="en-US" sz="2000"/>
              <a:t>Relation captured by denormalizing data and presenting data in single object in a single record.</a:t>
            </a:r>
            <a:endParaRPr lang="en-US" sz="2000"/>
          </a:p>
          <a:p>
            <a:r>
              <a:rPr lang="en-US" sz="2000"/>
              <a:t>Used where the solution for every record has same property.</a:t>
            </a:r>
            <a:endParaRPr lang="en-US" sz="2000"/>
          </a:p>
          <a:p>
            <a:r>
              <a:rPr lang="en-US" sz="2000"/>
              <a:t>Adding properties may require altering schema or backfilling of data.</a:t>
            </a:r>
            <a:endParaRPr lang="en-US" sz="2000"/>
          </a:p>
          <a:p>
            <a:r>
              <a:rPr lang="en-US" sz="2000"/>
              <a:t>Good for structured data.</a:t>
            </a:r>
            <a:endParaRPr lang="en-US" sz="2000"/>
          </a:p>
          <a:p>
            <a:r>
              <a:rPr lang="en-US" sz="2000"/>
              <a:t>Relations are captured in normalized model using joins to resolve reference across the tables.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444500" y="6447155"/>
            <a:ext cx="39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WPS Presentation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SQL VS NO SQL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 SQL </dc:title>
  <dc:creator>med24</dc:creator>
  <cp:lastModifiedBy>med24</cp:lastModifiedBy>
  <cp:revision>2</cp:revision>
  <dcterms:created xsi:type="dcterms:W3CDTF">2024-02-19T13:34:00Z</dcterms:created>
  <dcterms:modified xsi:type="dcterms:W3CDTF">2024-02-19T13:36:38Z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979E91CA83F84E5BB2278ECDF7E2981D_11</vt:lpwstr>
  </property>
  <property fmtid="{D5CDD505-2E9C-101B-9397-08002B2CF9AE}" pid="3" name="KSOProductBuildVer">
    <vt:lpwstr>1033-12.2.0.13431</vt:lpwstr>
  </property>
</Properties>
</file>