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1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72527" y="126"/>
            <a:ext cx="1371600" cy="356870"/>
          </a:xfrm>
          <a:custGeom>
            <a:avLst/>
            <a:gdLst/>
            <a:ahLst/>
            <a:cxnLst/>
            <a:rect l="l" t="t" r="r" b="b"/>
            <a:pathLst>
              <a:path w="1371600" h="356870">
                <a:moveTo>
                  <a:pt x="1371473" y="0"/>
                </a:moveTo>
                <a:lnTo>
                  <a:pt x="0" y="0"/>
                </a:lnTo>
                <a:lnTo>
                  <a:pt x="0" y="356488"/>
                </a:lnTo>
                <a:lnTo>
                  <a:pt x="1371473" y="356488"/>
                </a:lnTo>
                <a:lnTo>
                  <a:pt x="1371473" y="0"/>
                </a:lnTo>
                <a:close/>
              </a:path>
            </a:pathLst>
          </a:custGeom>
          <a:solidFill>
            <a:srgbClr val="FFFFFF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929371" y="38"/>
            <a:ext cx="1214755" cy="402590"/>
          </a:xfrm>
          <a:custGeom>
            <a:avLst/>
            <a:gdLst/>
            <a:ahLst/>
            <a:cxnLst/>
            <a:rect l="l" t="t" r="r" b="b"/>
            <a:pathLst>
              <a:path w="1214754" h="402590">
                <a:moveTo>
                  <a:pt x="1214551" y="0"/>
                </a:moveTo>
                <a:lnTo>
                  <a:pt x="0" y="0"/>
                </a:lnTo>
                <a:lnTo>
                  <a:pt x="0" y="402170"/>
                </a:lnTo>
                <a:lnTo>
                  <a:pt x="1214551" y="402170"/>
                </a:lnTo>
                <a:lnTo>
                  <a:pt x="1214551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11296" y="783335"/>
            <a:ext cx="5633085" cy="2906395"/>
          </a:xfrm>
          <a:custGeom>
            <a:avLst/>
            <a:gdLst/>
            <a:ahLst/>
            <a:cxnLst/>
            <a:rect l="l" t="t" r="r" b="b"/>
            <a:pathLst>
              <a:path w="5633084" h="2906395">
                <a:moveTo>
                  <a:pt x="3569208" y="2645727"/>
                </a:moveTo>
                <a:lnTo>
                  <a:pt x="2353056" y="2645727"/>
                </a:lnTo>
                <a:lnTo>
                  <a:pt x="2353056" y="2906268"/>
                </a:lnTo>
                <a:lnTo>
                  <a:pt x="3569208" y="2906268"/>
                </a:lnTo>
                <a:lnTo>
                  <a:pt x="3569208" y="2645727"/>
                </a:lnTo>
                <a:close/>
              </a:path>
              <a:path w="5633084" h="2906395">
                <a:moveTo>
                  <a:pt x="5632577" y="0"/>
                </a:moveTo>
                <a:lnTo>
                  <a:pt x="0" y="0"/>
                </a:lnTo>
                <a:lnTo>
                  <a:pt x="0" y="2354453"/>
                </a:lnTo>
                <a:lnTo>
                  <a:pt x="5632577" y="2354453"/>
                </a:lnTo>
                <a:lnTo>
                  <a:pt x="5632577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083552" y="3429063"/>
            <a:ext cx="2060575" cy="260985"/>
          </a:xfrm>
          <a:custGeom>
            <a:avLst/>
            <a:gdLst/>
            <a:ahLst/>
            <a:cxnLst/>
            <a:rect l="l" t="t" r="r" b="b"/>
            <a:pathLst>
              <a:path w="2060575" h="260985">
                <a:moveTo>
                  <a:pt x="260578" y="0"/>
                </a:moveTo>
                <a:lnTo>
                  <a:pt x="0" y="0"/>
                </a:lnTo>
                <a:lnTo>
                  <a:pt x="0" y="260540"/>
                </a:lnTo>
                <a:lnTo>
                  <a:pt x="260578" y="260540"/>
                </a:lnTo>
                <a:lnTo>
                  <a:pt x="260578" y="0"/>
                </a:lnTo>
                <a:close/>
              </a:path>
              <a:path w="2060575" h="260985">
                <a:moveTo>
                  <a:pt x="2060422" y="0"/>
                </a:moveTo>
                <a:lnTo>
                  <a:pt x="935736" y="0"/>
                </a:lnTo>
                <a:lnTo>
                  <a:pt x="935736" y="260540"/>
                </a:lnTo>
                <a:lnTo>
                  <a:pt x="2060422" y="260540"/>
                </a:lnTo>
                <a:lnTo>
                  <a:pt x="206042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6555" y="3429063"/>
            <a:ext cx="259079" cy="260985"/>
          </a:xfrm>
          <a:custGeom>
            <a:avLst/>
            <a:gdLst/>
            <a:ahLst/>
            <a:cxnLst/>
            <a:rect l="l" t="t" r="r" b="b"/>
            <a:pathLst>
              <a:path w="259079" h="260985">
                <a:moveTo>
                  <a:pt x="259016" y="0"/>
                </a:moveTo>
                <a:lnTo>
                  <a:pt x="0" y="0"/>
                </a:lnTo>
                <a:lnTo>
                  <a:pt x="0" y="260540"/>
                </a:lnTo>
                <a:lnTo>
                  <a:pt x="259016" y="260540"/>
                </a:lnTo>
                <a:lnTo>
                  <a:pt x="259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1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2151" y="359790"/>
            <a:ext cx="213969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FF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006955"/>
            <a:ext cx="4119879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10" Type="http://schemas.openxmlformats.org/officeDocument/2006/relationships/image" Target="../media/image24.png" /><Relationship Id="rId4" Type="http://schemas.openxmlformats.org/officeDocument/2006/relationships/image" Target="../media/image18.png" /><Relationship Id="rId9" Type="http://schemas.openxmlformats.org/officeDocument/2006/relationships/image" Target="../media/image23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9.png" /><Relationship Id="rId4" Type="http://schemas.openxmlformats.org/officeDocument/2006/relationships/image" Target="../media/image28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4343" y="1723707"/>
            <a:ext cx="1320165" cy="132715"/>
          </a:xfrm>
          <a:custGeom>
            <a:avLst/>
            <a:gdLst/>
            <a:ahLst/>
            <a:cxnLst/>
            <a:rect l="l" t="t" r="r" b="b"/>
            <a:pathLst>
              <a:path w="1320165" h="132714">
                <a:moveTo>
                  <a:pt x="1319656" y="0"/>
                </a:moveTo>
                <a:lnTo>
                  <a:pt x="0" y="0"/>
                </a:lnTo>
                <a:lnTo>
                  <a:pt x="0" y="132524"/>
                </a:lnTo>
                <a:lnTo>
                  <a:pt x="1319656" y="132524"/>
                </a:lnTo>
                <a:lnTo>
                  <a:pt x="131965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9540" y="1943112"/>
            <a:ext cx="866140" cy="132715"/>
          </a:xfrm>
          <a:custGeom>
            <a:avLst/>
            <a:gdLst/>
            <a:ahLst/>
            <a:cxnLst/>
            <a:rect l="l" t="t" r="r" b="b"/>
            <a:pathLst>
              <a:path w="866140" h="132714">
                <a:moveTo>
                  <a:pt x="865631" y="0"/>
                </a:moveTo>
                <a:lnTo>
                  <a:pt x="0" y="0"/>
                </a:lnTo>
                <a:lnTo>
                  <a:pt x="0" y="132448"/>
                </a:lnTo>
                <a:lnTo>
                  <a:pt x="865631" y="132448"/>
                </a:lnTo>
                <a:lnTo>
                  <a:pt x="865631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0911" y="1943112"/>
            <a:ext cx="323215" cy="132715"/>
          </a:xfrm>
          <a:custGeom>
            <a:avLst/>
            <a:gdLst/>
            <a:ahLst/>
            <a:cxnLst/>
            <a:rect l="l" t="t" r="r" b="b"/>
            <a:pathLst>
              <a:path w="323215" h="132714">
                <a:moveTo>
                  <a:pt x="323088" y="0"/>
                </a:moveTo>
                <a:lnTo>
                  <a:pt x="0" y="0"/>
                </a:lnTo>
                <a:lnTo>
                  <a:pt x="0" y="132448"/>
                </a:lnTo>
                <a:lnTo>
                  <a:pt x="323088" y="132448"/>
                </a:lnTo>
                <a:lnTo>
                  <a:pt x="32308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0956" y="2160968"/>
            <a:ext cx="733425" cy="134620"/>
          </a:xfrm>
          <a:custGeom>
            <a:avLst/>
            <a:gdLst/>
            <a:ahLst/>
            <a:cxnLst/>
            <a:rect l="l" t="t" r="r" b="b"/>
            <a:pathLst>
              <a:path w="733425" h="134619">
                <a:moveTo>
                  <a:pt x="733044" y="0"/>
                </a:moveTo>
                <a:lnTo>
                  <a:pt x="0" y="0"/>
                </a:lnTo>
                <a:lnTo>
                  <a:pt x="0" y="134048"/>
                </a:lnTo>
                <a:lnTo>
                  <a:pt x="733044" y="134048"/>
                </a:lnTo>
                <a:lnTo>
                  <a:pt x="733044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3691" y="2380488"/>
            <a:ext cx="440690" cy="132715"/>
          </a:xfrm>
          <a:custGeom>
            <a:avLst/>
            <a:gdLst/>
            <a:ahLst/>
            <a:cxnLst/>
            <a:rect l="l" t="t" r="r" b="b"/>
            <a:pathLst>
              <a:path w="440690" h="132714">
                <a:moveTo>
                  <a:pt x="440372" y="0"/>
                </a:moveTo>
                <a:lnTo>
                  <a:pt x="0" y="0"/>
                </a:lnTo>
                <a:lnTo>
                  <a:pt x="0" y="132587"/>
                </a:lnTo>
                <a:lnTo>
                  <a:pt x="440372" y="132587"/>
                </a:lnTo>
                <a:lnTo>
                  <a:pt x="440372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5406" y="2380488"/>
            <a:ext cx="599440" cy="132715"/>
          </a:xfrm>
          <a:custGeom>
            <a:avLst/>
            <a:gdLst/>
            <a:ahLst/>
            <a:cxnLst/>
            <a:rect l="l" t="t" r="r" b="b"/>
            <a:pathLst>
              <a:path w="599440" h="132714">
                <a:moveTo>
                  <a:pt x="598868" y="0"/>
                </a:moveTo>
                <a:lnTo>
                  <a:pt x="0" y="0"/>
                </a:lnTo>
                <a:lnTo>
                  <a:pt x="0" y="132587"/>
                </a:lnTo>
                <a:lnTo>
                  <a:pt x="598868" y="132587"/>
                </a:lnTo>
                <a:lnTo>
                  <a:pt x="59886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9082" y="2599944"/>
            <a:ext cx="1495425" cy="132715"/>
          </a:xfrm>
          <a:custGeom>
            <a:avLst/>
            <a:gdLst/>
            <a:ahLst/>
            <a:cxnLst/>
            <a:rect l="l" t="t" r="r" b="b"/>
            <a:pathLst>
              <a:path w="1495425" h="132714">
                <a:moveTo>
                  <a:pt x="1494917" y="0"/>
                </a:moveTo>
                <a:lnTo>
                  <a:pt x="0" y="0"/>
                </a:lnTo>
                <a:lnTo>
                  <a:pt x="0" y="132587"/>
                </a:lnTo>
                <a:lnTo>
                  <a:pt x="1494917" y="132587"/>
                </a:lnTo>
                <a:lnTo>
                  <a:pt x="1494917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4652" y="2819463"/>
            <a:ext cx="879475" cy="132715"/>
          </a:xfrm>
          <a:custGeom>
            <a:avLst/>
            <a:gdLst/>
            <a:ahLst/>
            <a:cxnLst/>
            <a:rect l="l" t="t" r="r" b="b"/>
            <a:pathLst>
              <a:path w="879475" h="132714">
                <a:moveTo>
                  <a:pt x="879348" y="0"/>
                </a:moveTo>
                <a:lnTo>
                  <a:pt x="0" y="0"/>
                </a:lnTo>
                <a:lnTo>
                  <a:pt x="0" y="132524"/>
                </a:lnTo>
                <a:lnTo>
                  <a:pt x="879348" y="132524"/>
                </a:lnTo>
                <a:lnTo>
                  <a:pt x="87934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0911" y="3038868"/>
            <a:ext cx="323215" cy="132715"/>
          </a:xfrm>
          <a:custGeom>
            <a:avLst/>
            <a:gdLst/>
            <a:ahLst/>
            <a:cxnLst/>
            <a:rect l="l" t="t" r="r" b="b"/>
            <a:pathLst>
              <a:path w="323215" h="132714">
                <a:moveTo>
                  <a:pt x="323088" y="0"/>
                </a:moveTo>
                <a:lnTo>
                  <a:pt x="0" y="0"/>
                </a:lnTo>
                <a:lnTo>
                  <a:pt x="0" y="132448"/>
                </a:lnTo>
                <a:lnTo>
                  <a:pt x="323088" y="132448"/>
                </a:lnTo>
                <a:lnTo>
                  <a:pt x="32308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9540" y="2160968"/>
            <a:ext cx="500380" cy="134620"/>
          </a:xfrm>
          <a:custGeom>
            <a:avLst/>
            <a:gdLst/>
            <a:ahLst/>
            <a:cxnLst/>
            <a:rect l="l" t="t" r="r" b="b"/>
            <a:pathLst>
              <a:path w="500379" h="134619">
                <a:moveTo>
                  <a:pt x="499872" y="0"/>
                </a:moveTo>
                <a:lnTo>
                  <a:pt x="0" y="0"/>
                </a:lnTo>
                <a:lnTo>
                  <a:pt x="0" y="134048"/>
                </a:lnTo>
                <a:lnTo>
                  <a:pt x="499872" y="134048"/>
                </a:lnTo>
                <a:lnTo>
                  <a:pt x="499872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5759" y="4134688"/>
            <a:ext cx="323215" cy="132715"/>
          </a:xfrm>
          <a:custGeom>
            <a:avLst/>
            <a:gdLst/>
            <a:ahLst/>
            <a:cxnLst/>
            <a:rect l="l" t="t" r="r" b="b"/>
            <a:pathLst>
              <a:path w="323215" h="132714">
                <a:moveTo>
                  <a:pt x="323024" y="0"/>
                </a:moveTo>
                <a:lnTo>
                  <a:pt x="0" y="0"/>
                </a:lnTo>
                <a:lnTo>
                  <a:pt x="0" y="132448"/>
                </a:lnTo>
                <a:lnTo>
                  <a:pt x="323024" y="132448"/>
                </a:lnTo>
                <a:lnTo>
                  <a:pt x="323024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87411" y="4134688"/>
            <a:ext cx="321945" cy="132715"/>
          </a:xfrm>
          <a:custGeom>
            <a:avLst/>
            <a:gdLst/>
            <a:ahLst/>
            <a:cxnLst/>
            <a:rect l="l" t="t" r="r" b="b"/>
            <a:pathLst>
              <a:path w="321945" h="132714">
                <a:moveTo>
                  <a:pt x="321500" y="0"/>
                </a:moveTo>
                <a:lnTo>
                  <a:pt x="0" y="0"/>
                </a:lnTo>
                <a:lnTo>
                  <a:pt x="0" y="132448"/>
                </a:lnTo>
                <a:lnTo>
                  <a:pt x="321500" y="132448"/>
                </a:lnTo>
                <a:lnTo>
                  <a:pt x="32150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6951" y="3256724"/>
            <a:ext cx="1027430" cy="134620"/>
          </a:xfrm>
          <a:custGeom>
            <a:avLst/>
            <a:gdLst/>
            <a:ahLst/>
            <a:cxnLst/>
            <a:rect l="l" t="t" r="r" b="b"/>
            <a:pathLst>
              <a:path w="1027429" h="134620">
                <a:moveTo>
                  <a:pt x="1027112" y="0"/>
                </a:moveTo>
                <a:lnTo>
                  <a:pt x="0" y="0"/>
                </a:lnTo>
                <a:lnTo>
                  <a:pt x="0" y="134048"/>
                </a:lnTo>
                <a:lnTo>
                  <a:pt x="1027112" y="134048"/>
                </a:lnTo>
                <a:lnTo>
                  <a:pt x="1027112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9540" y="3476244"/>
            <a:ext cx="807720" cy="134620"/>
          </a:xfrm>
          <a:custGeom>
            <a:avLst/>
            <a:gdLst/>
            <a:ahLst/>
            <a:cxnLst/>
            <a:rect l="l" t="t" r="r" b="b"/>
            <a:pathLst>
              <a:path w="807720" h="134620">
                <a:moveTo>
                  <a:pt x="807656" y="0"/>
                </a:moveTo>
                <a:lnTo>
                  <a:pt x="0" y="0"/>
                </a:lnTo>
                <a:lnTo>
                  <a:pt x="0" y="134111"/>
                </a:lnTo>
                <a:lnTo>
                  <a:pt x="807656" y="134111"/>
                </a:lnTo>
                <a:lnTo>
                  <a:pt x="807656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03691" y="3476244"/>
            <a:ext cx="440690" cy="134620"/>
          </a:xfrm>
          <a:custGeom>
            <a:avLst/>
            <a:gdLst/>
            <a:ahLst/>
            <a:cxnLst/>
            <a:rect l="l" t="t" r="r" b="b"/>
            <a:pathLst>
              <a:path w="440690" h="134620">
                <a:moveTo>
                  <a:pt x="440372" y="0"/>
                </a:moveTo>
                <a:lnTo>
                  <a:pt x="0" y="0"/>
                </a:lnTo>
                <a:lnTo>
                  <a:pt x="0" y="134111"/>
                </a:lnTo>
                <a:lnTo>
                  <a:pt x="440372" y="134111"/>
                </a:lnTo>
                <a:lnTo>
                  <a:pt x="440372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7368" y="3038868"/>
            <a:ext cx="733425" cy="132715"/>
          </a:xfrm>
          <a:custGeom>
            <a:avLst/>
            <a:gdLst/>
            <a:ahLst/>
            <a:cxnLst/>
            <a:rect l="l" t="t" r="r" b="b"/>
            <a:pathLst>
              <a:path w="733425" h="132714">
                <a:moveTo>
                  <a:pt x="733044" y="0"/>
                </a:moveTo>
                <a:lnTo>
                  <a:pt x="0" y="0"/>
                </a:lnTo>
                <a:lnTo>
                  <a:pt x="0" y="132448"/>
                </a:lnTo>
                <a:lnTo>
                  <a:pt x="733044" y="132448"/>
                </a:lnTo>
                <a:lnTo>
                  <a:pt x="733044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10956" y="3695700"/>
            <a:ext cx="733425" cy="132715"/>
          </a:xfrm>
          <a:custGeom>
            <a:avLst/>
            <a:gdLst/>
            <a:ahLst/>
            <a:cxnLst/>
            <a:rect l="l" t="t" r="r" b="b"/>
            <a:pathLst>
              <a:path w="733425" h="132714">
                <a:moveTo>
                  <a:pt x="733044" y="0"/>
                </a:moveTo>
                <a:lnTo>
                  <a:pt x="0" y="0"/>
                </a:lnTo>
                <a:lnTo>
                  <a:pt x="0" y="132587"/>
                </a:lnTo>
                <a:lnTo>
                  <a:pt x="733044" y="132587"/>
                </a:lnTo>
                <a:lnTo>
                  <a:pt x="733044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20911" y="3915219"/>
            <a:ext cx="323215" cy="132715"/>
          </a:xfrm>
          <a:custGeom>
            <a:avLst/>
            <a:gdLst/>
            <a:ahLst/>
            <a:cxnLst/>
            <a:rect l="l" t="t" r="r" b="b"/>
            <a:pathLst>
              <a:path w="323215" h="132714">
                <a:moveTo>
                  <a:pt x="323088" y="0"/>
                </a:moveTo>
                <a:lnTo>
                  <a:pt x="0" y="0"/>
                </a:lnTo>
                <a:lnTo>
                  <a:pt x="0" y="132524"/>
                </a:lnTo>
                <a:lnTo>
                  <a:pt x="323088" y="132524"/>
                </a:lnTo>
                <a:lnTo>
                  <a:pt x="32308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55406" y="3695700"/>
            <a:ext cx="323215" cy="132715"/>
          </a:xfrm>
          <a:custGeom>
            <a:avLst/>
            <a:gdLst/>
            <a:ahLst/>
            <a:cxnLst/>
            <a:rect l="l" t="t" r="r" b="b"/>
            <a:pathLst>
              <a:path w="323215" h="132714">
                <a:moveTo>
                  <a:pt x="322948" y="0"/>
                </a:moveTo>
                <a:lnTo>
                  <a:pt x="0" y="0"/>
                </a:lnTo>
                <a:lnTo>
                  <a:pt x="0" y="132587"/>
                </a:lnTo>
                <a:lnTo>
                  <a:pt x="322948" y="132587"/>
                </a:lnTo>
                <a:lnTo>
                  <a:pt x="32294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10956" y="4134688"/>
            <a:ext cx="733425" cy="132715"/>
          </a:xfrm>
          <a:custGeom>
            <a:avLst/>
            <a:gdLst/>
            <a:ahLst/>
            <a:cxnLst/>
            <a:rect l="l" t="t" r="r" b="b"/>
            <a:pathLst>
              <a:path w="733425" h="132714">
                <a:moveTo>
                  <a:pt x="733044" y="0"/>
                </a:moveTo>
                <a:lnTo>
                  <a:pt x="0" y="0"/>
                </a:lnTo>
                <a:lnTo>
                  <a:pt x="0" y="132448"/>
                </a:lnTo>
                <a:lnTo>
                  <a:pt x="733044" y="132448"/>
                </a:lnTo>
                <a:lnTo>
                  <a:pt x="733044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24343" y="3915219"/>
            <a:ext cx="862965" cy="132715"/>
          </a:xfrm>
          <a:custGeom>
            <a:avLst/>
            <a:gdLst/>
            <a:ahLst/>
            <a:cxnLst/>
            <a:rect l="l" t="t" r="r" b="b"/>
            <a:pathLst>
              <a:path w="862965" h="132714">
                <a:moveTo>
                  <a:pt x="862520" y="0"/>
                </a:moveTo>
                <a:lnTo>
                  <a:pt x="0" y="0"/>
                </a:lnTo>
                <a:lnTo>
                  <a:pt x="0" y="132524"/>
                </a:lnTo>
                <a:lnTo>
                  <a:pt x="862520" y="132524"/>
                </a:lnTo>
                <a:lnTo>
                  <a:pt x="862520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9082" y="4354067"/>
            <a:ext cx="1495425" cy="132715"/>
          </a:xfrm>
          <a:custGeom>
            <a:avLst/>
            <a:gdLst/>
            <a:ahLst/>
            <a:cxnLst/>
            <a:rect l="l" t="t" r="r" b="b"/>
            <a:pathLst>
              <a:path w="1495425" h="132714">
                <a:moveTo>
                  <a:pt x="1494917" y="0"/>
                </a:moveTo>
                <a:lnTo>
                  <a:pt x="0" y="0"/>
                </a:lnTo>
                <a:lnTo>
                  <a:pt x="0" y="132524"/>
                </a:lnTo>
                <a:lnTo>
                  <a:pt x="1494917" y="132524"/>
                </a:lnTo>
                <a:lnTo>
                  <a:pt x="1494917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32519" y="4572000"/>
            <a:ext cx="411480" cy="134620"/>
          </a:xfrm>
          <a:custGeom>
            <a:avLst/>
            <a:gdLst/>
            <a:ahLst/>
            <a:cxnLst/>
            <a:rect l="l" t="t" r="r" b="b"/>
            <a:pathLst>
              <a:path w="411479" h="134620">
                <a:moveTo>
                  <a:pt x="411479" y="0"/>
                </a:moveTo>
                <a:lnTo>
                  <a:pt x="0" y="0"/>
                </a:lnTo>
                <a:lnTo>
                  <a:pt x="0" y="134112"/>
                </a:lnTo>
                <a:lnTo>
                  <a:pt x="411479" y="134112"/>
                </a:lnTo>
                <a:lnTo>
                  <a:pt x="411479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0146" y="4572000"/>
            <a:ext cx="774700" cy="134620"/>
          </a:xfrm>
          <a:custGeom>
            <a:avLst/>
            <a:gdLst/>
            <a:ahLst/>
            <a:cxnLst/>
            <a:rect l="l" t="t" r="r" b="b"/>
            <a:pathLst>
              <a:path w="774700" h="134620">
                <a:moveTo>
                  <a:pt x="774128" y="0"/>
                </a:moveTo>
                <a:lnTo>
                  <a:pt x="0" y="0"/>
                </a:lnTo>
                <a:lnTo>
                  <a:pt x="0" y="134112"/>
                </a:lnTo>
                <a:lnTo>
                  <a:pt x="774128" y="134112"/>
                </a:lnTo>
                <a:lnTo>
                  <a:pt x="774128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2570" y="4791519"/>
            <a:ext cx="833755" cy="134620"/>
          </a:xfrm>
          <a:custGeom>
            <a:avLst/>
            <a:gdLst/>
            <a:ahLst/>
            <a:cxnLst/>
            <a:rect l="l" t="t" r="r" b="b"/>
            <a:pathLst>
              <a:path w="833754" h="134620">
                <a:moveTo>
                  <a:pt x="833564" y="0"/>
                </a:moveTo>
                <a:lnTo>
                  <a:pt x="0" y="0"/>
                </a:lnTo>
                <a:lnTo>
                  <a:pt x="0" y="134048"/>
                </a:lnTo>
                <a:lnTo>
                  <a:pt x="833564" y="134048"/>
                </a:lnTo>
                <a:lnTo>
                  <a:pt x="833564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8471" y="4791519"/>
            <a:ext cx="795655" cy="134620"/>
          </a:xfrm>
          <a:custGeom>
            <a:avLst/>
            <a:gdLst/>
            <a:ahLst/>
            <a:cxnLst/>
            <a:rect l="l" t="t" r="r" b="b"/>
            <a:pathLst>
              <a:path w="795654" h="134620">
                <a:moveTo>
                  <a:pt x="795527" y="0"/>
                </a:moveTo>
                <a:lnTo>
                  <a:pt x="0" y="0"/>
                </a:lnTo>
                <a:lnTo>
                  <a:pt x="0" y="134048"/>
                </a:lnTo>
                <a:lnTo>
                  <a:pt x="795527" y="134048"/>
                </a:lnTo>
                <a:lnTo>
                  <a:pt x="795527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29956" y="5010975"/>
            <a:ext cx="1114425" cy="132715"/>
          </a:xfrm>
          <a:custGeom>
            <a:avLst/>
            <a:gdLst/>
            <a:ahLst/>
            <a:cxnLst/>
            <a:rect l="l" t="t" r="r" b="b"/>
            <a:pathLst>
              <a:path w="1114425" h="132714">
                <a:moveTo>
                  <a:pt x="1114044" y="0"/>
                </a:moveTo>
                <a:lnTo>
                  <a:pt x="0" y="0"/>
                </a:lnTo>
                <a:lnTo>
                  <a:pt x="0" y="132524"/>
                </a:lnTo>
                <a:lnTo>
                  <a:pt x="1114044" y="132524"/>
                </a:lnTo>
                <a:lnTo>
                  <a:pt x="1114044" y="0"/>
                </a:lnTo>
                <a:close/>
              </a:path>
            </a:pathLst>
          </a:custGeom>
          <a:solidFill>
            <a:srgbClr val="FFFFFF">
              <a:alpha val="627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63039" y="12"/>
            <a:ext cx="2722245" cy="387350"/>
          </a:xfrm>
          <a:custGeom>
            <a:avLst/>
            <a:gdLst/>
            <a:ahLst/>
            <a:cxnLst/>
            <a:rect l="l" t="t" r="r" b="b"/>
            <a:pathLst>
              <a:path w="2722245" h="387350">
                <a:moveTo>
                  <a:pt x="2721737" y="0"/>
                </a:moveTo>
                <a:lnTo>
                  <a:pt x="0" y="0"/>
                </a:lnTo>
                <a:lnTo>
                  <a:pt x="0" y="386956"/>
                </a:lnTo>
                <a:lnTo>
                  <a:pt x="2721737" y="386956"/>
                </a:lnTo>
                <a:lnTo>
                  <a:pt x="2721737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3315" y="12"/>
            <a:ext cx="664845" cy="387350"/>
          </a:xfrm>
          <a:custGeom>
            <a:avLst/>
            <a:gdLst/>
            <a:ahLst/>
            <a:cxnLst/>
            <a:rect l="l" t="t" r="r" b="b"/>
            <a:pathLst>
              <a:path w="664844" h="387350">
                <a:moveTo>
                  <a:pt x="664324" y="0"/>
                </a:moveTo>
                <a:lnTo>
                  <a:pt x="0" y="0"/>
                </a:lnTo>
                <a:lnTo>
                  <a:pt x="0" y="386956"/>
                </a:lnTo>
                <a:lnTo>
                  <a:pt x="664324" y="386956"/>
                </a:lnTo>
                <a:lnTo>
                  <a:pt x="664324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73315" y="938911"/>
            <a:ext cx="563880" cy="385445"/>
            <a:chOff x="873315" y="938911"/>
            <a:chExt cx="563880" cy="385445"/>
          </a:xfrm>
        </p:grpSpPr>
        <p:sp>
          <p:nvSpPr>
            <p:cNvPr id="32" name="object 32"/>
            <p:cNvSpPr/>
            <p:nvPr/>
          </p:nvSpPr>
          <p:spPr>
            <a:xfrm>
              <a:off x="1048575" y="938911"/>
              <a:ext cx="213360" cy="385445"/>
            </a:xfrm>
            <a:custGeom>
              <a:avLst/>
              <a:gdLst/>
              <a:ahLst/>
              <a:cxnLst/>
              <a:rect l="l" t="t" r="r" b="b"/>
              <a:pathLst>
                <a:path w="213359" h="385444">
                  <a:moveTo>
                    <a:pt x="154190" y="0"/>
                  </a:moveTo>
                  <a:lnTo>
                    <a:pt x="0" y="360934"/>
                  </a:lnTo>
                  <a:lnTo>
                    <a:pt x="58216" y="385444"/>
                  </a:lnTo>
                  <a:lnTo>
                    <a:pt x="213233" y="25146"/>
                  </a:lnTo>
                  <a:lnTo>
                    <a:pt x="154190" y="0"/>
                  </a:lnTo>
                  <a:close/>
                </a:path>
              </a:pathLst>
            </a:custGeom>
            <a:solidFill>
              <a:srgbClr val="00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315" y="1009015"/>
              <a:ext cx="167576" cy="2452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968" y="1009015"/>
              <a:ext cx="169037" cy="245237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3515995" y="4983543"/>
            <a:ext cx="1054735" cy="160020"/>
          </a:xfrm>
          <a:custGeom>
            <a:avLst/>
            <a:gdLst/>
            <a:ahLst/>
            <a:cxnLst/>
            <a:rect l="l" t="t" r="r" b="b"/>
            <a:pathLst>
              <a:path w="1054735" h="160020">
                <a:moveTo>
                  <a:pt x="1054468" y="0"/>
                </a:moveTo>
                <a:lnTo>
                  <a:pt x="0" y="0"/>
                </a:lnTo>
                <a:lnTo>
                  <a:pt x="0" y="159956"/>
                </a:lnTo>
                <a:lnTo>
                  <a:pt x="1054468" y="159956"/>
                </a:lnTo>
                <a:lnTo>
                  <a:pt x="1054468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9763" y="4983543"/>
            <a:ext cx="2153920" cy="160020"/>
          </a:xfrm>
          <a:custGeom>
            <a:avLst/>
            <a:gdLst/>
            <a:ahLst/>
            <a:cxnLst/>
            <a:rect l="l" t="t" r="r" b="b"/>
            <a:pathLst>
              <a:path w="2153920" h="160020">
                <a:moveTo>
                  <a:pt x="2153412" y="0"/>
                </a:moveTo>
                <a:lnTo>
                  <a:pt x="0" y="0"/>
                </a:lnTo>
                <a:lnTo>
                  <a:pt x="0" y="159956"/>
                </a:lnTo>
                <a:lnTo>
                  <a:pt x="2153412" y="159956"/>
                </a:lnTo>
                <a:lnTo>
                  <a:pt x="215341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05939" y="4451603"/>
            <a:ext cx="3750945" cy="161925"/>
          </a:xfrm>
          <a:custGeom>
            <a:avLst/>
            <a:gdLst/>
            <a:ahLst/>
            <a:cxnLst/>
            <a:rect l="l" t="t" r="r" b="b"/>
            <a:pathLst>
              <a:path w="3750945" h="161925">
                <a:moveTo>
                  <a:pt x="3750437" y="0"/>
                </a:moveTo>
                <a:lnTo>
                  <a:pt x="0" y="0"/>
                </a:lnTo>
                <a:lnTo>
                  <a:pt x="0" y="161544"/>
                </a:lnTo>
                <a:lnTo>
                  <a:pt x="3750437" y="161544"/>
                </a:lnTo>
                <a:lnTo>
                  <a:pt x="3750437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" y="4451603"/>
            <a:ext cx="1490345" cy="161925"/>
          </a:xfrm>
          <a:custGeom>
            <a:avLst/>
            <a:gdLst/>
            <a:ahLst/>
            <a:cxnLst/>
            <a:rect l="l" t="t" r="r" b="b"/>
            <a:pathLst>
              <a:path w="1490345" h="161925">
                <a:moveTo>
                  <a:pt x="1490345" y="0"/>
                </a:moveTo>
                <a:lnTo>
                  <a:pt x="0" y="0"/>
                </a:lnTo>
                <a:lnTo>
                  <a:pt x="0" y="161544"/>
                </a:lnTo>
                <a:lnTo>
                  <a:pt x="1490345" y="161544"/>
                </a:lnTo>
                <a:lnTo>
                  <a:pt x="14903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5883" y="4718380"/>
            <a:ext cx="3218815" cy="160020"/>
          </a:xfrm>
          <a:custGeom>
            <a:avLst/>
            <a:gdLst/>
            <a:ahLst/>
            <a:cxnLst/>
            <a:rect l="l" t="t" r="r" b="b"/>
            <a:pathLst>
              <a:path w="3218815" h="160020">
                <a:moveTo>
                  <a:pt x="3218561" y="0"/>
                </a:moveTo>
                <a:lnTo>
                  <a:pt x="0" y="0"/>
                </a:lnTo>
                <a:lnTo>
                  <a:pt x="0" y="159880"/>
                </a:lnTo>
                <a:lnTo>
                  <a:pt x="3218561" y="159880"/>
                </a:lnTo>
                <a:lnTo>
                  <a:pt x="3218561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" y="4718380"/>
            <a:ext cx="364490" cy="160020"/>
          </a:xfrm>
          <a:custGeom>
            <a:avLst/>
            <a:gdLst/>
            <a:ahLst/>
            <a:cxnLst/>
            <a:rect l="l" t="t" r="r" b="b"/>
            <a:pathLst>
              <a:path w="364490" h="160020">
                <a:moveTo>
                  <a:pt x="364172" y="0"/>
                </a:moveTo>
                <a:lnTo>
                  <a:pt x="0" y="0"/>
                </a:lnTo>
                <a:lnTo>
                  <a:pt x="0" y="159880"/>
                </a:lnTo>
                <a:lnTo>
                  <a:pt x="364172" y="159880"/>
                </a:lnTo>
                <a:lnTo>
                  <a:pt x="36417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" y="4983543"/>
            <a:ext cx="829310" cy="160020"/>
          </a:xfrm>
          <a:custGeom>
            <a:avLst/>
            <a:gdLst/>
            <a:ahLst/>
            <a:cxnLst/>
            <a:rect l="l" t="t" r="r" b="b"/>
            <a:pathLst>
              <a:path w="829310" h="160020">
                <a:moveTo>
                  <a:pt x="828992" y="0"/>
                </a:moveTo>
                <a:lnTo>
                  <a:pt x="0" y="0"/>
                </a:lnTo>
                <a:lnTo>
                  <a:pt x="0" y="159956"/>
                </a:lnTo>
                <a:lnTo>
                  <a:pt x="828992" y="159956"/>
                </a:lnTo>
                <a:lnTo>
                  <a:pt x="828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797458" y="1627708"/>
            <a:ext cx="58172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spc="-245" dirty="0">
                <a:solidFill>
                  <a:srgbClr val="FFFFFF"/>
                </a:solidFill>
              </a:rPr>
              <a:t>PWM-</a:t>
            </a:r>
            <a:r>
              <a:rPr sz="7400" spc="-360" dirty="0">
                <a:solidFill>
                  <a:srgbClr val="FFFFFF"/>
                </a:solidFill>
              </a:rPr>
              <a:t>DRAWER</a:t>
            </a:r>
            <a:endParaRPr sz="7400"/>
          </a:p>
        </p:txBody>
      </p:sp>
      <p:sp>
        <p:nvSpPr>
          <p:cNvPr id="43" name="object 43"/>
          <p:cNvSpPr txBox="1"/>
          <p:nvPr/>
        </p:nvSpPr>
        <p:spPr>
          <a:xfrm>
            <a:off x="848055" y="3055366"/>
            <a:ext cx="30340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0" dirty="0">
                <a:solidFill>
                  <a:srgbClr val="00FFC5"/>
                </a:solidFill>
                <a:latin typeface="Tahoma"/>
                <a:cs typeface="Tahoma"/>
              </a:rPr>
              <a:t>AMIT_Poject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spc="-250" dirty="0">
                <a:solidFill>
                  <a:srgbClr val="00FFC5"/>
                </a:solidFill>
                <a:latin typeface="Tahoma"/>
                <a:cs typeface="Tahoma"/>
              </a:rPr>
              <a:t>ENG:</a:t>
            </a:r>
            <a:r>
              <a:rPr sz="2100" spc="45" dirty="0">
                <a:solidFill>
                  <a:srgbClr val="00FFC5"/>
                </a:solidFill>
                <a:latin typeface="Tahoma"/>
                <a:cs typeface="Tahoma"/>
              </a:rPr>
              <a:t> </a:t>
            </a:r>
            <a:r>
              <a:rPr lang="en-US" sz="2100" spc="-35" dirty="0">
                <a:solidFill>
                  <a:srgbClr val="00FFC5"/>
                </a:solidFill>
                <a:latin typeface="Tahoma"/>
                <a:cs typeface="Tahoma"/>
              </a:rPr>
              <a:t>Mohamed Mosaad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" y="1516456"/>
            <a:ext cx="2943225" cy="241300"/>
          </a:xfrm>
          <a:custGeom>
            <a:avLst/>
            <a:gdLst/>
            <a:ahLst/>
            <a:cxnLst/>
            <a:rect l="l" t="t" r="r" b="b"/>
            <a:pathLst>
              <a:path w="2943225" h="241300">
                <a:moveTo>
                  <a:pt x="2942844" y="0"/>
                </a:moveTo>
                <a:lnTo>
                  <a:pt x="0" y="0"/>
                </a:lnTo>
                <a:lnTo>
                  <a:pt x="0" y="240715"/>
                </a:lnTo>
                <a:lnTo>
                  <a:pt x="2942844" y="240715"/>
                </a:lnTo>
                <a:lnTo>
                  <a:pt x="2942844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53811" y="1810511"/>
            <a:ext cx="3790315" cy="2580640"/>
            <a:chOff x="5353811" y="1810511"/>
            <a:chExt cx="3790315" cy="2580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3811" y="1810511"/>
              <a:ext cx="3323843" cy="25801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25511" y="3887762"/>
              <a:ext cx="1618615" cy="241300"/>
            </a:xfrm>
            <a:custGeom>
              <a:avLst/>
              <a:gdLst/>
              <a:ahLst/>
              <a:cxnLst/>
              <a:rect l="l" t="t" r="r" b="b"/>
              <a:pathLst>
                <a:path w="1618615" h="241300">
                  <a:moveTo>
                    <a:pt x="1618488" y="0"/>
                  </a:moveTo>
                  <a:lnTo>
                    <a:pt x="0" y="0"/>
                  </a:lnTo>
                  <a:lnTo>
                    <a:pt x="0" y="240715"/>
                  </a:lnTo>
                  <a:lnTo>
                    <a:pt x="1618488" y="240715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00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50100"/>
              </a:lnSpc>
              <a:spcBef>
                <a:spcPts val="100"/>
              </a:spcBef>
              <a:buClr>
                <a:srgbClr val="FFFFFF"/>
              </a:buClr>
              <a:buSzPct val="114285"/>
              <a:buFont typeface="Times New Roman"/>
              <a:buChar char="●"/>
              <a:tabLst>
                <a:tab pos="299085" algn="l"/>
              </a:tabLst>
            </a:pPr>
            <a:r>
              <a:rPr dirty="0"/>
              <a:t>Pulse</a:t>
            </a:r>
            <a:r>
              <a:rPr spc="305" dirty="0"/>
              <a:t>  </a:t>
            </a:r>
            <a:r>
              <a:rPr dirty="0"/>
              <a:t>Width</a:t>
            </a:r>
            <a:r>
              <a:rPr spc="300" dirty="0"/>
              <a:t>  </a:t>
            </a:r>
            <a:r>
              <a:rPr dirty="0"/>
              <a:t>Modulation,</a:t>
            </a:r>
            <a:r>
              <a:rPr spc="305" dirty="0"/>
              <a:t>  </a:t>
            </a:r>
            <a:r>
              <a:rPr dirty="0"/>
              <a:t>a</a:t>
            </a:r>
            <a:r>
              <a:rPr spc="310" dirty="0"/>
              <a:t>  </a:t>
            </a:r>
            <a:r>
              <a:rPr dirty="0"/>
              <a:t>technique</a:t>
            </a:r>
            <a:r>
              <a:rPr spc="310" dirty="0"/>
              <a:t>  </a:t>
            </a:r>
            <a:r>
              <a:rPr spc="-25" dirty="0"/>
              <a:t>for 	</a:t>
            </a:r>
            <a:r>
              <a:rPr dirty="0"/>
              <a:t>controlling</a:t>
            </a:r>
            <a:r>
              <a:rPr spc="254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dirty="0"/>
              <a:t>average</a:t>
            </a:r>
            <a:r>
              <a:rPr spc="260" dirty="0"/>
              <a:t> </a:t>
            </a:r>
            <a:r>
              <a:rPr dirty="0"/>
              <a:t>power</a:t>
            </a:r>
            <a:r>
              <a:rPr spc="254" dirty="0"/>
              <a:t> </a:t>
            </a:r>
            <a:r>
              <a:rPr dirty="0"/>
              <a:t>delivered</a:t>
            </a:r>
            <a:r>
              <a:rPr spc="265" dirty="0"/>
              <a:t> </a:t>
            </a:r>
            <a:r>
              <a:rPr dirty="0"/>
              <a:t>by</a:t>
            </a:r>
            <a:r>
              <a:rPr spc="260" dirty="0"/>
              <a:t> </a:t>
            </a:r>
            <a:r>
              <a:rPr spc="-25" dirty="0"/>
              <a:t>an 	</a:t>
            </a:r>
            <a:r>
              <a:rPr dirty="0"/>
              <a:t>electrical</a:t>
            </a:r>
            <a:r>
              <a:rPr spc="30" dirty="0"/>
              <a:t> </a:t>
            </a:r>
            <a:r>
              <a:rPr spc="-10" dirty="0"/>
              <a:t>signal.</a:t>
            </a:r>
          </a:p>
          <a:p>
            <a:pPr marL="298450" indent="-285750" algn="just">
              <a:lnSpc>
                <a:spcPct val="100000"/>
              </a:lnSpc>
              <a:spcBef>
                <a:spcPts val="840"/>
              </a:spcBef>
              <a:buSzPct val="114285"/>
              <a:buFont typeface="Times New Roman"/>
              <a:buChar char="●"/>
              <a:tabLst>
                <a:tab pos="298450" algn="l"/>
              </a:tabLst>
            </a:pPr>
            <a:r>
              <a:rPr spc="-100" dirty="0"/>
              <a:t>PWM</a:t>
            </a:r>
            <a:r>
              <a:rPr spc="365" dirty="0"/>
              <a:t> </a:t>
            </a:r>
            <a:r>
              <a:rPr dirty="0"/>
              <a:t>is</a:t>
            </a:r>
            <a:r>
              <a:rPr spc="380" dirty="0"/>
              <a:t> </a:t>
            </a:r>
            <a:r>
              <a:rPr dirty="0"/>
              <a:t>used</a:t>
            </a:r>
            <a:r>
              <a:rPr spc="375" dirty="0"/>
              <a:t> </a:t>
            </a:r>
            <a:r>
              <a:rPr dirty="0"/>
              <a:t>to</a:t>
            </a:r>
            <a:r>
              <a:rPr spc="375" dirty="0"/>
              <a:t> </a:t>
            </a:r>
            <a:r>
              <a:rPr spc="-25" dirty="0"/>
              <a:t>generate</a:t>
            </a:r>
            <a:r>
              <a:rPr spc="375" dirty="0"/>
              <a:t> </a:t>
            </a:r>
            <a:r>
              <a:rPr dirty="0"/>
              <a:t>analog</a:t>
            </a:r>
            <a:r>
              <a:rPr spc="375" dirty="0"/>
              <a:t> </a:t>
            </a:r>
            <a:r>
              <a:rPr dirty="0"/>
              <a:t>signals</a:t>
            </a:r>
            <a:r>
              <a:rPr spc="375" dirty="0"/>
              <a:t> </a:t>
            </a:r>
            <a:r>
              <a:rPr spc="-20" dirty="0"/>
              <a:t>from</a:t>
            </a: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dirty="0"/>
              <a:t>digital</a:t>
            </a:r>
            <a:r>
              <a:rPr spc="20" dirty="0"/>
              <a:t> </a:t>
            </a:r>
            <a:r>
              <a:rPr spc="-40" dirty="0"/>
              <a:t>devices,</a:t>
            </a:r>
            <a:r>
              <a:rPr spc="15" dirty="0"/>
              <a:t> </a:t>
            </a:r>
            <a:r>
              <a:rPr spc="-65" dirty="0"/>
              <a:t>such</a:t>
            </a:r>
            <a:r>
              <a:rPr spc="25" dirty="0"/>
              <a:t> </a:t>
            </a:r>
            <a:r>
              <a:rPr spc="-30" dirty="0"/>
              <a:t>as</a:t>
            </a:r>
            <a:r>
              <a:rPr spc="20" dirty="0"/>
              <a:t> </a:t>
            </a:r>
            <a:r>
              <a:rPr spc="-10" dirty="0"/>
              <a:t>microcontrollers.</a:t>
            </a:r>
          </a:p>
          <a:p>
            <a:pPr marL="297815" marR="5715" indent="-285750" algn="just">
              <a:lnSpc>
                <a:spcPct val="150000"/>
              </a:lnSpc>
              <a:buSzPct val="114285"/>
              <a:buFont typeface="Times New Roman"/>
              <a:buChar char="●"/>
              <a:tabLst>
                <a:tab pos="299085" algn="l"/>
              </a:tabLst>
            </a:pPr>
            <a:r>
              <a:rPr spc="-80" dirty="0"/>
              <a:t>PWM</a:t>
            </a:r>
            <a:r>
              <a:rPr spc="70" dirty="0"/>
              <a:t> </a:t>
            </a:r>
            <a:r>
              <a:rPr dirty="0"/>
              <a:t>works</a:t>
            </a:r>
            <a:r>
              <a:rPr spc="70" dirty="0"/>
              <a:t>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switching</a:t>
            </a:r>
            <a:r>
              <a:rPr spc="7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supply</a:t>
            </a:r>
            <a:r>
              <a:rPr spc="75" dirty="0"/>
              <a:t> </a:t>
            </a:r>
            <a:r>
              <a:rPr spc="-20" dirty="0"/>
              <a:t>between</a:t>
            </a:r>
            <a:r>
              <a:rPr spc="75" dirty="0"/>
              <a:t> </a:t>
            </a:r>
            <a:r>
              <a:rPr spc="-25" dirty="0"/>
              <a:t>on 	</a:t>
            </a:r>
            <a:r>
              <a:rPr spc="-90" dirty="0"/>
              <a:t>and</a:t>
            </a:r>
            <a:r>
              <a:rPr spc="-20" dirty="0"/>
              <a:t> </a:t>
            </a:r>
            <a:r>
              <a:rPr dirty="0"/>
              <a:t>off</a:t>
            </a:r>
            <a:r>
              <a:rPr spc="-60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fast</a:t>
            </a:r>
            <a:r>
              <a:rPr spc="-25" dirty="0"/>
              <a:t> </a:t>
            </a:r>
            <a:r>
              <a:rPr spc="-20" dirty="0"/>
              <a:t>rate.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9572" y="1185164"/>
            <a:ext cx="284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417" y="359790"/>
            <a:ext cx="4486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2500" algn="l"/>
                <a:tab pos="2596515" algn="l"/>
              </a:tabLst>
            </a:pPr>
            <a:r>
              <a:rPr spc="-405" dirty="0"/>
              <a:t>PWM</a:t>
            </a:r>
            <a:r>
              <a:rPr dirty="0"/>
              <a:t>	</a:t>
            </a:r>
            <a:r>
              <a:rPr spc="505" dirty="0"/>
              <a:t>signal</a:t>
            </a:r>
            <a:r>
              <a:rPr dirty="0"/>
              <a:t>	</a:t>
            </a:r>
            <a:r>
              <a:rPr spc="21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8775" y="2545461"/>
            <a:ext cx="19754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represented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cycle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per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second.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5664" y="1569719"/>
            <a:ext cx="2481580" cy="524510"/>
          </a:xfrm>
          <a:prstGeom prst="rect">
            <a:avLst/>
          </a:prstGeom>
          <a:solidFill>
            <a:srgbClr val="00FFC5"/>
          </a:solidFill>
        </p:spPr>
        <p:txBody>
          <a:bodyPr vert="horz" wrap="square" lIns="0" tIns="52069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409"/>
              </a:spcBef>
            </a:pPr>
            <a:r>
              <a:rPr sz="2200" b="1" spc="120" dirty="0">
                <a:solidFill>
                  <a:srgbClr val="1B1363"/>
                </a:solidFill>
                <a:latin typeface="Trebuchet MS"/>
                <a:cs typeface="Trebuchet MS"/>
              </a:rPr>
              <a:t>Frequency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0647" y="2545461"/>
            <a:ext cx="19685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respect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percentage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ahoma"/>
                <a:cs typeface="Tahoma"/>
              </a:rPr>
              <a:t>number 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9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2076" y="1569719"/>
            <a:ext cx="2482850" cy="524510"/>
          </a:xfrm>
          <a:prstGeom prst="rect">
            <a:avLst/>
          </a:prstGeom>
          <a:solidFill>
            <a:srgbClr val="EB008B"/>
          </a:solidFill>
        </p:spPr>
        <p:txBody>
          <a:bodyPr vert="horz" wrap="square" lIns="0" tIns="52069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409"/>
              </a:spcBef>
              <a:tabLst>
                <a:tab pos="1238885" algn="l"/>
              </a:tabLst>
            </a:pPr>
            <a:r>
              <a:rPr sz="2200" b="1" spc="130" dirty="0">
                <a:solidFill>
                  <a:srgbClr val="FFFFFF"/>
                </a:solidFill>
                <a:latin typeface="Trebuchet MS"/>
                <a:cs typeface="Trebuchet MS"/>
              </a:rPr>
              <a:t>Duty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200" b="1" spc="265" dirty="0">
                <a:solidFill>
                  <a:srgbClr val="FFFFFF"/>
                </a:solidFill>
                <a:latin typeface="Trebuchet MS"/>
                <a:cs typeface="Trebuchet MS"/>
              </a:rPr>
              <a:t>cycle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4060" y="4553711"/>
            <a:ext cx="234950" cy="74930"/>
          </a:xfrm>
          <a:custGeom>
            <a:avLst/>
            <a:gdLst/>
            <a:ahLst/>
            <a:cxnLst/>
            <a:rect l="l" t="t" r="r" b="b"/>
            <a:pathLst>
              <a:path w="234950" h="74929">
                <a:moveTo>
                  <a:pt x="234695" y="0"/>
                </a:moveTo>
                <a:lnTo>
                  <a:pt x="0" y="0"/>
                </a:lnTo>
                <a:lnTo>
                  <a:pt x="0" y="74675"/>
                </a:lnTo>
                <a:lnTo>
                  <a:pt x="234695" y="74675"/>
                </a:lnTo>
                <a:lnTo>
                  <a:pt x="2346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2239010" cy="5143500"/>
            <a:chOff x="0" y="0"/>
            <a:chExt cx="2239010" cy="51435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2703" cy="51434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23810" y="4553711"/>
              <a:ext cx="1015365" cy="325120"/>
            </a:xfrm>
            <a:custGeom>
              <a:avLst/>
              <a:gdLst/>
              <a:ahLst/>
              <a:cxnLst/>
              <a:rect l="l" t="t" r="r" b="b"/>
              <a:pathLst>
                <a:path w="1015364" h="325120">
                  <a:moveTo>
                    <a:pt x="473925" y="125006"/>
                  </a:moveTo>
                  <a:lnTo>
                    <a:pt x="0" y="125006"/>
                  </a:lnTo>
                  <a:lnTo>
                    <a:pt x="0" y="199644"/>
                  </a:lnTo>
                  <a:lnTo>
                    <a:pt x="473925" y="199644"/>
                  </a:lnTo>
                  <a:lnTo>
                    <a:pt x="473925" y="125006"/>
                  </a:lnTo>
                  <a:close/>
                </a:path>
                <a:path w="1015364" h="325120">
                  <a:moveTo>
                    <a:pt x="678103" y="0"/>
                  </a:moveTo>
                  <a:lnTo>
                    <a:pt x="237705" y="0"/>
                  </a:lnTo>
                  <a:lnTo>
                    <a:pt x="237705" y="74676"/>
                  </a:lnTo>
                  <a:lnTo>
                    <a:pt x="678103" y="74676"/>
                  </a:lnTo>
                  <a:lnTo>
                    <a:pt x="678103" y="0"/>
                  </a:lnTo>
                  <a:close/>
                </a:path>
                <a:path w="1015364" h="325120">
                  <a:moveTo>
                    <a:pt x="1014945" y="249986"/>
                  </a:moveTo>
                  <a:lnTo>
                    <a:pt x="379437" y="249986"/>
                  </a:lnTo>
                  <a:lnTo>
                    <a:pt x="379437" y="324612"/>
                  </a:lnTo>
                  <a:lnTo>
                    <a:pt x="1014945" y="324612"/>
                  </a:lnTo>
                  <a:lnTo>
                    <a:pt x="1014945" y="249986"/>
                  </a:lnTo>
                  <a:close/>
                </a:path>
                <a:path w="1015364" h="325120">
                  <a:moveTo>
                    <a:pt x="1014945" y="125006"/>
                  </a:moveTo>
                  <a:lnTo>
                    <a:pt x="560793" y="125006"/>
                  </a:lnTo>
                  <a:lnTo>
                    <a:pt x="560793" y="199644"/>
                  </a:lnTo>
                  <a:lnTo>
                    <a:pt x="1014945" y="199644"/>
                  </a:lnTo>
                  <a:lnTo>
                    <a:pt x="1014945" y="125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939" y="3570732"/>
            <a:ext cx="2709672" cy="8442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7420" y="3436620"/>
            <a:ext cx="2397252" cy="1539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070" y="359790"/>
            <a:ext cx="4720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030" algn="l"/>
              </a:tabLst>
            </a:pPr>
            <a:r>
              <a:rPr spc="215" dirty="0"/>
              <a:t>Layered</a:t>
            </a:r>
            <a:r>
              <a:rPr dirty="0"/>
              <a:t>	</a:t>
            </a:r>
            <a:r>
              <a:rPr spc="34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067" y="1671827"/>
            <a:ext cx="1781810" cy="593090"/>
          </a:xfrm>
          <a:prstGeom prst="rect">
            <a:avLst/>
          </a:prstGeom>
          <a:solidFill>
            <a:srgbClr val="00FFC5"/>
          </a:solidFill>
        </p:spPr>
        <p:txBody>
          <a:bodyPr vert="horz" wrap="square" lIns="0" tIns="18415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45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5671" y="1671827"/>
            <a:ext cx="1781810" cy="593090"/>
          </a:xfrm>
          <a:custGeom>
            <a:avLst/>
            <a:gdLst/>
            <a:ahLst/>
            <a:cxnLst/>
            <a:rect l="l" t="t" r="r" b="b"/>
            <a:pathLst>
              <a:path w="1781809" h="593089">
                <a:moveTo>
                  <a:pt x="1781555" y="0"/>
                </a:moveTo>
                <a:lnTo>
                  <a:pt x="0" y="0"/>
                </a:lnTo>
                <a:lnTo>
                  <a:pt x="0" y="592836"/>
                </a:lnTo>
                <a:lnTo>
                  <a:pt x="1781555" y="592836"/>
                </a:lnTo>
                <a:lnTo>
                  <a:pt x="1781555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1046" y="1842897"/>
            <a:ext cx="1133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PWM_Drawer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67" y="2688335"/>
            <a:ext cx="1781810" cy="593090"/>
          </a:xfrm>
          <a:prstGeom prst="rect">
            <a:avLst/>
          </a:prstGeom>
          <a:solidFill>
            <a:srgbClr val="00FFC5"/>
          </a:solidFill>
        </p:spPr>
        <p:txBody>
          <a:bodyPr vert="horz" wrap="square" lIns="0" tIns="78740" rIns="0" bIns="0" rtlCol="0">
            <a:spAutoFit/>
          </a:bodyPr>
          <a:lstStyle/>
          <a:p>
            <a:pPr marL="198755" marR="191135" indent="306070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Hardware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Abstraction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5671" y="2688335"/>
            <a:ext cx="1781810" cy="593090"/>
          </a:xfrm>
          <a:custGeom>
            <a:avLst/>
            <a:gdLst/>
            <a:ahLst/>
            <a:cxnLst/>
            <a:rect l="l" t="t" r="r" b="b"/>
            <a:pathLst>
              <a:path w="1781809" h="593089">
                <a:moveTo>
                  <a:pt x="1781555" y="0"/>
                </a:moveTo>
                <a:lnTo>
                  <a:pt x="0" y="0"/>
                </a:lnTo>
                <a:lnTo>
                  <a:pt x="0" y="592836"/>
                </a:lnTo>
                <a:lnTo>
                  <a:pt x="1781555" y="592836"/>
                </a:lnTo>
                <a:lnTo>
                  <a:pt x="1781555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27370" y="2860929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GLCD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67" y="3706367"/>
            <a:ext cx="1781810" cy="593090"/>
          </a:xfrm>
          <a:prstGeom prst="rect">
            <a:avLst/>
          </a:prstGeom>
          <a:solidFill>
            <a:srgbClr val="00FFC5"/>
          </a:solidFill>
        </p:spPr>
        <p:txBody>
          <a:bodyPr vert="horz" wrap="square" lIns="0" tIns="78740" rIns="0" bIns="0" rtlCol="0">
            <a:spAutoFit/>
          </a:bodyPr>
          <a:lstStyle/>
          <a:p>
            <a:pPr marL="198755" marR="191135" indent="5778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Micro-Controller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Abstraction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7935" y="3706367"/>
            <a:ext cx="1274445" cy="593090"/>
          </a:xfrm>
          <a:custGeom>
            <a:avLst/>
            <a:gdLst/>
            <a:ahLst/>
            <a:cxnLst/>
            <a:rect l="l" t="t" r="r" b="b"/>
            <a:pathLst>
              <a:path w="1274445" h="593089">
                <a:moveTo>
                  <a:pt x="1274064" y="0"/>
                </a:moveTo>
                <a:lnTo>
                  <a:pt x="0" y="0"/>
                </a:lnTo>
                <a:lnTo>
                  <a:pt x="0" y="592835"/>
                </a:lnTo>
                <a:lnTo>
                  <a:pt x="1274064" y="592835"/>
                </a:lnTo>
                <a:lnTo>
                  <a:pt x="1274064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64407" y="3878681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DIO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70120" y="3706367"/>
            <a:ext cx="1275715" cy="593090"/>
          </a:xfrm>
          <a:custGeom>
            <a:avLst/>
            <a:gdLst/>
            <a:ahLst/>
            <a:cxnLst/>
            <a:rect l="l" t="t" r="r" b="b"/>
            <a:pathLst>
              <a:path w="1275714" h="593089">
                <a:moveTo>
                  <a:pt x="1275588" y="0"/>
                </a:moveTo>
                <a:lnTo>
                  <a:pt x="0" y="0"/>
                </a:lnTo>
                <a:lnTo>
                  <a:pt x="0" y="592835"/>
                </a:lnTo>
                <a:lnTo>
                  <a:pt x="1275588" y="592835"/>
                </a:lnTo>
                <a:lnTo>
                  <a:pt x="1275588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13350" y="3878681"/>
            <a:ext cx="392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GPT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43828" y="3706367"/>
            <a:ext cx="1274445" cy="593090"/>
          </a:xfrm>
          <a:custGeom>
            <a:avLst/>
            <a:gdLst/>
            <a:ahLst/>
            <a:cxnLst/>
            <a:rect l="l" t="t" r="r" b="b"/>
            <a:pathLst>
              <a:path w="1274445" h="593089">
                <a:moveTo>
                  <a:pt x="1274064" y="0"/>
                </a:moveTo>
                <a:lnTo>
                  <a:pt x="0" y="0"/>
                </a:lnTo>
                <a:lnTo>
                  <a:pt x="0" y="592835"/>
                </a:lnTo>
                <a:lnTo>
                  <a:pt x="1274064" y="592835"/>
                </a:lnTo>
                <a:lnTo>
                  <a:pt x="1274064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49973" y="3878681"/>
            <a:ext cx="463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PWM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16011" y="3706367"/>
            <a:ext cx="1275715" cy="593090"/>
          </a:xfrm>
          <a:custGeom>
            <a:avLst/>
            <a:gdLst/>
            <a:ahLst/>
            <a:cxnLst/>
            <a:rect l="l" t="t" r="r" b="b"/>
            <a:pathLst>
              <a:path w="1275715" h="593089">
                <a:moveTo>
                  <a:pt x="1275588" y="0"/>
                </a:moveTo>
                <a:lnTo>
                  <a:pt x="0" y="0"/>
                </a:lnTo>
                <a:lnTo>
                  <a:pt x="0" y="592835"/>
                </a:lnTo>
                <a:lnTo>
                  <a:pt x="1275588" y="592835"/>
                </a:lnTo>
                <a:lnTo>
                  <a:pt x="1275588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88579" y="3878681"/>
            <a:ext cx="332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ICU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77996" y="2947416"/>
            <a:ext cx="1257300" cy="935990"/>
            <a:chOff x="3777996" y="2947416"/>
            <a:chExt cx="1257300" cy="93599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7996" y="2947416"/>
              <a:ext cx="1257300" cy="9357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78580" y="2967228"/>
              <a:ext cx="1118235" cy="740410"/>
            </a:xfrm>
            <a:custGeom>
              <a:avLst/>
              <a:gdLst/>
              <a:ahLst/>
              <a:cxnLst/>
              <a:rect l="l" t="t" r="r" b="b"/>
              <a:pathLst>
                <a:path w="1118235" h="740410">
                  <a:moveTo>
                    <a:pt x="38100" y="625856"/>
                  </a:moveTo>
                  <a:lnTo>
                    <a:pt x="0" y="625856"/>
                  </a:lnTo>
                  <a:lnTo>
                    <a:pt x="57150" y="740156"/>
                  </a:lnTo>
                  <a:lnTo>
                    <a:pt x="104775" y="644906"/>
                  </a:lnTo>
                  <a:lnTo>
                    <a:pt x="38100" y="644906"/>
                  </a:lnTo>
                  <a:lnTo>
                    <a:pt x="38100" y="625856"/>
                  </a:lnTo>
                  <a:close/>
                </a:path>
                <a:path w="1118235" h="740410">
                  <a:moveTo>
                    <a:pt x="1118108" y="0"/>
                  </a:moveTo>
                  <a:lnTo>
                    <a:pt x="57150" y="0"/>
                  </a:lnTo>
                  <a:lnTo>
                    <a:pt x="49726" y="1494"/>
                  </a:lnTo>
                  <a:lnTo>
                    <a:pt x="43672" y="5572"/>
                  </a:lnTo>
                  <a:lnTo>
                    <a:pt x="39594" y="11626"/>
                  </a:lnTo>
                  <a:lnTo>
                    <a:pt x="38100" y="19050"/>
                  </a:lnTo>
                  <a:lnTo>
                    <a:pt x="38100" y="644906"/>
                  </a:lnTo>
                  <a:lnTo>
                    <a:pt x="76200" y="644906"/>
                  </a:lnTo>
                  <a:lnTo>
                    <a:pt x="76200" y="38100"/>
                  </a:lnTo>
                  <a:lnTo>
                    <a:pt x="57150" y="38100"/>
                  </a:lnTo>
                  <a:lnTo>
                    <a:pt x="76200" y="19050"/>
                  </a:lnTo>
                  <a:lnTo>
                    <a:pt x="1118108" y="19050"/>
                  </a:lnTo>
                  <a:lnTo>
                    <a:pt x="1118108" y="0"/>
                  </a:lnTo>
                  <a:close/>
                </a:path>
                <a:path w="1118235" h="740410">
                  <a:moveTo>
                    <a:pt x="114300" y="625856"/>
                  </a:moveTo>
                  <a:lnTo>
                    <a:pt x="76200" y="625856"/>
                  </a:lnTo>
                  <a:lnTo>
                    <a:pt x="76200" y="644906"/>
                  </a:lnTo>
                  <a:lnTo>
                    <a:pt x="104775" y="644906"/>
                  </a:lnTo>
                  <a:lnTo>
                    <a:pt x="114300" y="625856"/>
                  </a:lnTo>
                  <a:close/>
                </a:path>
                <a:path w="1118235" h="740410">
                  <a:moveTo>
                    <a:pt x="76200" y="19050"/>
                  </a:moveTo>
                  <a:lnTo>
                    <a:pt x="57150" y="38100"/>
                  </a:lnTo>
                  <a:lnTo>
                    <a:pt x="76200" y="38100"/>
                  </a:lnTo>
                  <a:lnTo>
                    <a:pt x="76200" y="19050"/>
                  </a:lnTo>
                  <a:close/>
                </a:path>
                <a:path w="1118235" h="740410">
                  <a:moveTo>
                    <a:pt x="1118108" y="19050"/>
                  </a:moveTo>
                  <a:lnTo>
                    <a:pt x="76200" y="19050"/>
                  </a:lnTo>
                  <a:lnTo>
                    <a:pt x="76200" y="38100"/>
                  </a:lnTo>
                  <a:lnTo>
                    <a:pt x="1118108" y="38100"/>
                  </a:lnTo>
                  <a:lnTo>
                    <a:pt x="1118108" y="190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250179" y="1405140"/>
            <a:ext cx="3256915" cy="2478405"/>
            <a:chOff x="5250179" y="1405140"/>
            <a:chExt cx="3256915" cy="247840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6079" y="1929383"/>
              <a:ext cx="1770887" cy="19537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77989" y="1949195"/>
              <a:ext cx="1633220" cy="1758314"/>
            </a:xfrm>
            <a:custGeom>
              <a:avLst/>
              <a:gdLst/>
              <a:ahLst/>
              <a:cxnLst/>
              <a:rect l="l" t="t" r="r" b="b"/>
              <a:pathLst>
                <a:path w="1633220" h="1758314">
                  <a:moveTo>
                    <a:pt x="1556892" y="1643507"/>
                  </a:moveTo>
                  <a:lnTo>
                    <a:pt x="1518792" y="1643507"/>
                  </a:lnTo>
                  <a:lnTo>
                    <a:pt x="1575942" y="1757807"/>
                  </a:lnTo>
                  <a:lnTo>
                    <a:pt x="1623567" y="1662557"/>
                  </a:lnTo>
                  <a:lnTo>
                    <a:pt x="1556892" y="1662557"/>
                  </a:lnTo>
                  <a:lnTo>
                    <a:pt x="1556892" y="1643507"/>
                  </a:lnTo>
                  <a:close/>
                </a:path>
                <a:path w="1633220" h="1758314">
                  <a:moveTo>
                    <a:pt x="1556892" y="19050"/>
                  </a:moveTo>
                  <a:lnTo>
                    <a:pt x="1556892" y="1662557"/>
                  </a:lnTo>
                  <a:lnTo>
                    <a:pt x="1594992" y="1662557"/>
                  </a:lnTo>
                  <a:lnTo>
                    <a:pt x="1594992" y="38100"/>
                  </a:lnTo>
                  <a:lnTo>
                    <a:pt x="1575942" y="38100"/>
                  </a:lnTo>
                  <a:lnTo>
                    <a:pt x="1556892" y="19050"/>
                  </a:lnTo>
                  <a:close/>
                </a:path>
                <a:path w="1633220" h="1758314">
                  <a:moveTo>
                    <a:pt x="1633092" y="1643507"/>
                  </a:moveTo>
                  <a:lnTo>
                    <a:pt x="1594992" y="1643507"/>
                  </a:lnTo>
                  <a:lnTo>
                    <a:pt x="1594992" y="1662557"/>
                  </a:lnTo>
                  <a:lnTo>
                    <a:pt x="1623567" y="1662557"/>
                  </a:lnTo>
                  <a:lnTo>
                    <a:pt x="1633092" y="1643507"/>
                  </a:lnTo>
                  <a:close/>
                </a:path>
                <a:path w="1633220" h="1758314">
                  <a:moveTo>
                    <a:pt x="157594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556892" y="38100"/>
                  </a:lnTo>
                  <a:lnTo>
                    <a:pt x="1556892" y="19050"/>
                  </a:lnTo>
                  <a:lnTo>
                    <a:pt x="1594992" y="19050"/>
                  </a:lnTo>
                  <a:lnTo>
                    <a:pt x="1593498" y="11626"/>
                  </a:lnTo>
                  <a:lnTo>
                    <a:pt x="1589420" y="5572"/>
                  </a:lnTo>
                  <a:lnTo>
                    <a:pt x="1583366" y="1494"/>
                  </a:lnTo>
                  <a:lnTo>
                    <a:pt x="1575942" y="0"/>
                  </a:lnTo>
                  <a:close/>
                </a:path>
                <a:path w="1633220" h="1758314">
                  <a:moveTo>
                    <a:pt x="1594992" y="19050"/>
                  </a:moveTo>
                  <a:lnTo>
                    <a:pt x="1556892" y="19050"/>
                  </a:lnTo>
                  <a:lnTo>
                    <a:pt x="1575942" y="38100"/>
                  </a:lnTo>
                  <a:lnTo>
                    <a:pt x="1594992" y="38100"/>
                  </a:lnTo>
                  <a:lnTo>
                    <a:pt x="1594992" y="19050"/>
                  </a:lnTo>
                  <a:close/>
                </a:path>
              </a:pathLst>
            </a:custGeom>
            <a:solidFill>
              <a:srgbClr val="00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251" y="1405140"/>
              <a:ext cx="1639824" cy="24780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68923" y="1424939"/>
              <a:ext cx="1501775" cy="2282825"/>
            </a:xfrm>
            <a:custGeom>
              <a:avLst/>
              <a:gdLst/>
              <a:ahLst/>
              <a:cxnLst/>
              <a:rect l="l" t="t" r="r" b="b"/>
              <a:pathLst>
                <a:path w="1501775" h="2282825">
                  <a:moveTo>
                    <a:pt x="1425194" y="2168525"/>
                  </a:moveTo>
                  <a:lnTo>
                    <a:pt x="1387094" y="2168525"/>
                  </a:lnTo>
                  <a:lnTo>
                    <a:pt x="1444244" y="2282825"/>
                  </a:lnTo>
                  <a:lnTo>
                    <a:pt x="1491869" y="2187575"/>
                  </a:lnTo>
                  <a:lnTo>
                    <a:pt x="1425194" y="2187575"/>
                  </a:lnTo>
                  <a:lnTo>
                    <a:pt x="1425194" y="2168525"/>
                  </a:lnTo>
                  <a:close/>
                </a:path>
                <a:path w="1501775" h="2282825">
                  <a:moveTo>
                    <a:pt x="1425194" y="19050"/>
                  </a:moveTo>
                  <a:lnTo>
                    <a:pt x="1425194" y="2187575"/>
                  </a:lnTo>
                  <a:lnTo>
                    <a:pt x="1463294" y="2187575"/>
                  </a:lnTo>
                  <a:lnTo>
                    <a:pt x="1463294" y="38100"/>
                  </a:lnTo>
                  <a:lnTo>
                    <a:pt x="1444244" y="38100"/>
                  </a:lnTo>
                  <a:lnTo>
                    <a:pt x="1425194" y="19050"/>
                  </a:lnTo>
                  <a:close/>
                </a:path>
                <a:path w="1501775" h="2282825">
                  <a:moveTo>
                    <a:pt x="1501394" y="2168525"/>
                  </a:moveTo>
                  <a:lnTo>
                    <a:pt x="1463294" y="2168525"/>
                  </a:lnTo>
                  <a:lnTo>
                    <a:pt x="1463294" y="2187575"/>
                  </a:lnTo>
                  <a:lnTo>
                    <a:pt x="1491869" y="2187575"/>
                  </a:lnTo>
                  <a:lnTo>
                    <a:pt x="1501394" y="2168525"/>
                  </a:lnTo>
                  <a:close/>
                </a:path>
                <a:path w="1501775" h="2282825">
                  <a:moveTo>
                    <a:pt x="1444244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0" y="247650"/>
                  </a:lnTo>
                  <a:lnTo>
                    <a:pt x="38100" y="247650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1463294" y="19050"/>
                  </a:lnTo>
                  <a:lnTo>
                    <a:pt x="1461799" y="11626"/>
                  </a:lnTo>
                  <a:lnTo>
                    <a:pt x="1457721" y="5572"/>
                  </a:lnTo>
                  <a:lnTo>
                    <a:pt x="1451667" y="1494"/>
                  </a:lnTo>
                  <a:lnTo>
                    <a:pt x="1444244" y="0"/>
                  </a:lnTo>
                  <a:close/>
                </a:path>
                <a:path w="1501775" h="2282825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1501775" h="2282825">
                  <a:moveTo>
                    <a:pt x="1425194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425194" y="38100"/>
                  </a:lnTo>
                  <a:lnTo>
                    <a:pt x="1425194" y="19050"/>
                  </a:lnTo>
                  <a:close/>
                </a:path>
                <a:path w="1501775" h="2282825">
                  <a:moveTo>
                    <a:pt x="1463294" y="19050"/>
                  </a:moveTo>
                  <a:lnTo>
                    <a:pt x="1425194" y="19050"/>
                  </a:lnTo>
                  <a:lnTo>
                    <a:pt x="1444244" y="38100"/>
                  </a:lnTo>
                  <a:lnTo>
                    <a:pt x="1463294" y="38100"/>
                  </a:lnTo>
                  <a:lnTo>
                    <a:pt x="1463294" y="19050"/>
                  </a:lnTo>
                  <a:close/>
                </a:path>
              </a:pathLst>
            </a:custGeom>
            <a:solidFill>
              <a:srgbClr val="00F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0239" y="2177783"/>
              <a:ext cx="310959" cy="6888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30823" y="2197100"/>
              <a:ext cx="119380" cy="493395"/>
            </a:xfrm>
            <a:custGeom>
              <a:avLst/>
              <a:gdLst/>
              <a:ahLst/>
              <a:cxnLst/>
              <a:rect l="l" t="t" r="r" b="b"/>
              <a:pathLst>
                <a:path w="119379" h="493394">
                  <a:moveTo>
                    <a:pt x="38100" y="378713"/>
                  </a:moveTo>
                  <a:lnTo>
                    <a:pt x="0" y="378713"/>
                  </a:lnTo>
                  <a:lnTo>
                    <a:pt x="57150" y="493013"/>
                  </a:lnTo>
                  <a:lnTo>
                    <a:pt x="104775" y="397763"/>
                  </a:lnTo>
                  <a:lnTo>
                    <a:pt x="38100" y="397763"/>
                  </a:lnTo>
                  <a:lnTo>
                    <a:pt x="38100" y="378713"/>
                  </a:lnTo>
                  <a:close/>
                </a:path>
                <a:path w="119379" h="493394">
                  <a:moveTo>
                    <a:pt x="100202" y="0"/>
                  </a:moveTo>
                  <a:lnTo>
                    <a:pt x="57150" y="0"/>
                  </a:lnTo>
                  <a:lnTo>
                    <a:pt x="49726" y="1494"/>
                  </a:lnTo>
                  <a:lnTo>
                    <a:pt x="43672" y="5572"/>
                  </a:lnTo>
                  <a:lnTo>
                    <a:pt x="39594" y="11626"/>
                  </a:lnTo>
                  <a:lnTo>
                    <a:pt x="38100" y="19050"/>
                  </a:lnTo>
                  <a:lnTo>
                    <a:pt x="38100" y="397763"/>
                  </a:lnTo>
                  <a:lnTo>
                    <a:pt x="76200" y="397763"/>
                  </a:lnTo>
                  <a:lnTo>
                    <a:pt x="76200" y="38100"/>
                  </a:lnTo>
                  <a:lnTo>
                    <a:pt x="57150" y="38100"/>
                  </a:lnTo>
                  <a:lnTo>
                    <a:pt x="76200" y="19050"/>
                  </a:lnTo>
                  <a:lnTo>
                    <a:pt x="81152" y="19050"/>
                  </a:lnTo>
                  <a:lnTo>
                    <a:pt x="81152" y="7366"/>
                  </a:lnTo>
                  <a:lnTo>
                    <a:pt x="92836" y="7366"/>
                  </a:lnTo>
                  <a:lnTo>
                    <a:pt x="100202" y="0"/>
                  </a:lnTo>
                  <a:close/>
                </a:path>
                <a:path w="119379" h="493394">
                  <a:moveTo>
                    <a:pt x="114300" y="378713"/>
                  </a:moveTo>
                  <a:lnTo>
                    <a:pt x="76200" y="378713"/>
                  </a:lnTo>
                  <a:lnTo>
                    <a:pt x="76200" y="397763"/>
                  </a:lnTo>
                  <a:lnTo>
                    <a:pt x="104775" y="397763"/>
                  </a:lnTo>
                  <a:lnTo>
                    <a:pt x="114300" y="378713"/>
                  </a:lnTo>
                  <a:close/>
                </a:path>
                <a:path w="119379" h="493394">
                  <a:moveTo>
                    <a:pt x="76200" y="19050"/>
                  </a:moveTo>
                  <a:lnTo>
                    <a:pt x="57150" y="38100"/>
                  </a:lnTo>
                  <a:lnTo>
                    <a:pt x="76200" y="38100"/>
                  </a:lnTo>
                  <a:lnTo>
                    <a:pt x="76200" y="19050"/>
                  </a:lnTo>
                  <a:close/>
                </a:path>
                <a:path w="119379" h="493394">
                  <a:moveTo>
                    <a:pt x="119252" y="7366"/>
                  </a:moveTo>
                  <a:lnTo>
                    <a:pt x="92836" y="7366"/>
                  </a:lnTo>
                  <a:lnTo>
                    <a:pt x="81152" y="19050"/>
                  </a:lnTo>
                  <a:lnTo>
                    <a:pt x="76200" y="19050"/>
                  </a:lnTo>
                  <a:lnTo>
                    <a:pt x="76200" y="38100"/>
                  </a:lnTo>
                  <a:lnTo>
                    <a:pt x="100202" y="38100"/>
                  </a:lnTo>
                  <a:lnTo>
                    <a:pt x="107626" y="36605"/>
                  </a:lnTo>
                  <a:lnTo>
                    <a:pt x="113680" y="32527"/>
                  </a:lnTo>
                  <a:lnTo>
                    <a:pt x="117758" y="26473"/>
                  </a:lnTo>
                  <a:lnTo>
                    <a:pt x="119252" y="19050"/>
                  </a:lnTo>
                  <a:lnTo>
                    <a:pt x="119252" y="7366"/>
                  </a:lnTo>
                  <a:close/>
                </a:path>
                <a:path w="119379" h="493394">
                  <a:moveTo>
                    <a:pt x="92836" y="7366"/>
                  </a:moveTo>
                  <a:lnTo>
                    <a:pt x="81152" y="7366"/>
                  </a:lnTo>
                  <a:lnTo>
                    <a:pt x="81152" y="19050"/>
                  </a:lnTo>
                  <a:lnTo>
                    <a:pt x="92836" y="736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0179" y="3262884"/>
              <a:ext cx="693394" cy="6202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350763" y="3281934"/>
              <a:ext cx="555625" cy="424815"/>
            </a:xfrm>
            <a:custGeom>
              <a:avLst/>
              <a:gdLst/>
              <a:ahLst/>
              <a:cxnLst/>
              <a:rect l="l" t="t" r="r" b="b"/>
              <a:pathLst>
                <a:path w="555625" h="424814">
                  <a:moveTo>
                    <a:pt x="38100" y="310388"/>
                  </a:moveTo>
                  <a:lnTo>
                    <a:pt x="0" y="310388"/>
                  </a:lnTo>
                  <a:lnTo>
                    <a:pt x="57150" y="424688"/>
                  </a:lnTo>
                  <a:lnTo>
                    <a:pt x="104775" y="329438"/>
                  </a:lnTo>
                  <a:lnTo>
                    <a:pt x="38100" y="329438"/>
                  </a:lnTo>
                  <a:lnTo>
                    <a:pt x="38100" y="310388"/>
                  </a:lnTo>
                  <a:close/>
                </a:path>
                <a:path w="555625" h="424814">
                  <a:moveTo>
                    <a:pt x="517016" y="193294"/>
                  </a:moveTo>
                  <a:lnTo>
                    <a:pt x="57150" y="193294"/>
                  </a:lnTo>
                  <a:lnTo>
                    <a:pt x="49726" y="194788"/>
                  </a:lnTo>
                  <a:lnTo>
                    <a:pt x="43672" y="198866"/>
                  </a:lnTo>
                  <a:lnTo>
                    <a:pt x="39594" y="204920"/>
                  </a:lnTo>
                  <a:lnTo>
                    <a:pt x="38100" y="212344"/>
                  </a:lnTo>
                  <a:lnTo>
                    <a:pt x="38100" y="329438"/>
                  </a:lnTo>
                  <a:lnTo>
                    <a:pt x="76200" y="329438"/>
                  </a:lnTo>
                  <a:lnTo>
                    <a:pt x="76200" y="231394"/>
                  </a:lnTo>
                  <a:lnTo>
                    <a:pt x="57150" y="231394"/>
                  </a:lnTo>
                  <a:lnTo>
                    <a:pt x="76200" y="212344"/>
                  </a:lnTo>
                  <a:lnTo>
                    <a:pt x="517016" y="212344"/>
                  </a:lnTo>
                  <a:lnTo>
                    <a:pt x="517016" y="193294"/>
                  </a:lnTo>
                  <a:close/>
                </a:path>
                <a:path w="555625" h="424814">
                  <a:moveTo>
                    <a:pt x="114300" y="310388"/>
                  </a:moveTo>
                  <a:lnTo>
                    <a:pt x="76200" y="310388"/>
                  </a:lnTo>
                  <a:lnTo>
                    <a:pt x="76200" y="329438"/>
                  </a:lnTo>
                  <a:lnTo>
                    <a:pt x="104775" y="329438"/>
                  </a:lnTo>
                  <a:lnTo>
                    <a:pt x="114300" y="310388"/>
                  </a:lnTo>
                  <a:close/>
                </a:path>
                <a:path w="555625" h="424814">
                  <a:moveTo>
                    <a:pt x="76200" y="212344"/>
                  </a:moveTo>
                  <a:lnTo>
                    <a:pt x="57150" y="231394"/>
                  </a:lnTo>
                  <a:lnTo>
                    <a:pt x="76200" y="231394"/>
                  </a:lnTo>
                  <a:lnTo>
                    <a:pt x="76200" y="212344"/>
                  </a:lnTo>
                  <a:close/>
                </a:path>
                <a:path w="555625" h="424814">
                  <a:moveTo>
                    <a:pt x="555116" y="193294"/>
                  </a:moveTo>
                  <a:lnTo>
                    <a:pt x="536066" y="193294"/>
                  </a:lnTo>
                  <a:lnTo>
                    <a:pt x="517016" y="212344"/>
                  </a:lnTo>
                  <a:lnTo>
                    <a:pt x="76200" y="212344"/>
                  </a:lnTo>
                  <a:lnTo>
                    <a:pt x="76200" y="231394"/>
                  </a:lnTo>
                  <a:lnTo>
                    <a:pt x="536066" y="231394"/>
                  </a:lnTo>
                  <a:lnTo>
                    <a:pt x="543490" y="229899"/>
                  </a:lnTo>
                  <a:lnTo>
                    <a:pt x="549544" y="225821"/>
                  </a:lnTo>
                  <a:lnTo>
                    <a:pt x="553622" y="219767"/>
                  </a:lnTo>
                  <a:lnTo>
                    <a:pt x="555116" y="212344"/>
                  </a:lnTo>
                  <a:lnTo>
                    <a:pt x="555116" y="193294"/>
                  </a:lnTo>
                  <a:close/>
                </a:path>
                <a:path w="555625" h="424814">
                  <a:moveTo>
                    <a:pt x="555116" y="0"/>
                  </a:moveTo>
                  <a:lnTo>
                    <a:pt x="517016" y="0"/>
                  </a:lnTo>
                  <a:lnTo>
                    <a:pt x="517016" y="212344"/>
                  </a:lnTo>
                  <a:lnTo>
                    <a:pt x="536066" y="193294"/>
                  </a:lnTo>
                  <a:lnTo>
                    <a:pt x="555116" y="193294"/>
                  </a:lnTo>
                  <a:lnTo>
                    <a:pt x="5551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Flowchart</a:t>
            </a:r>
          </a:p>
        </p:txBody>
      </p:sp>
      <p:sp>
        <p:nvSpPr>
          <p:cNvPr id="3" name="object 3"/>
          <p:cNvSpPr/>
          <p:nvPr/>
        </p:nvSpPr>
        <p:spPr>
          <a:xfrm>
            <a:off x="4369308" y="1421891"/>
            <a:ext cx="2432685" cy="593090"/>
          </a:xfrm>
          <a:custGeom>
            <a:avLst/>
            <a:gdLst/>
            <a:ahLst/>
            <a:cxnLst/>
            <a:rect l="l" t="t" r="r" b="b"/>
            <a:pathLst>
              <a:path w="2432684" h="593089">
                <a:moveTo>
                  <a:pt x="2432304" y="0"/>
                </a:moveTo>
                <a:lnTo>
                  <a:pt x="0" y="0"/>
                </a:lnTo>
                <a:lnTo>
                  <a:pt x="0" y="592836"/>
                </a:lnTo>
                <a:lnTo>
                  <a:pt x="2432304" y="592836"/>
                </a:lnTo>
                <a:lnTo>
                  <a:pt x="2432304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7608" y="1486281"/>
            <a:ext cx="16954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1B1363"/>
                </a:solidFill>
                <a:latin typeface="Arial"/>
                <a:cs typeface="Arial"/>
              </a:rPr>
              <a:t>Measure_Signal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1B1363"/>
                </a:solidFill>
                <a:latin typeface="Arial MT"/>
                <a:cs typeface="Arial MT"/>
              </a:rPr>
              <a:t>ICU_GetDutyCycle();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019555"/>
            <a:ext cx="2432685" cy="1396365"/>
          </a:xfrm>
          <a:custGeom>
            <a:avLst/>
            <a:gdLst/>
            <a:ahLst/>
            <a:cxnLst/>
            <a:rect l="l" t="t" r="r" b="b"/>
            <a:pathLst>
              <a:path w="2432685" h="1396364">
                <a:moveTo>
                  <a:pt x="1216152" y="0"/>
                </a:moveTo>
                <a:lnTo>
                  <a:pt x="1155453" y="854"/>
                </a:lnTo>
                <a:lnTo>
                  <a:pt x="1095525" y="3390"/>
                </a:lnTo>
                <a:lnTo>
                  <a:pt x="1036437" y="7569"/>
                </a:lnTo>
                <a:lnTo>
                  <a:pt x="978259" y="13349"/>
                </a:lnTo>
                <a:lnTo>
                  <a:pt x="921060" y="20691"/>
                </a:lnTo>
                <a:lnTo>
                  <a:pt x="864910" y="29555"/>
                </a:lnTo>
                <a:lnTo>
                  <a:pt x="809879" y="39902"/>
                </a:lnTo>
                <a:lnTo>
                  <a:pt x="756036" y="51690"/>
                </a:lnTo>
                <a:lnTo>
                  <a:pt x="703451" y="64880"/>
                </a:lnTo>
                <a:lnTo>
                  <a:pt x="652194" y="79432"/>
                </a:lnTo>
                <a:lnTo>
                  <a:pt x="602335" y="95306"/>
                </a:lnTo>
                <a:lnTo>
                  <a:pt x="553943" y="112462"/>
                </a:lnTo>
                <a:lnTo>
                  <a:pt x="507087" y="130859"/>
                </a:lnTo>
                <a:lnTo>
                  <a:pt x="461838" y="150459"/>
                </a:lnTo>
                <a:lnTo>
                  <a:pt x="418265" y="171220"/>
                </a:lnTo>
                <a:lnTo>
                  <a:pt x="376438" y="193104"/>
                </a:lnTo>
                <a:lnTo>
                  <a:pt x="336427" y="216069"/>
                </a:lnTo>
                <a:lnTo>
                  <a:pt x="298300" y="240076"/>
                </a:lnTo>
                <a:lnTo>
                  <a:pt x="262129" y="265085"/>
                </a:lnTo>
                <a:lnTo>
                  <a:pt x="227981" y="291055"/>
                </a:lnTo>
                <a:lnTo>
                  <a:pt x="195928" y="317948"/>
                </a:lnTo>
                <a:lnTo>
                  <a:pt x="166039" y="345722"/>
                </a:lnTo>
                <a:lnTo>
                  <a:pt x="138384" y="374338"/>
                </a:lnTo>
                <a:lnTo>
                  <a:pt x="113031" y="403755"/>
                </a:lnTo>
                <a:lnTo>
                  <a:pt x="69515" y="464836"/>
                </a:lnTo>
                <a:lnTo>
                  <a:pt x="36047" y="528643"/>
                </a:lnTo>
                <a:lnTo>
                  <a:pt x="13186" y="594858"/>
                </a:lnTo>
                <a:lnTo>
                  <a:pt x="1488" y="663159"/>
                </a:lnTo>
                <a:lnTo>
                  <a:pt x="0" y="697992"/>
                </a:lnTo>
                <a:lnTo>
                  <a:pt x="1488" y="732824"/>
                </a:lnTo>
                <a:lnTo>
                  <a:pt x="13186" y="801125"/>
                </a:lnTo>
                <a:lnTo>
                  <a:pt x="36047" y="867340"/>
                </a:lnTo>
                <a:lnTo>
                  <a:pt x="69515" y="931147"/>
                </a:lnTo>
                <a:lnTo>
                  <a:pt x="113031" y="992228"/>
                </a:lnTo>
                <a:lnTo>
                  <a:pt x="138384" y="1021645"/>
                </a:lnTo>
                <a:lnTo>
                  <a:pt x="166039" y="1050261"/>
                </a:lnTo>
                <a:lnTo>
                  <a:pt x="195928" y="1078035"/>
                </a:lnTo>
                <a:lnTo>
                  <a:pt x="227981" y="1104928"/>
                </a:lnTo>
                <a:lnTo>
                  <a:pt x="262129" y="1130898"/>
                </a:lnTo>
                <a:lnTo>
                  <a:pt x="298300" y="1155907"/>
                </a:lnTo>
                <a:lnTo>
                  <a:pt x="336427" y="1179914"/>
                </a:lnTo>
                <a:lnTo>
                  <a:pt x="376438" y="1202879"/>
                </a:lnTo>
                <a:lnTo>
                  <a:pt x="418265" y="1224763"/>
                </a:lnTo>
                <a:lnTo>
                  <a:pt x="461838" y="1245524"/>
                </a:lnTo>
                <a:lnTo>
                  <a:pt x="507087" y="1265124"/>
                </a:lnTo>
                <a:lnTo>
                  <a:pt x="553943" y="1283521"/>
                </a:lnTo>
                <a:lnTo>
                  <a:pt x="602335" y="1300677"/>
                </a:lnTo>
                <a:lnTo>
                  <a:pt x="652194" y="1316551"/>
                </a:lnTo>
                <a:lnTo>
                  <a:pt x="703451" y="1331103"/>
                </a:lnTo>
                <a:lnTo>
                  <a:pt x="756036" y="1344293"/>
                </a:lnTo>
                <a:lnTo>
                  <a:pt x="809879" y="1356081"/>
                </a:lnTo>
                <a:lnTo>
                  <a:pt x="864910" y="1366428"/>
                </a:lnTo>
                <a:lnTo>
                  <a:pt x="921060" y="1375292"/>
                </a:lnTo>
                <a:lnTo>
                  <a:pt x="978259" y="1382634"/>
                </a:lnTo>
                <a:lnTo>
                  <a:pt x="1036437" y="1388414"/>
                </a:lnTo>
                <a:lnTo>
                  <a:pt x="1095525" y="1392593"/>
                </a:lnTo>
                <a:lnTo>
                  <a:pt x="1155453" y="1395129"/>
                </a:lnTo>
                <a:lnTo>
                  <a:pt x="1216152" y="1395984"/>
                </a:lnTo>
                <a:lnTo>
                  <a:pt x="1276853" y="1395129"/>
                </a:lnTo>
                <a:lnTo>
                  <a:pt x="1336784" y="1392593"/>
                </a:lnTo>
                <a:lnTo>
                  <a:pt x="1395875" y="1388414"/>
                </a:lnTo>
                <a:lnTo>
                  <a:pt x="1454055" y="1382634"/>
                </a:lnTo>
                <a:lnTo>
                  <a:pt x="1511256" y="1375292"/>
                </a:lnTo>
                <a:lnTo>
                  <a:pt x="1567407" y="1366428"/>
                </a:lnTo>
                <a:lnTo>
                  <a:pt x="1622439" y="1356081"/>
                </a:lnTo>
                <a:lnTo>
                  <a:pt x="1676283" y="1344293"/>
                </a:lnTo>
                <a:lnTo>
                  <a:pt x="1728868" y="1331103"/>
                </a:lnTo>
                <a:lnTo>
                  <a:pt x="1780125" y="1316551"/>
                </a:lnTo>
                <a:lnTo>
                  <a:pt x="1829985" y="1300677"/>
                </a:lnTo>
                <a:lnTo>
                  <a:pt x="1878377" y="1283521"/>
                </a:lnTo>
                <a:lnTo>
                  <a:pt x="1925232" y="1265124"/>
                </a:lnTo>
                <a:lnTo>
                  <a:pt x="1970481" y="1245524"/>
                </a:lnTo>
                <a:lnTo>
                  <a:pt x="2014053" y="1224763"/>
                </a:lnTo>
                <a:lnTo>
                  <a:pt x="2055879" y="1202879"/>
                </a:lnTo>
                <a:lnTo>
                  <a:pt x="2095890" y="1179914"/>
                </a:lnTo>
                <a:lnTo>
                  <a:pt x="2134016" y="1155907"/>
                </a:lnTo>
                <a:lnTo>
                  <a:pt x="2170186" y="1130898"/>
                </a:lnTo>
                <a:lnTo>
                  <a:pt x="2204332" y="1104928"/>
                </a:lnTo>
                <a:lnTo>
                  <a:pt x="2236384" y="1078035"/>
                </a:lnTo>
                <a:lnTo>
                  <a:pt x="2266272" y="1050261"/>
                </a:lnTo>
                <a:lnTo>
                  <a:pt x="2293927" y="1021645"/>
                </a:lnTo>
                <a:lnTo>
                  <a:pt x="2319278" y="992228"/>
                </a:lnTo>
                <a:lnTo>
                  <a:pt x="2362792" y="931147"/>
                </a:lnTo>
                <a:lnTo>
                  <a:pt x="2396258" y="867340"/>
                </a:lnTo>
                <a:lnTo>
                  <a:pt x="2419118" y="801125"/>
                </a:lnTo>
                <a:lnTo>
                  <a:pt x="2430815" y="732824"/>
                </a:lnTo>
                <a:lnTo>
                  <a:pt x="2432304" y="697992"/>
                </a:lnTo>
                <a:lnTo>
                  <a:pt x="2430815" y="663159"/>
                </a:lnTo>
                <a:lnTo>
                  <a:pt x="2419118" y="594858"/>
                </a:lnTo>
                <a:lnTo>
                  <a:pt x="2396258" y="528643"/>
                </a:lnTo>
                <a:lnTo>
                  <a:pt x="2362792" y="464836"/>
                </a:lnTo>
                <a:lnTo>
                  <a:pt x="2319278" y="403755"/>
                </a:lnTo>
                <a:lnTo>
                  <a:pt x="2293927" y="374338"/>
                </a:lnTo>
                <a:lnTo>
                  <a:pt x="2266272" y="345722"/>
                </a:lnTo>
                <a:lnTo>
                  <a:pt x="2236384" y="317948"/>
                </a:lnTo>
                <a:lnTo>
                  <a:pt x="2204332" y="291055"/>
                </a:lnTo>
                <a:lnTo>
                  <a:pt x="2170186" y="265085"/>
                </a:lnTo>
                <a:lnTo>
                  <a:pt x="2134016" y="240076"/>
                </a:lnTo>
                <a:lnTo>
                  <a:pt x="2095890" y="216069"/>
                </a:lnTo>
                <a:lnTo>
                  <a:pt x="2055879" y="193104"/>
                </a:lnTo>
                <a:lnTo>
                  <a:pt x="2014053" y="171220"/>
                </a:lnTo>
                <a:lnTo>
                  <a:pt x="1970481" y="150459"/>
                </a:lnTo>
                <a:lnTo>
                  <a:pt x="1925232" y="130859"/>
                </a:lnTo>
                <a:lnTo>
                  <a:pt x="1878377" y="112462"/>
                </a:lnTo>
                <a:lnTo>
                  <a:pt x="1829985" y="95306"/>
                </a:lnTo>
                <a:lnTo>
                  <a:pt x="1780125" y="79432"/>
                </a:lnTo>
                <a:lnTo>
                  <a:pt x="1728868" y="64880"/>
                </a:lnTo>
                <a:lnTo>
                  <a:pt x="1676283" y="51690"/>
                </a:lnTo>
                <a:lnTo>
                  <a:pt x="1622439" y="39902"/>
                </a:lnTo>
                <a:lnTo>
                  <a:pt x="1567407" y="29555"/>
                </a:lnTo>
                <a:lnTo>
                  <a:pt x="1511256" y="20691"/>
                </a:lnTo>
                <a:lnTo>
                  <a:pt x="1454055" y="13349"/>
                </a:lnTo>
                <a:lnTo>
                  <a:pt x="1395875" y="7569"/>
                </a:lnTo>
                <a:lnTo>
                  <a:pt x="1336784" y="3390"/>
                </a:lnTo>
                <a:lnTo>
                  <a:pt x="1276853" y="854"/>
                </a:lnTo>
                <a:lnTo>
                  <a:pt x="121615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349" y="1272920"/>
            <a:ext cx="105283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Initialization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PWM_Init(); ICU_Init(); GLCD_Init();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7432" y="3128772"/>
            <a:ext cx="3496310" cy="1236345"/>
          </a:xfrm>
          <a:custGeom>
            <a:avLst/>
            <a:gdLst/>
            <a:ahLst/>
            <a:cxnLst/>
            <a:rect l="l" t="t" r="r" b="b"/>
            <a:pathLst>
              <a:path w="3496309" h="1236345">
                <a:moveTo>
                  <a:pt x="3496056" y="0"/>
                </a:moveTo>
                <a:lnTo>
                  <a:pt x="0" y="0"/>
                </a:lnTo>
                <a:lnTo>
                  <a:pt x="0" y="1235964"/>
                </a:lnTo>
                <a:lnTo>
                  <a:pt x="3496056" y="1235964"/>
                </a:lnTo>
                <a:lnTo>
                  <a:pt x="3496056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2190" y="3195955"/>
            <a:ext cx="252603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B1363"/>
                </a:solidFill>
                <a:latin typeface="Arial"/>
                <a:cs typeface="Arial"/>
              </a:rPr>
              <a:t>Draw_Signal </a:t>
            </a:r>
            <a:r>
              <a:rPr sz="1400" spc="-10" dirty="0">
                <a:solidFill>
                  <a:srgbClr val="1B1363"/>
                </a:solidFill>
                <a:latin typeface="Arial MT"/>
                <a:cs typeface="Arial MT"/>
              </a:rPr>
              <a:t>GLCD_DisplayString(); GLCD_DisplayFloatingPoint(); GLCD_DisplayInteger(); GLCD_DisplaySpecialPattern();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28488" y="1996439"/>
            <a:ext cx="311150" cy="1310640"/>
            <a:chOff x="5428488" y="1996439"/>
            <a:chExt cx="311150" cy="13106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8488" y="1996439"/>
              <a:ext cx="310959" cy="13106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29072" y="2015489"/>
              <a:ext cx="114300" cy="1115060"/>
            </a:xfrm>
            <a:custGeom>
              <a:avLst/>
              <a:gdLst/>
              <a:ahLst/>
              <a:cxnLst/>
              <a:rect l="l" t="t" r="r" b="b"/>
              <a:pathLst>
                <a:path w="114300" h="1115060">
                  <a:moveTo>
                    <a:pt x="38100" y="1000506"/>
                  </a:moveTo>
                  <a:lnTo>
                    <a:pt x="0" y="1000506"/>
                  </a:lnTo>
                  <a:lnTo>
                    <a:pt x="57150" y="1114806"/>
                  </a:lnTo>
                  <a:lnTo>
                    <a:pt x="104775" y="1019556"/>
                  </a:lnTo>
                  <a:lnTo>
                    <a:pt x="38100" y="1019556"/>
                  </a:lnTo>
                  <a:lnTo>
                    <a:pt x="38100" y="1000506"/>
                  </a:lnTo>
                  <a:close/>
                </a:path>
                <a:path w="114300" h="1115060">
                  <a:moveTo>
                    <a:pt x="76200" y="538353"/>
                  </a:moveTo>
                  <a:lnTo>
                    <a:pt x="57150" y="538353"/>
                  </a:lnTo>
                  <a:lnTo>
                    <a:pt x="38100" y="557403"/>
                  </a:lnTo>
                  <a:lnTo>
                    <a:pt x="38100" y="1019556"/>
                  </a:lnTo>
                  <a:lnTo>
                    <a:pt x="76200" y="1019556"/>
                  </a:lnTo>
                  <a:lnTo>
                    <a:pt x="76200" y="576453"/>
                  </a:lnTo>
                  <a:lnTo>
                    <a:pt x="57150" y="576453"/>
                  </a:lnTo>
                  <a:lnTo>
                    <a:pt x="76200" y="557403"/>
                  </a:lnTo>
                  <a:lnTo>
                    <a:pt x="76200" y="538353"/>
                  </a:lnTo>
                  <a:close/>
                </a:path>
                <a:path w="114300" h="1115060">
                  <a:moveTo>
                    <a:pt x="114300" y="1000506"/>
                  </a:moveTo>
                  <a:lnTo>
                    <a:pt x="76200" y="1000506"/>
                  </a:lnTo>
                  <a:lnTo>
                    <a:pt x="76200" y="1019556"/>
                  </a:lnTo>
                  <a:lnTo>
                    <a:pt x="104775" y="1019556"/>
                  </a:lnTo>
                  <a:lnTo>
                    <a:pt x="114300" y="1000506"/>
                  </a:lnTo>
                  <a:close/>
                </a:path>
                <a:path w="114300" h="1115060">
                  <a:moveTo>
                    <a:pt x="76200" y="557403"/>
                  </a:moveTo>
                  <a:lnTo>
                    <a:pt x="57150" y="576453"/>
                  </a:lnTo>
                  <a:lnTo>
                    <a:pt x="64573" y="574958"/>
                  </a:lnTo>
                  <a:lnTo>
                    <a:pt x="70627" y="570880"/>
                  </a:lnTo>
                  <a:lnTo>
                    <a:pt x="74705" y="564826"/>
                  </a:lnTo>
                  <a:lnTo>
                    <a:pt x="76200" y="557403"/>
                  </a:lnTo>
                  <a:close/>
                </a:path>
                <a:path w="114300" h="1115060">
                  <a:moveTo>
                    <a:pt x="76200" y="557403"/>
                  </a:moveTo>
                  <a:lnTo>
                    <a:pt x="74705" y="564826"/>
                  </a:lnTo>
                  <a:lnTo>
                    <a:pt x="70627" y="570880"/>
                  </a:lnTo>
                  <a:lnTo>
                    <a:pt x="64573" y="574958"/>
                  </a:lnTo>
                  <a:lnTo>
                    <a:pt x="57150" y="576453"/>
                  </a:lnTo>
                  <a:lnTo>
                    <a:pt x="76200" y="576453"/>
                  </a:lnTo>
                  <a:lnTo>
                    <a:pt x="76200" y="557403"/>
                  </a:lnTo>
                  <a:close/>
                </a:path>
                <a:path w="114300" h="1115060">
                  <a:moveTo>
                    <a:pt x="76200" y="0"/>
                  </a:moveTo>
                  <a:lnTo>
                    <a:pt x="38100" y="0"/>
                  </a:lnTo>
                  <a:lnTo>
                    <a:pt x="38100" y="557403"/>
                  </a:lnTo>
                  <a:lnTo>
                    <a:pt x="39594" y="549979"/>
                  </a:lnTo>
                  <a:lnTo>
                    <a:pt x="43672" y="543925"/>
                  </a:lnTo>
                  <a:lnTo>
                    <a:pt x="49726" y="539847"/>
                  </a:lnTo>
                  <a:lnTo>
                    <a:pt x="57150" y="538353"/>
                  </a:lnTo>
                  <a:lnTo>
                    <a:pt x="76200" y="538353"/>
                  </a:lnTo>
                  <a:lnTo>
                    <a:pt x="76200" y="0"/>
                  </a:lnTo>
                  <a:close/>
                </a:path>
                <a:path w="114300" h="1115060">
                  <a:moveTo>
                    <a:pt x="57150" y="538353"/>
                  </a:moveTo>
                  <a:lnTo>
                    <a:pt x="49726" y="539847"/>
                  </a:lnTo>
                  <a:lnTo>
                    <a:pt x="43672" y="543925"/>
                  </a:lnTo>
                  <a:lnTo>
                    <a:pt x="39594" y="549979"/>
                  </a:lnTo>
                  <a:lnTo>
                    <a:pt x="38100" y="557403"/>
                  </a:lnTo>
                  <a:lnTo>
                    <a:pt x="57150" y="53835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543555" y="1583499"/>
            <a:ext cx="1979930" cy="2245360"/>
            <a:chOff x="2543555" y="1583499"/>
            <a:chExt cx="1979930" cy="22453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3555" y="1583499"/>
              <a:ext cx="1979675" cy="3109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85465" y="1661159"/>
              <a:ext cx="1785620" cy="114300"/>
            </a:xfrm>
            <a:custGeom>
              <a:avLst/>
              <a:gdLst/>
              <a:ahLst/>
              <a:cxnLst/>
              <a:rect l="l" t="t" r="r" b="b"/>
              <a:pathLst>
                <a:path w="1785620" h="114300">
                  <a:moveTo>
                    <a:pt x="1671066" y="0"/>
                  </a:moveTo>
                  <a:lnTo>
                    <a:pt x="1671066" y="114300"/>
                  </a:lnTo>
                  <a:lnTo>
                    <a:pt x="1747266" y="76200"/>
                  </a:lnTo>
                  <a:lnTo>
                    <a:pt x="1690116" y="76200"/>
                  </a:lnTo>
                  <a:lnTo>
                    <a:pt x="1690116" y="38100"/>
                  </a:lnTo>
                  <a:lnTo>
                    <a:pt x="1747266" y="38100"/>
                  </a:lnTo>
                  <a:lnTo>
                    <a:pt x="1671066" y="0"/>
                  </a:lnTo>
                  <a:close/>
                </a:path>
                <a:path w="1785620" h="114300">
                  <a:moveTo>
                    <a:pt x="89268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2682" y="76200"/>
                  </a:lnTo>
                  <a:lnTo>
                    <a:pt x="911732" y="57150"/>
                  </a:lnTo>
                  <a:lnTo>
                    <a:pt x="873632" y="57150"/>
                  </a:lnTo>
                  <a:lnTo>
                    <a:pt x="875127" y="49726"/>
                  </a:lnTo>
                  <a:lnTo>
                    <a:pt x="879205" y="43672"/>
                  </a:lnTo>
                  <a:lnTo>
                    <a:pt x="885259" y="39594"/>
                  </a:lnTo>
                  <a:lnTo>
                    <a:pt x="892682" y="38100"/>
                  </a:lnTo>
                  <a:close/>
                </a:path>
                <a:path w="1785620" h="114300">
                  <a:moveTo>
                    <a:pt x="911732" y="57150"/>
                  </a:moveTo>
                  <a:lnTo>
                    <a:pt x="892682" y="76200"/>
                  </a:lnTo>
                  <a:lnTo>
                    <a:pt x="900106" y="74705"/>
                  </a:lnTo>
                  <a:lnTo>
                    <a:pt x="906160" y="70627"/>
                  </a:lnTo>
                  <a:lnTo>
                    <a:pt x="910238" y="64573"/>
                  </a:lnTo>
                  <a:lnTo>
                    <a:pt x="911732" y="57150"/>
                  </a:lnTo>
                  <a:close/>
                </a:path>
                <a:path w="1785620" h="114300">
                  <a:moveTo>
                    <a:pt x="1671066" y="38100"/>
                  </a:moveTo>
                  <a:lnTo>
                    <a:pt x="892682" y="38100"/>
                  </a:lnTo>
                  <a:lnTo>
                    <a:pt x="873632" y="57150"/>
                  </a:lnTo>
                  <a:lnTo>
                    <a:pt x="911732" y="57150"/>
                  </a:lnTo>
                  <a:lnTo>
                    <a:pt x="910238" y="64573"/>
                  </a:lnTo>
                  <a:lnTo>
                    <a:pt x="906160" y="70627"/>
                  </a:lnTo>
                  <a:lnTo>
                    <a:pt x="900106" y="74705"/>
                  </a:lnTo>
                  <a:lnTo>
                    <a:pt x="892682" y="76200"/>
                  </a:lnTo>
                  <a:lnTo>
                    <a:pt x="1671066" y="76200"/>
                  </a:lnTo>
                  <a:lnTo>
                    <a:pt x="1671066" y="38100"/>
                  </a:lnTo>
                  <a:close/>
                </a:path>
                <a:path w="1785620" h="114300">
                  <a:moveTo>
                    <a:pt x="1747266" y="38100"/>
                  </a:moveTo>
                  <a:lnTo>
                    <a:pt x="1690116" y="38100"/>
                  </a:lnTo>
                  <a:lnTo>
                    <a:pt x="1690116" y="76200"/>
                  </a:lnTo>
                  <a:lnTo>
                    <a:pt x="1747266" y="76200"/>
                  </a:lnTo>
                  <a:lnTo>
                    <a:pt x="1785366" y="57150"/>
                  </a:lnTo>
                  <a:lnTo>
                    <a:pt x="1747266" y="38100"/>
                  </a:lnTo>
                  <a:close/>
                </a:path>
                <a:path w="1785620" h="114300">
                  <a:moveTo>
                    <a:pt x="892682" y="38100"/>
                  </a:moveTo>
                  <a:lnTo>
                    <a:pt x="885259" y="39594"/>
                  </a:lnTo>
                  <a:lnTo>
                    <a:pt x="879205" y="43672"/>
                  </a:lnTo>
                  <a:lnTo>
                    <a:pt x="875127" y="49726"/>
                  </a:lnTo>
                  <a:lnTo>
                    <a:pt x="873632" y="57150"/>
                  </a:lnTo>
                  <a:lnTo>
                    <a:pt x="892682" y="381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7872" y="1714499"/>
              <a:ext cx="938771" cy="21137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90544" y="1799462"/>
              <a:ext cx="742950" cy="1967230"/>
            </a:xfrm>
            <a:custGeom>
              <a:avLst/>
              <a:gdLst/>
              <a:ahLst/>
              <a:cxnLst/>
              <a:rect l="l" t="t" r="r" b="b"/>
              <a:pathLst>
                <a:path w="742950" h="1967229">
                  <a:moveTo>
                    <a:pt x="627639" y="36743"/>
                  </a:moveTo>
                  <a:lnTo>
                    <a:pt x="19050" y="37973"/>
                  </a:lnTo>
                  <a:lnTo>
                    <a:pt x="0" y="57023"/>
                  </a:lnTo>
                  <a:lnTo>
                    <a:pt x="0" y="1948180"/>
                  </a:lnTo>
                  <a:lnTo>
                    <a:pt x="1494" y="1955603"/>
                  </a:lnTo>
                  <a:lnTo>
                    <a:pt x="5572" y="1961657"/>
                  </a:lnTo>
                  <a:lnTo>
                    <a:pt x="11626" y="1965735"/>
                  </a:lnTo>
                  <a:lnTo>
                    <a:pt x="19050" y="1967230"/>
                  </a:lnTo>
                  <a:lnTo>
                    <a:pt x="247650" y="1967230"/>
                  </a:lnTo>
                  <a:lnTo>
                    <a:pt x="247650" y="1948180"/>
                  </a:lnTo>
                  <a:lnTo>
                    <a:pt x="38100" y="1948180"/>
                  </a:lnTo>
                  <a:lnTo>
                    <a:pt x="19050" y="1929130"/>
                  </a:lnTo>
                  <a:lnTo>
                    <a:pt x="38100" y="1929130"/>
                  </a:lnTo>
                  <a:lnTo>
                    <a:pt x="38100" y="76072"/>
                  </a:lnTo>
                  <a:lnTo>
                    <a:pt x="19050" y="76073"/>
                  </a:lnTo>
                  <a:lnTo>
                    <a:pt x="38100" y="57023"/>
                  </a:lnTo>
                  <a:lnTo>
                    <a:pt x="628903" y="57023"/>
                  </a:lnTo>
                  <a:lnTo>
                    <a:pt x="627639" y="36743"/>
                  </a:lnTo>
                  <a:close/>
                </a:path>
                <a:path w="742950" h="1967229">
                  <a:moveTo>
                    <a:pt x="38100" y="1929130"/>
                  </a:moveTo>
                  <a:lnTo>
                    <a:pt x="19050" y="1929130"/>
                  </a:lnTo>
                  <a:lnTo>
                    <a:pt x="38100" y="1948180"/>
                  </a:lnTo>
                  <a:lnTo>
                    <a:pt x="38100" y="1929130"/>
                  </a:lnTo>
                  <a:close/>
                </a:path>
                <a:path w="742950" h="1967229">
                  <a:moveTo>
                    <a:pt x="247650" y="1929130"/>
                  </a:moveTo>
                  <a:lnTo>
                    <a:pt x="38100" y="1929130"/>
                  </a:lnTo>
                  <a:lnTo>
                    <a:pt x="38100" y="1948180"/>
                  </a:lnTo>
                  <a:lnTo>
                    <a:pt x="247650" y="1948180"/>
                  </a:lnTo>
                  <a:lnTo>
                    <a:pt x="247650" y="1929130"/>
                  </a:lnTo>
                  <a:close/>
                </a:path>
                <a:path w="742950" h="1967229">
                  <a:moveTo>
                    <a:pt x="711828" y="36702"/>
                  </a:moveTo>
                  <a:lnTo>
                    <a:pt x="647826" y="36702"/>
                  </a:lnTo>
                  <a:lnTo>
                    <a:pt x="647953" y="74802"/>
                  </a:lnTo>
                  <a:lnTo>
                    <a:pt x="630015" y="74839"/>
                  </a:lnTo>
                  <a:lnTo>
                    <a:pt x="632459" y="114045"/>
                  </a:lnTo>
                  <a:lnTo>
                    <a:pt x="742950" y="49911"/>
                  </a:lnTo>
                  <a:lnTo>
                    <a:pt x="711828" y="36702"/>
                  </a:lnTo>
                  <a:close/>
                </a:path>
                <a:path w="742950" h="1967229">
                  <a:moveTo>
                    <a:pt x="38100" y="57023"/>
                  </a:moveTo>
                  <a:lnTo>
                    <a:pt x="19050" y="76073"/>
                  </a:lnTo>
                  <a:lnTo>
                    <a:pt x="38100" y="76034"/>
                  </a:lnTo>
                  <a:lnTo>
                    <a:pt x="38100" y="57023"/>
                  </a:lnTo>
                  <a:close/>
                </a:path>
                <a:path w="742950" h="1967229">
                  <a:moveTo>
                    <a:pt x="38100" y="76034"/>
                  </a:moveTo>
                  <a:lnTo>
                    <a:pt x="19050" y="76073"/>
                  </a:lnTo>
                  <a:lnTo>
                    <a:pt x="38100" y="76072"/>
                  </a:lnTo>
                  <a:close/>
                </a:path>
                <a:path w="742950" h="1967229">
                  <a:moveTo>
                    <a:pt x="628903" y="57023"/>
                  </a:moveTo>
                  <a:lnTo>
                    <a:pt x="38100" y="57023"/>
                  </a:lnTo>
                  <a:lnTo>
                    <a:pt x="38100" y="76034"/>
                  </a:lnTo>
                  <a:lnTo>
                    <a:pt x="630015" y="74839"/>
                  </a:lnTo>
                  <a:lnTo>
                    <a:pt x="628903" y="57023"/>
                  </a:lnTo>
                  <a:close/>
                </a:path>
                <a:path w="742950" h="1967229">
                  <a:moveTo>
                    <a:pt x="647826" y="36702"/>
                  </a:moveTo>
                  <a:lnTo>
                    <a:pt x="627639" y="36743"/>
                  </a:lnTo>
                  <a:lnTo>
                    <a:pt x="630015" y="74839"/>
                  </a:lnTo>
                  <a:lnTo>
                    <a:pt x="647953" y="74802"/>
                  </a:lnTo>
                  <a:lnTo>
                    <a:pt x="647826" y="36702"/>
                  </a:lnTo>
                  <a:close/>
                </a:path>
                <a:path w="742950" h="1967229">
                  <a:moveTo>
                    <a:pt x="625347" y="0"/>
                  </a:moveTo>
                  <a:lnTo>
                    <a:pt x="627639" y="36743"/>
                  </a:lnTo>
                  <a:lnTo>
                    <a:pt x="711828" y="36702"/>
                  </a:lnTo>
                  <a:lnTo>
                    <a:pt x="62534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Flowchart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63" y="342900"/>
            <a:ext cx="2432685" cy="593090"/>
          </a:xfrm>
          <a:prstGeom prst="rect">
            <a:avLst/>
          </a:prstGeom>
          <a:solidFill>
            <a:srgbClr val="00FFC5"/>
          </a:solidFill>
        </p:spPr>
        <p:txBody>
          <a:bodyPr vert="horz" wrap="square" lIns="0" tIns="781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15"/>
              </a:spcBef>
            </a:pPr>
            <a:r>
              <a:rPr sz="1400" b="1" spc="-10" dirty="0">
                <a:solidFill>
                  <a:srgbClr val="1B1363"/>
                </a:solidFill>
                <a:latin typeface="Arial"/>
                <a:cs typeface="Arial"/>
              </a:rPr>
              <a:t>Measure_Signal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1B1363"/>
                </a:solidFill>
                <a:latin typeface="Arial MT"/>
                <a:cs typeface="Arial MT"/>
              </a:rPr>
              <a:t>ICU_GetDutyCycle();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3233" y="1233169"/>
            <a:ext cx="2618105" cy="694690"/>
            <a:chOff x="983233" y="1233169"/>
            <a:chExt cx="2618105" cy="694690"/>
          </a:xfrm>
        </p:grpSpPr>
        <p:sp>
          <p:nvSpPr>
            <p:cNvPr id="5" name="object 5"/>
            <p:cNvSpPr/>
            <p:nvPr/>
          </p:nvSpPr>
          <p:spPr>
            <a:xfrm>
              <a:off x="995933" y="1245869"/>
              <a:ext cx="2592705" cy="669290"/>
            </a:xfrm>
            <a:custGeom>
              <a:avLst/>
              <a:gdLst/>
              <a:ahLst/>
              <a:cxnLst/>
              <a:rect l="l" t="t" r="r" b="b"/>
              <a:pathLst>
                <a:path w="2592704" h="669289">
                  <a:moveTo>
                    <a:pt x="2480817" y="0"/>
                  </a:moveTo>
                  <a:lnTo>
                    <a:pt x="111506" y="0"/>
                  </a:lnTo>
                  <a:lnTo>
                    <a:pt x="68103" y="8761"/>
                  </a:lnTo>
                  <a:lnTo>
                    <a:pt x="32659" y="32654"/>
                  </a:lnTo>
                  <a:lnTo>
                    <a:pt x="8762" y="68097"/>
                  </a:lnTo>
                  <a:lnTo>
                    <a:pt x="0" y="111505"/>
                  </a:lnTo>
                  <a:lnTo>
                    <a:pt x="0" y="557529"/>
                  </a:lnTo>
                  <a:lnTo>
                    <a:pt x="8762" y="600938"/>
                  </a:lnTo>
                  <a:lnTo>
                    <a:pt x="32659" y="636381"/>
                  </a:lnTo>
                  <a:lnTo>
                    <a:pt x="68103" y="660274"/>
                  </a:lnTo>
                  <a:lnTo>
                    <a:pt x="111506" y="669035"/>
                  </a:lnTo>
                  <a:lnTo>
                    <a:pt x="2480817" y="669035"/>
                  </a:lnTo>
                  <a:lnTo>
                    <a:pt x="2524226" y="660274"/>
                  </a:lnTo>
                  <a:lnTo>
                    <a:pt x="2559669" y="636381"/>
                  </a:lnTo>
                  <a:lnTo>
                    <a:pt x="2583562" y="600938"/>
                  </a:lnTo>
                  <a:lnTo>
                    <a:pt x="2592324" y="557529"/>
                  </a:lnTo>
                  <a:lnTo>
                    <a:pt x="2592324" y="111505"/>
                  </a:lnTo>
                  <a:lnTo>
                    <a:pt x="2583562" y="68097"/>
                  </a:lnTo>
                  <a:lnTo>
                    <a:pt x="2559669" y="32654"/>
                  </a:lnTo>
                  <a:lnTo>
                    <a:pt x="2524226" y="8761"/>
                  </a:lnTo>
                  <a:lnTo>
                    <a:pt x="2480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5933" y="1245869"/>
              <a:ext cx="2592705" cy="669290"/>
            </a:xfrm>
            <a:custGeom>
              <a:avLst/>
              <a:gdLst/>
              <a:ahLst/>
              <a:cxnLst/>
              <a:rect l="l" t="t" r="r" b="b"/>
              <a:pathLst>
                <a:path w="2592704" h="669289">
                  <a:moveTo>
                    <a:pt x="0" y="111505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6" y="0"/>
                  </a:lnTo>
                  <a:lnTo>
                    <a:pt x="2480817" y="0"/>
                  </a:lnTo>
                  <a:lnTo>
                    <a:pt x="2524226" y="8761"/>
                  </a:lnTo>
                  <a:lnTo>
                    <a:pt x="2559669" y="32654"/>
                  </a:lnTo>
                  <a:lnTo>
                    <a:pt x="2583562" y="68097"/>
                  </a:lnTo>
                  <a:lnTo>
                    <a:pt x="2592324" y="111505"/>
                  </a:lnTo>
                  <a:lnTo>
                    <a:pt x="2592324" y="557529"/>
                  </a:lnTo>
                  <a:lnTo>
                    <a:pt x="2583562" y="600938"/>
                  </a:lnTo>
                  <a:lnTo>
                    <a:pt x="2559669" y="636381"/>
                  </a:lnTo>
                  <a:lnTo>
                    <a:pt x="2524226" y="660274"/>
                  </a:lnTo>
                  <a:lnTo>
                    <a:pt x="2480817" y="669035"/>
                  </a:lnTo>
                  <a:lnTo>
                    <a:pt x="111506" y="669035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29"/>
                  </a:lnTo>
                  <a:lnTo>
                    <a:pt x="0" y="111505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8834" y="1379601"/>
            <a:ext cx="230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Clear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Input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Capture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Flag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Set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Trigger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Edge: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RISING_EDGE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3233" y="2225294"/>
            <a:ext cx="2618105" cy="694690"/>
            <a:chOff x="983233" y="2225294"/>
            <a:chExt cx="2618105" cy="694690"/>
          </a:xfrm>
        </p:grpSpPr>
        <p:sp>
          <p:nvSpPr>
            <p:cNvPr id="9" name="object 9"/>
            <p:cNvSpPr/>
            <p:nvPr/>
          </p:nvSpPr>
          <p:spPr>
            <a:xfrm>
              <a:off x="995933" y="2237994"/>
              <a:ext cx="2592705" cy="669290"/>
            </a:xfrm>
            <a:custGeom>
              <a:avLst/>
              <a:gdLst/>
              <a:ahLst/>
              <a:cxnLst/>
              <a:rect l="l" t="t" r="r" b="b"/>
              <a:pathLst>
                <a:path w="2592704" h="669289">
                  <a:moveTo>
                    <a:pt x="2480817" y="0"/>
                  </a:moveTo>
                  <a:lnTo>
                    <a:pt x="111506" y="0"/>
                  </a:lnTo>
                  <a:lnTo>
                    <a:pt x="68103" y="8761"/>
                  </a:lnTo>
                  <a:lnTo>
                    <a:pt x="32659" y="32654"/>
                  </a:lnTo>
                  <a:lnTo>
                    <a:pt x="8762" y="68097"/>
                  </a:lnTo>
                  <a:lnTo>
                    <a:pt x="0" y="111506"/>
                  </a:lnTo>
                  <a:lnTo>
                    <a:pt x="0" y="557530"/>
                  </a:lnTo>
                  <a:lnTo>
                    <a:pt x="8762" y="600938"/>
                  </a:lnTo>
                  <a:lnTo>
                    <a:pt x="32659" y="636381"/>
                  </a:lnTo>
                  <a:lnTo>
                    <a:pt x="68103" y="660274"/>
                  </a:lnTo>
                  <a:lnTo>
                    <a:pt x="111506" y="669036"/>
                  </a:lnTo>
                  <a:lnTo>
                    <a:pt x="2480817" y="669036"/>
                  </a:lnTo>
                  <a:lnTo>
                    <a:pt x="2524226" y="660274"/>
                  </a:lnTo>
                  <a:lnTo>
                    <a:pt x="2559669" y="636381"/>
                  </a:lnTo>
                  <a:lnTo>
                    <a:pt x="2583562" y="600938"/>
                  </a:lnTo>
                  <a:lnTo>
                    <a:pt x="2592324" y="557530"/>
                  </a:lnTo>
                  <a:lnTo>
                    <a:pt x="2592324" y="111506"/>
                  </a:lnTo>
                  <a:lnTo>
                    <a:pt x="2583562" y="68097"/>
                  </a:lnTo>
                  <a:lnTo>
                    <a:pt x="2559669" y="32654"/>
                  </a:lnTo>
                  <a:lnTo>
                    <a:pt x="2524226" y="8761"/>
                  </a:lnTo>
                  <a:lnTo>
                    <a:pt x="2480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5933" y="2237994"/>
              <a:ext cx="2592705" cy="669290"/>
            </a:xfrm>
            <a:custGeom>
              <a:avLst/>
              <a:gdLst/>
              <a:ahLst/>
              <a:cxnLst/>
              <a:rect l="l" t="t" r="r" b="b"/>
              <a:pathLst>
                <a:path w="2592704" h="669289">
                  <a:moveTo>
                    <a:pt x="0" y="111506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6" y="0"/>
                  </a:lnTo>
                  <a:lnTo>
                    <a:pt x="2480817" y="0"/>
                  </a:lnTo>
                  <a:lnTo>
                    <a:pt x="2524226" y="8761"/>
                  </a:lnTo>
                  <a:lnTo>
                    <a:pt x="2559669" y="32654"/>
                  </a:lnTo>
                  <a:lnTo>
                    <a:pt x="2583562" y="68097"/>
                  </a:lnTo>
                  <a:lnTo>
                    <a:pt x="2592324" y="111506"/>
                  </a:lnTo>
                  <a:lnTo>
                    <a:pt x="2592324" y="557530"/>
                  </a:lnTo>
                  <a:lnTo>
                    <a:pt x="2583562" y="600938"/>
                  </a:lnTo>
                  <a:lnTo>
                    <a:pt x="2559669" y="636381"/>
                  </a:lnTo>
                  <a:lnTo>
                    <a:pt x="2524226" y="660274"/>
                  </a:lnTo>
                  <a:lnTo>
                    <a:pt x="2480817" y="669036"/>
                  </a:lnTo>
                  <a:lnTo>
                    <a:pt x="111506" y="669036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29690" y="2372360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730" marR="5080" indent="-8756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Wait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Input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Capture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→</a:t>
            </a:r>
            <a:r>
              <a:rPr sz="1200" spc="1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i.e. 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Start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Cycle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0709" y="3186938"/>
            <a:ext cx="3593465" cy="805815"/>
            <a:chOff x="600709" y="3186938"/>
            <a:chExt cx="3593465" cy="805815"/>
          </a:xfrm>
        </p:grpSpPr>
        <p:sp>
          <p:nvSpPr>
            <p:cNvPr id="13" name="object 13"/>
            <p:cNvSpPr/>
            <p:nvPr/>
          </p:nvSpPr>
          <p:spPr>
            <a:xfrm>
              <a:off x="613409" y="3199638"/>
              <a:ext cx="3568065" cy="780415"/>
            </a:xfrm>
            <a:custGeom>
              <a:avLst/>
              <a:gdLst/>
              <a:ahLst/>
              <a:cxnLst/>
              <a:rect l="l" t="t" r="r" b="b"/>
              <a:pathLst>
                <a:path w="3568065" h="780414">
                  <a:moveTo>
                    <a:pt x="3437636" y="0"/>
                  </a:moveTo>
                  <a:lnTo>
                    <a:pt x="130048" y="0"/>
                  </a:lnTo>
                  <a:lnTo>
                    <a:pt x="79429" y="10211"/>
                  </a:lnTo>
                  <a:lnTo>
                    <a:pt x="38092" y="38068"/>
                  </a:lnTo>
                  <a:lnTo>
                    <a:pt x="10220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20" y="700858"/>
                  </a:lnTo>
                  <a:lnTo>
                    <a:pt x="38092" y="742195"/>
                  </a:lnTo>
                  <a:lnTo>
                    <a:pt x="79429" y="770067"/>
                  </a:lnTo>
                  <a:lnTo>
                    <a:pt x="130048" y="780288"/>
                  </a:lnTo>
                  <a:lnTo>
                    <a:pt x="3437636" y="780288"/>
                  </a:lnTo>
                  <a:lnTo>
                    <a:pt x="3488281" y="770067"/>
                  </a:lnTo>
                  <a:lnTo>
                    <a:pt x="3529615" y="742195"/>
                  </a:lnTo>
                  <a:lnTo>
                    <a:pt x="3557472" y="700858"/>
                  </a:lnTo>
                  <a:lnTo>
                    <a:pt x="3567684" y="650240"/>
                  </a:lnTo>
                  <a:lnTo>
                    <a:pt x="3567684" y="130048"/>
                  </a:lnTo>
                  <a:lnTo>
                    <a:pt x="3557472" y="79402"/>
                  </a:lnTo>
                  <a:lnTo>
                    <a:pt x="3529615" y="38068"/>
                  </a:lnTo>
                  <a:lnTo>
                    <a:pt x="3488281" y="10211"/>
                  </a:lnTo>
                  <a:lnTo>
                    <a:pt x="3437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409" y="3199638"/>
              <a:ext cx="3568065" cy="780415"/>
            </a:xfrm>
            <a:custGeom>
              <a:avLst/>
              <a:gdLst/>
              <a:ahLst/>
              <a:cxnLst/>
              <a:rect l="l" t="t" r="r" b="b"/>
              <a:pathLst>
                <a:path w="3568065" h="780414">
                  <a:moveTo>
                    <a:pt x="0" y="130048"/>
                  </a:moveTo>
                  <a:lnTo>
                    <a:pt x="10220" y="79402"/>
                  </a:lnTo>
                  <a:lnTo>
                    <a:pt x="38092" y="38068"/>
                  </a:lnTo>
                  <a:lnTo>
                    <a:pt x="79429" y="10211"/>
                  </a:lnTo>
                  <a:lnTo>
                    <a:pt x="130048" y="0"/>
                  </a:lnTo>
                  <a:lnTo>
                    <a:pt x="3437636" y="0"/>
                  </a:lnTo>
                  <a:lnTo>
                    <a:pt x="3488281" y="10211"/>
                  </a:lnTo>
                  <a:lnTo>
                    <a:pt x="3529615" y="38068"/>
                  </a:lnTo>
                  <a:lnTo>
                    <a:pt x="3557472" y="79402"/>
                  </a:lnTo>
                  <a:lnTo>
                    <a:pt x="3567684" y="130048"/>
                  </a:lnTo>
                  <a:lnTo>
                    <a:pt x="3567684" y="650240"/>
                  </a:lnTo>
                  <a:lnTo>
                    <a:pt x="3557472" y="700858"/>
                  </a:lnTo>
                  <a:lnTo>
                    <a:pt x="3529615" y="742195"/>
                  </a:lnTo>
                  <a:lnTo>
                    <a:pt x="3488281" y="770067"/>
                  </a:lnTo>
                  <a:lnTo>
                    <a:pt x="3437636" y="780288"/>
                  </a:lnTo>
                  <a:lnTo>
                    <a:pt x="130048" y="780288"/>
                  </a:lnTo>
                  <a:lnTo>
                    <a:pt x="79429" y="770067"/>
                  </a:lnTo>
                  <a:lnTo>
                    <a:pt x="38092" y="742195"/>
                  </a:lnTo>
                  <a:lnTo>
                    <a:pt x="10220" y="700858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25399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5299" y="3390138"/>
            <a:ext cx="3001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Clear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Input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Capture</a:t>
            </a:r>
            <a:r>
              <a:rPr sz="1200" spc="-4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Flag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Timer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Counter</a:t>
            </a:r>
            <a:endParaRPr sz="12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Set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Trigger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Edge: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FALLING_EDGE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0709" y="4209541"/>
            <a:ext cx="3593465" cy="805815"/>
            <a:chOff x="600709" y="4209541"/>
            <a:chExt cx="3593465" cy="805815"/>
          </a:xfrm>
        </p:grpSpPr>
        <p:sp>
          <p:nvSpPr>
            <p:cNvPr id="17" name="object 17"/>
            <p:cNvSpPr/>
            <p:nvPr/>
          </p:nvSpPr>
          <p:spPr>
            <a:xfrm>
              <a:off x="613409" y="4222241"/>
              <a:ext cx="3568065" cy="780415"/>
            </a:xfrm>
            <a:custGeom>
              <a:avLst/>
              <a:gdLst/>
              <a:ahLst/>
              <a:cxnLst/>
              <a:rect l="l" t="t" r="r" b="b"/>
              <a:pathLst>
                <a:path w="3568065" h="780414">
                  <a:moveTo>
                    <a:pt x="3437636" y="0"/>
                  </a:moveTo>
                  <a:lnTo>
                    <a:pt x="130048" y="0"/>
                  </a:lnTo>
                  <a:lnTo>
                    <a:pt x="79429" y="10220"/>
                  </a:lnTo>
                  <a:lnTo>
                    <a:pt x="38092" y="38092"/>
                  </a:lnTo>
                  <a:lnTo>
                    <a:pt x="10220" y="79429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20" y="700858"/>
                  </a:lnTo>
                  <a:lnTo>
                    <a:pt x="38092" y="742195"/>
                  </a:lnTo>
                  <a:lnTo>
                    <a:pt x="79429" y="770067"/>
                  </a:lnTo>
                  <a:lnTo>
                    <a:pt x="130048" y="780288"/>
                  </a:lnTo>
                  <a:lnTo>
                    <a:pt x="3437636" y="780288"/>
                  </a:lnTo>
                  <a:lnTo>
                    <a:pt x="3488281" y="770067"/>
                  </a:lnTo>
                  <a:lnTo>
                    <a:pt x="3529615" y="742195"/>
                  </a:lnTo>
                  <a:lnTo>
                    <a:pt x="3557472" y="700858"/>
                  </a:lnTo>
                  <a:lnTo>
                    <a:pt x="3567684" y="650240"/>
                  </a:lnTo>
                  <a:lnTo>
                    <a:pt x="3567684" y="130048"/>
                  </a:lnTo>
                  <a:lnTo>
                    <a:pt x="3557472" y="79429"/>
                  </a:lnTo>
                  <a:lnTo>
                    <a:pt x="3529615" y="38092"/>
                  </a:lnTo>
                  <a:lnTo>
                    <a:pt x="3488281" y="10220"/>
                  </a:lnTo>
                  <a:lnTo>
                    <a:pt x="3437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409" y="4222241"/>
              <a:ext cx="3568065" cy="780415"/>
            </a:xfrm>
            <a:custGeom>
              <a:avLst/>
              <a:gdLst/>
              <a:ahLst/>
              <a:cxnLst/>
              <a:rect l="l" t="t" r="r" b="b"/>
              <a:pathLst>
                <a:path w="3568065" h="780414">
                  <a:moveTo>
                    <a:pt x="0" y="130048"/>
                  </a:moveTo>
                  <a:lnTo>
                    <a:pt x="10220" y="79429"/>
                  </a:lnTo>
                  <a:lnTo>
                    <a:pt x="38092" y="38092"/>
                  </a:lnTo>
                  <a:lnTo>
                    <a:pt x="79429" y="10220"/>
                  </a:lnTo>
                  <a:lnTo>
                    <a:pt x="130048" y="0"/>
                  </a:lnTo>
                  <a:lnTo>
                    <a:pt x="3437636" y="0"/>
                  </a:lnTo>
                  <a:lnTo>
                    <a:pt x="3488281" y="10220"/>
                  </a:lnTo>
                  <a:lnTo>
                    <a:pt x="3529615" y="38092"/>
                  </a:lnTo>
                  <a:lnTo>
                    <a:pt x="3557472" y="79429"/>
                  </a:lnTo>
                  <a:lnTo>
                    <a:pt x="3567684" y="130048"/>
                  </a:lnTo>
                  <a:lnTo>
                    <a:pt x="3567684" y="650240"/>
                  </a:lnTo>
                  <a:lnTo>
                    <a:pt x="3557472" y="700858"/>
                  </a:lnTo>
                  <a:lnTo>
                    <a:pt x="3529615" y="742195"/>
                  </a:lnTo>
                  <a:lnTo>
                    <a:pt x="3488281" y="770067"/>
                  </a:lnTo>
                  <a:lnTo>
                    <a:pt x="3437636" y="780288"/>
                  </a:lnTo>
                  <a:lnTo>
                    <a:pt x="130048" y="780288"/>
                  </a:lnTo>
                  <a:lnTo>
                    <a:pt x="79429" y="770067"/>
                  </a:lnTo>
                  <a:lnTo>
                    <a:pt x="38092" y="742195"/>
                  </a:lnTo>
                  <a:lnTo>
                    <a:pt x="10220" y="700858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25399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5695" y="4504435"/>
            <a:ext cx="2760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Wait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Input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Capture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→</a:t>
            </a:r>
            <a:r>
              <a:rPr sz="1200" spc="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i.e. High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Count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4817" y="1178305"/>
            <a:ext cx="3593465" cy="804545"/>
            <a:chOff x="5274817" y="1178305"/>
            <a:chExt cx="3593465" cy="804545"/>
          </a:xfrm>
        </p:grpSpPr>
        <p:sp>
          <p:nvSpPr>
            <p:cNvPr id="21" name="object 21"/>
            <p:cNvSpPr/>
            <p:nvPr/>
          </p:nvSpPr>
          <p:spPr>
            <a:xfrm>
              <a:off x="5287517" y="1191005"/>
              <a:ext cx="3568065" cy="779145"/>
            </a:xfrm>
            <a:custGeom>
              <a:avLst/>
              <a:gdLst/>
              <a:ahLst/>
              <a:cxnLst/>
              <a:rect l="l" t="t" r="r" b="b"/>
              <a:pathLst>
                <a:path w="3568065" h="779144">
                  <a:moveTo>
                    <a:pt x="3437890" y="0"/>
                  </a:moveTo>
                  <a:lnTo>
                    <a:pt x="129794" y="0"/>
                  </a:lnTo>
                  <a:lnTo>
                    <a:pt x="79295" y="10207"/>
                  </a:lnTo>
                  <a:lnTo>
                    <a:pt x="38036" y="38036"/>
                  </a:lnTo>
                  <a:lnTo>
                    <a:pt x="10207" y="79295"/>
                  </a:lnTo>
                  <a:lnTo>
                    <a:pt x="0" y="129794"/>
                  </a:lnTo>
                  <a:lnTo>
                    <a:pt x="0" y="648970"/>
                  </a:lnTo>
                  <a:lnTo>
                    <a:pt x="10207" y="699468"/>
                  </a:lnTo>
                  <a:lnTo>
                    <a:pt x="38036" y="740727"/>
                  </a:lnTo>
                  <a:lnTo>
                    <a:pt x="79295" y="768556"/>
                  </a:lnTo>
                  <a:lnTo>
                    <a:pt x="129794" y="778764"/>
                  </a:lnTo>
                  <a:lnTo>
                    <a:pt x="3437890" y="778764"/>
                  </a:lnTo>
                  <a:lnTo>
                    <a:pt x="3488388" y="768556"/>
                  </a:lnTo>
                  <a:lnTo>
                    <a:pt x="3529647" y="740727"/>
                  </a:lnTo>
                  <a:lnTo>
                    <a:pt x="3557476" y="699468"/>
                  </a:lnTo>
                  <a:lnTo>
                    <a:pt x="3567684" y="648970"/>
                  </a:lnTo>
                  <a:lnTo>
                    <a:pt x="3567684" y="129794"/>
                  </a:lnTo>
                  <a:lnTo>
                    <a:pt x="3557476" y="79295"/>
                  </a:lnTo>
                  <a:lnTo>
                    <a:pt x="3529647" y="38036"/>
                  </a:lnTo>
                  <a:lnTo>
                    <a:pt x="3488388" y="10207"/>
                  </a:lnTo>
                  <a:lnTo>
                    <a:pt x="3437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87517" y="1191005"/>
              <a:ext cx="3568065" cy="779145"/>
            </a:xfrm>
            <a:custGeom>
              <a:avLst/>
              <a:gdLst/>
              <a:ahLst/>
              <a:cxnLst/>
              <a:rect l="l" t="t" r="r" b="b"/>
              <a:pathLst>
                <a:path w="3568065" h="779144">
                  <a:moveTo>
                    <a:pt x="0" y="129794"/>
                  </a:moveTo>
                  <a:lnTo>
                    <a:pt x="10207" y="79295"/>
                  </a:lnTo>
                  <a:lnTo>
                    <a:pt x="38036" y="38036"/>
                  </a:lnTo>
                  <a:lnTo>
                    <a:pt x="79295" y="10207"/>
                  </a:lnTo>
                  <a:lnTo>
                    <a:pt x="129794" y="0"/>
                  </a:lnTo>
                  <a:lnTo>
                    <a:pt x="3437890" y="0"/>
                  </a:lnTo>
                  <a:lnTo>
                    <a:pt x="3488388" y="10207"/>
                  </a:lnTo>
                  <a:lnTo>
                    <a:pt x="3529647" y="38036"/>
                  </a:lnTo>
                  <a:lnTo>
                    <a:pt x="3557476" y="79295"/>
                  </a:lnTo>
                  <a:lnTo>
                    <a:pt x="3567684" y="129794"/>
                  </a:lnTo>
                  <a:lnTo>
                    <a:pt x="3567684" y="648970"/>
                  </a:lnTo>
                  <a:lnTo>
                    <a:pt x="3557476" y="699468"/>
                  </a:lnTo>
                  <a:lnTo>
                    <a:pt x="3529647" y="740727"/>
                  </a:lnTo>
                  <a:lnTo>
                    <a:pt x="3488388" y="768556"/>
                  </a:lnTo>
                  <a:lnTo>
                    <a:pt x="3437890" y="778764"/>
                  </a:lnTo>
                  <a:lnTo>
                    <a:pt x="129794" y="778764"/>
                  </a:lnTo>
                  <a:lnTo>
                    <a:pt x="79295" y="768556"/>
                  </a:lnTo>
                  <a:lnTo>
                    <a:pt x="38036" y="740727"/>
                  </a:lnTo>
                  <a:lnTo>
                    <a:pt x="10207" y="699468"/>
                  </a:lnTo>
                  <a:lnTo>
                    <a:pt x="0" y="648970"/>
                  </a:lnTo>
                  <a:lnTo>
                    <a:pt x="0" y="129794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69965" y="1379601"/>
            <a:ext cx="300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Clear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Input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Capture</a:t>
            </a:r>
            <a:r>
              <a:rPr sz="1200" spc="-4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Flag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Timer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Counter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Set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Trigger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Edge: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RSING_EDGE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74817" y="2208529"/>
            <a:ext cx="3593465" cy="558800"/>
            <a:chOff x="5274817" y="2208529"/>
            <a:chExt cx="3593465" cy="558800"/>
          </a:xfrm>
        </p:grpSpPr>
        <p:sp>
          <p:nvSpPr>
            <p:cNvPr id="25" name="object 25"/>
            <p:cNvSpPr/>
            <p:nvPr/>
          </p:nvSpPr>
          <p:spPr>
            <a:xfrm>
              <a:off x="5287517" y="2221229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347878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3478784" y="533400"/>
                  </a:lnTo>
                  <a:lnTo>
                    <a:pt x="3513409" y="526420"/>
                  </a:lnTo>
                  <a:lnTo>
                    <a:pt x="3541664" y="507380"/>
                  </a:lnTo>
                  <a:lnTo>
                    <a:pt x="3560704" y="479125"/>
                  </a:lnTo>
                  <a:lnTo>
                    <a:pt x="3567684" y="444500"/>
                  </a:lnTo>
                  <a:lnTo>
                    <a:pt x="3567684" y="88900"/>
                  </a:lnTo>
                  <a:lnTo>
                    <a:pt x="3560704" y="54274"/>
                  </a:lnTo>
                  <a:lnTo>
                    <a:pt x="3541664" y="26019"/>
                  </a:lnTo>
                  <a:lnTo>
                    <a:pt x="3513409" y="6979"/>
                  </a:lnTo>
                  <a:lnTo>
                    <a:pt x="3478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87517" y="2221229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478784" y="0"/>
                  </a:lnTo>
                  <a:lnTo>
                    <a:pt x="3513409" y="6979"/>
                  </a:lnTo>
                  <a:lnTo>
                    <a:pt x="3541664" y="26019"/>
                  </a:lnTo>
                  <a:lnTo>
                    <a:pt x="3560704" y="54274"/>
                  </a:lnTo>
                  <a:lnTo>
                    <a:pt x="3567684" y="88900"/>
                  </a:lnTo>
                  <a:lnTo>
                    <a:pt x="3567684" y="444500"/>
                  </a:lnTo>
                  <a:lnTo>
                    <a:pt x="3560704" y="479125"/>
                  </a:lnTo>
                  <a:lnTo>
                    <a:pt x="3541664" y="507380"/>
                  </a:lnTo>
                  <a:lnTo>
                    <a:pt x="3513409" y="526420"/>
                  </a:lnTo>
                  <a:lnTo>
                    <a:pt x="3478784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06871" y="2378455"/>
            <a:ext cx="272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Wait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Input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Capture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→</a:t>
            </a:r>
            <a:r>
              <a:rPr sz="1200" spc="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i.e.</a:t>
            </a:r>
            <a:r>
              <a:rPr sz="1200" spc="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Low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Count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74817" y="2965957"/>
            <a:ext cx="3593465" cy="558800"/>
            <a:chOff x="5274817" y="2965957"/>
            <a:chExt cx="3593465" cy="558800"/>
          </a:xfrm>
        </p:grpSpPr>
        <p:sp>
          <p:nvSpPr>
            <p:cNvPr id="29" name="object 29"/>
            <p:cNvSpPr/>
            <p:nvPr/>
          </p:nvSpPr>
          <p:spPr>
            <a:xfrm>
              <a:off x="5287517" y="2978657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347878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3478784" y="533400"/>
                  </a:lnTo>
                  <a:lnTo>
                    <a:pt x="3513409" y="526420"/>
                  </a:lnTo>
                  <a:lnTo>
                    <a:pt x="3541664" y="507380"/>
                  </a:lnTo>
                  <a:lnTo>
                    <a:pt x="3560704" y="479125"/>
                  </a:lnTo>
                  <a:lnTo>
                    <a:pt x="3567684" y="444500"/>
                  </a:lnTo>
                  <a:lnTo>
                    <a:pt x="3567684" y="88900"/>
                  </a:lnTo>
                  <a:lnTo>
                    <a:pt x="3560704" y="54274"/>
                  </a:lnTo>
                  <a:lnTo>
                    <a:pt x="3541664" y="26019"/>
                  </a:lnTo>
                  <a:lnTo>
                    <a:pt x="3513409" y="6979"/>
                  </a:lnTo>
                  <a:lnTo>
                    <a:pt x="3478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87517" y="2978657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478784" y="0"/>
                  </a:lnTo>
                  <a:lnTo>
                    <a:pt x="3513409" y="6979"/>
                  </a:lnTo>
                  <a:lnTo>
                    <a:pt x="3541664" y="26019"/>
                  </a:lnTo>
                  <a:lnTo>
                    <a:pt x="3560704" y="54274"/>
                  </a:lnTo>
                  <a:lnTo>
                    <a:pt x="3567684" y="88900"/>
                  </a:lnTo>
                  <a:lnTo>
                    <a:pt x="3567684" y="444500"/>
                  </a:lnTo>
                  <a:lnTo>
                    <a:pt x="3560704" y="479125"/>
                  </a:lnTo>
                  <a:lnTo>
                    <a:pt x="3541664" y="507380"/>
                  </a:lnTo>
                  <a:lnTo>
                    <a:pt x="3513409" y="526420"/>
                  </a:lnTo>
                  <a:lnTo>
                    <a:pt x="3478784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037323" y="3230702"/>
            <a:ext cx="1106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B1363"/>
                </a:solidFill>
                <a:latin typeface="Cambria Math"/>
                <a:cs typeface="Cambria Math"/>
              </a:rPr>
              <a:t>𝑃𝑒𝑟𝑖𝑜𝑑</a:t>
            </a:r>
            <a:r>
              <a:rPr sz="1600" spc="105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1B1363"/>
                </a:solidFill>
                <a:latin typeface="Cambria Math"/>
                <a:cs typeface="Cambria Math"/>
              </a:rPr>
              <a:t>𝑇𝑖</a:t>
            </a:r>
            <a:r>
              <a:rPr sz="1150" spc="-20" dirty="0">
                <a:solidFill>
                  <a:srgbClr val="1B1363"/>
                </a:solidFill>
                <a:latin typeface="Cambria Math"/>
                <a:cs typeface="Cambria Math"/>
              </a:rPr>
              <a:t>𝑚𝑒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0003" y="3003930"/>
            <a:ext cx="29006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0">
              <a:lnSpc>
                <a:spcPts val="1440"/>
              </a:lnSpc>
              <a:spcBef>
                <a:spcPts val="95"/>
              </a:spcBef>
            </a:pPr>
            <a:r>
              <a:rPr sz="1600" u="sng" spc="295" dirty="0">
                <a:solidFill>
                  <a:srgbClr val="1B1363"/>
                </a:solidFill>
                <a:uFill>
                  <a:solidFill>
                    <a:srgbClr val="83696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1B1363"/>
                </a:solidFill>
                <a:uFill>
                  <a:solidFill>
                    <a:srgbClr val="836967"/>
                  </a:solidFill>
                </a:uFill>
                <a:latin typeface="Cambria Math"/>
                <a:cs typeface="Cambria Math"/>
              </a:rPr>
              <a:t>𝐻𝑖𝑔</a:t>
            </a:r>
            <a:r>
              <a:rPr sz="1600" u="sng" dirty="0">
                <a:solidFill>
                  <a:srgbClr val="1B1363"/>
                </a:solidFill>
                <a:uFill>
                  <a:solidFill>
                    <a:srgbClr val="836967"/>
                  </a:solidFill>
                </a:uFill>
                <a:latin typeface="Arial MT"/>
                <a:cs typeface="Arial MT"/>
              </a:rPr>
              <a:t>h</a:t>
            </a:r>
            <a:r>
              <a:rPr sz="1600" u="sng" spc="5" dirty="0">
                <a:solidFill>
                  <a:srgbClr val="1B1363"/>
                </a:solidFill>
                <a:uFill>
                  <a:solidFill>
                    <a:srgbClr val="836967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20" dirty="0">
                <a:solidFill>
                  <a:srgbClr val="1B1363"/>
                </a:solidFill>
                <a:uFill>
                  <a:solidFill>
                    <a:srgbClr val="836967"/>
                  </a:solidFill>
                </a:uFill>
                <a:latin typeface="Cambria Math"/>
                <a:cs typeface="Cambria Math"/>
              </a:rPr>
              <a:t>𝑇</a:t>
            </a:r>
            <a:r>
              <a:rPr sz="1150" u="sng" spc="-20" dirty="0">
                <a:solidFill>
                  <a:srgbClr val="1B1363"/>
                </a:solidFill>
                <a:uFill>
                  <a:solidFill>
                    <a:srgbClr val="836967"/>
                  </a:solidFill>
                </a:uFill>
                <a:latin typeface="Cambria Math"/>
                <a:cs typeface="Cambria Math"/>
              </a:rPr>
              <a:t>𝑖𝑚𝑒</a:t>
            </a:r>
            <a:r>
              <a:rPr sz="1150" u="sng" spc="500" dirty="0">
                <a:solidFill>
                  <a:srgbClr val="1B1363"/>
                </a:solidFill>
                <a:uFill>
                  <a:solidFill>
                    <a:srgbClr val="836967"/>
                  </a:solidFill>
                </a:uFill>
                <a:latin typeface="Cambria Math"/>
                <a:cs typeface="Cambria Math"/>
              </a:rPr>
              <a:t> 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ts val="1440"/>
              </a:lnSpc>
              <a:tabLst>
                <a:tab pos="2557780" algn="l"/>
              </a:tabLst>
            </a:pPr>
            <a:r>
              <a:rPr sz="1600" dirty="0">
                <a:solidFill>
                  <a:srgbClr val="1B1363"/>
                </a:solidFill>
                <a:latin typeface="Cambria Math"/>
                <a:cs typeface="Cambria Math"/>
              </a:rPr>
              <a:t>𝐷𝑢𝑡𝑦</a:t>
            </a:r>
            <a:r>
              <a:rPr sz="1600" spc="75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1B1363"/>
                </a:solidFill>
                <a:latin typeface="Cambria Math"/>
                <a:cs typeface="Cambria Math"/>
              </a:rPr>
              <a:t>𝐶𝑦𝑐𝑙𝑒</a:t>
            </a:r>
            <a:r>
              <a:rPr sz="1600" spc="80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1B1363"/>
                </a:solidFill>
                <a:latin typeface="Arial MT"/>
                <a:cs typeface="Arial MT"/>
              </a:rPr>
              <a:t>%</a:t>
            </a:r>
            <a:r>
              <a:rPr sz="16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1B1363"/>
                </a:solidFill>
                <a:latin typeface="Arial MT"/>
                <a:cs typeface="Arial MT"/>
              </a:rPr>
              <a:t>=</a:t>
            </a:r>
            <a:r>
              <a:rPr sz="1600" dirty="0">
                <a:solidFill>
                  <a:srgbClr val="1B1363"/>
                </a:solidFill>
                <a:latin typeface="Arial MT"/>
                <a:cs typeface="Arial MT"/>
              </a:rPr>
              <a:t>	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x100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082794" y="3651758"/>
            <a:ext cx="3785235" cy="558800"/>
            <a:chOff x="5082794" y="3651758"/>
            <a:chExt cx="3785235" cy="558800"/>
          </a:xfrm>
        </p:grpSpPr>
        <p:sp>
          <p:nvSpPr>
            <p:cNvPr id="34" name="object 34"/>
            <p:cNvSpPr/>
            <p:nvPr/>
          </p:nvSpPr>
          <p:spPr>
            <a:xfrm>
              <a:off x="5095494" y="3664458"/>
              <a:ext cx="3759835" cy="533400"/>
            </a:xfrm>
            <a:custGeom>
              <a:avLst/>
              <a:gdLst/>
              <a:ahLst/>
              <a:cxnLst/>
              <a:rect l="l" t="t" r="r" b="b"/>
              <a:pathLst>
                <a:path w="3759834" h="533400">
                  <a:moveTo>
                    <a:pt x="3670807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899"/>
                  </a:lnTo>
                  <a:lnTo>
                    <a:pt x="0" y="444499"/>
                  </a:lnTo>
                  <a:lnTo>
                    <a:pt x="6979" y="479103"/>
                  </a:lnTo>
                  <a:lnTo>
                    <a:pt x="26019" y="507361"/>
                  </a:lnTo>
                  <a:lnTo>
                    <a:pt x="54274" y="526413"/>
                  </a:lnTo>
                  <a:lnTo>
                    <a:pt x="88900" y="533399"/>
                  </a:lnTo>
                  <a:lnTo>
                    <a:pt x="3670807" y="533399"/>
                  </a:lnTo>
                  <a:lnTo>
                    <a:pt x="3705433" y="526413"/>
                  </a:lnTo>
                  <a:lnTo>
                    <a:pt x="3733688" y="507361"/>
                  </a:lnTo>
                  <a:lnTo>
                    <a:pt x="3752728" y="479103"/>
                  </a:lnTo>
                  <a:lnTo>
                    <a:pt x="3759707" y="444499"/>
                  </a:lnTo>
                  <a:lnTo>
                    <a:pt x="3759707" y="88899"/>
                  </a:lnTo>
                  <a:lnTo>
                    <a:pt x="3752728" y="54274"/>
                  </a:lnTo>
                  <a:lnTo>
                    <a:pt x="3733688" y="26019"/>
                  </a:lnTo>
                  <a:lnTo>
                    <a:pt x="3705433" y="6979"/>
                  </a:lnTo>
                  <a:lnTo>
                    <a:pt x="3670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95494" y="3664458"/>
              <a:ext cx="3759835" cy="533400"/>
            </a:xfrm>
            <a:custGeom>
              <a:avLst/>
              <a:gdLst/>
              <a:ahLst/>
              <a:cxnLst/>
              <a:rect l="l" t="t" r="r" b="b"/>
              <a:pathLst>
                <a:path w="3759834" h="533400">
                  <a:moveTo>
                    <a:pt x="0" y="88899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670807" y="0"/>
                  </a:lnTo>
                  <a:lnTo>
                    <a:pt x="3705433" y="6979"/>
                  </a:lnTo>
                  <a:lnTo>
                    <a:pt x="3733688" y="26019"/>
                  </a:lnTo>
                  <a:lnTo>
                    <a:pt x="3752728" y="54274"/>
                  </a:lnTo>
                  <a:lnTo>
                    <a:pt x="3759707" y="88899"/>
                  </a:lnTo>
                  <a:lnTo>
                    <a:pt x="3759707" y="444499"/>
                  </a:lnTo>
                  <a:lnTo>
                    <a:pt x="3752728" y="479103"/>
                  </a:lnTo>
                  <a:lnTo>
                    <a:pt x="3733688" y="507361"/>
                  </a:lnTo>
                  <a:lnTo>
                    <a:pt x="3705433" y="526413"/>
                  </a:lnTo>
                  <a:lnTo>
                    <a:pt x="3670807" y="533399"/>
                  </a:lnTo>
                  <a:lnTo>
                    <a:pt x="88900" y="533399"/>
                  </a:lnTo>
                  <a:lnTo>
                    <a:pt x="54274" y="526413"/>
                  </a:lnTo>
                  <a:lnTo>
                    <a:pt x="26019" y="507361"/>
                  </a:lnTo>
                  <a:lnTo>
                    <a:pt x="6979" y="479103"/>
                  </a:lnTo>
                  <a:lnTo>
                    <a:pt x="0" y="444499"/>
                  </a:lnTo>
                  <a:lnTo>
                    <a:pt x="0" y="88899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25666" y="3939616"/>
              <a:ext cx="1965960" cy="13970"/>
            </a:xfrm>
            <a:custGeom>
              <a:avLst/>
              <a:gdLst/>
              <a:ahLst/>
              <a:cxnLst/>
              <a:rect l="l" t="t" r="r" b="b"/>
              <a:pathLst>
                <a:path w="1965959" h="13970">
                  <a:moveTo>
                    <a:pt x="1965959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65959" y="13715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8369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220589" y="3670503"/>
            <a:ext cx="3503929" cy="2692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30480" algn="r">
              <a:lnSpc>
                <a:spcPts val="459"/>
              </a:lnSpc>
              <a:spcBef>
                <a:spcPts val="315"/>
              </a:spcBef>
            </a:pPr>
            <a:r>
              <a:rPr sz="950" spc="-50" dirty="0">
                <a:solidFill>
                  <a:srgbClr val="1B1363"/>
                </a:solidFill>
                <a:latin typeface="Cambria Math"/>
                <a:cs typeface="Cambria Math"/>
              </a:rPr>
              <a:t>3</a:t>
            </a:r>
            <a:endParaRPr sz="950">
              <a:latin typeface="Cambria Math"/>
              <a:cs typeface="Cambria Math"/>
            </a:endParaRPr>
          </a:p>
          <a:p>
            <a:pPr marL="38100">
              <a:lnSpc>
                <a:spcPts val="1240"/>
              </a:lnSpc>
            </a:pPr>
            <a:r>
              <a:rPr sz="2400" baseline="-32986" dirty="0">
                <a:solidFill>
                  <a:srgbClr val="1B1363"/>
                </a:solidFill>
                <a:latin typeface="Cambria Math"/>
                <a:cs typeface="Cambria Math"/>
              </a:rPr>
              <a:t>𝐻𝑖𝑔ℎ</a:t>
            </a:r>
            <a:r>
              <a:rPr sz="2400" spc="209" baseline="-32986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2400" baseline="-32986" dirty="0">
                <a:solidFill>
                  <a:srgbClr val="1B1363"/>
                </a:solidFill>
                <a:latin typeface="Cambria Math"/>
                <a:cs typeface="Cambria Math"/>
              </a:rPr>
              <a:t>𝑇𝑖𝑚𝑒</a:t>
            </a:r>
            <a:r>
              <a:rPr sz="2400" spc="232" baseline="-32986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2400" baseline="-32986" dirty="0">
                <a:solidFill>
                  <a:srgbClr val="1B1363"/>
                </a:solidFill>
                <a:latin typeface="Cambria Math"/>
                <a:cs typeface="Cambria Math"/>
              </a:rPr>
              <a:t>𝑚</a:t>
            </a:r>
            <a:r>
              <a:rPr sz="2400" baseline="-32986" dirty="0">
                <a:solidFill>
                  <a:srgbClr val="1B1363"/>
                </a:solidFill>
                <a:latin typeface="Arial MT"/>
                <a:cs typeface="Arial MT"/>
              </a:rPr>
              <a:t>s</a:t>
            </a:r>
            <a:r>
              <a:rPr sz="2400" spc="37" baseline="-32986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2400" baseline="-32986" dirty="0">
                <a:solidFill>
                  <a:srgbClr val="1B1363"/>
                </a:solidFill>
                <a:latin typeface="Arial MT"/>
                <a:cs typeface="Arial MT"/>
              </a:rPr>
              <a:t>=</a:t>
            </a:r>
            <a:r>
              <a:rPr sz="1150" dirty="0">
                <a:solidFill>
                  <a:srgbClr val="1B1363"/>
                </a:solidFill>
                <a:latin typeface="Cambria Math"/>
                <a:cs typeface="Cambria Math"/>
              </a:rPr>
              <a:t>𝐻𝑖𝑔ℎ</a:t>
            </a:r>
            <a:r>
              <a:rPr sz="1150" spc="65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150" spc="60" dirty="0">
                <a:solidFill>
                  <a:srgbClr val="1B1363"/>
                </a:solidFill>
                <a:latin typeface="Cambria Math"/>
                <a:cs typeface="Cambria Math"/>
              </a:rPr>
              <a:t>𝐶𝑜𝑢𝑛𝑡</a:t>
            </a:r>
            <a:r>
              <a:rPr sz="1150" spc="75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150" spc="35" dirty="0">
                <a:solidFill>
                  <a:srgbClr val="1B1363"/>
                </a:solidFill>
                <a:latin typeface="Cambria Math"/>
                <a:cs typeface="Cambria Math"/>
              </a:rPr>
              <a:t>∗𝑃𝑟𝑒𝑠𝑐𝑎𝑙𝑒𝑟∗10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17130" y="3946347"/>
            <a:ext cx="38227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40" dirty="0">
                <a:solidFill>
                  <a:srgbClr val="1B1363"/>
                </a:solidFill>
                <a:latin typeface="Cambria Math"/>
                <a:cs typeface="Cambria Math"/>
              </a:rPr>
              <a:t>𝐹𝑐𝑝𝑢</a:t>
            </a:r>
            <a:endParaRPr sz="115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51729" y="4336034"/>
            <a:ext cx="3916679" cy="694690"/>
            <a:chOff x="4951729" y="4336034"/>
            <a:chExt cx="3916679" cy="694690"/>
          </a:xfrm>
        </p:grpSpPr>
        <p:sp>
          <p:nvSpPr>
            <p:cNvPr id="40" name="object 40"/>
            <p:cNvSpPr/>
            <p:nvPr/>
          </p:nvSpPr>
          <p:spPr>
            <a:xfrm>
              <a:off x="4964429" y="4348734"/>
              <a:ext cx="3891279" cy="669290"/>
            </a:xfrm>
            <a:custGeom>
              <a:avLst/>
              <a:gdLst/>
              <a:ahLst/>
              <a:cxnLst/>
              <a:rect l="l" t="t" r="r" b="b"/>
              <a:pathLst>
                <a:path w="3891279" h="669289">
                  <a:moveTo>
                    <a:pt x="3779266" y="0"/>
                  </a:moveTo>
                  <a:lnTo>
                    <a:pt x="111506" y="0"/>
                  </a:lnTo>
                  <a:lnTo>
                    <a:pt x="68097" y="8762"/>
                  </a:lnTo>
                  <a:lnTo>
                    <a:pt x="32654" y="32659"/>
                  </a:lnTo>
                  <a:lnTo>
                    <a:pt x="8761" y="68103"/>
                  </a:lnTo>
                  <a:lnTo>
                    <a:pt x="0" y="111505"/>
                  </a:lnTo>
                  <a:lnTo>
                    <a:pt x="0" y="557529"/>
                  </a:lnTo>
                  <a:lnTo>
                    <a:pt x="8761" y="600932"/>
                  </a:lnTo>
                  <a:lnTo>
                    <a:pt x="32654" y="636376"/>
                  </a:lnTo>
                  <a:lnTo>
                    <a:pt x="68097" y="660273"/>
                  </a:lnTo>
                  <a:lnTo>
                    <a:pt x="111506" y="669035"/>
                  </a:lnTo>
                  <a:lnTo>
                    <a:pt x="3779266" y="669035"/>
                  </a:lnTo>
                  <a:lnTo>
                    <a:pt x="3822674" y="660273"/>
                  </a:lnTo>
                  <a:lnTo>
                    <a:pt x="3858117" y="636376"/>
                  </a:lnTo>
                  <a:lnTo>
                    <a:pt x="3882010" y="600932"/>
                  </a:lnTo>
                  <a:lnTo>
                    <a:pt x="3890772" y="557529"/>
                  </a:lnTo>
                  <a:lnTo>
                    <a:pt x="3890772" y="111505"/>
                  </a:lnTo>
                  <a:lnTo>
                    <a:pt x="3882010" y="68103"/>
                  </a:lnTo>
                  <a:lnTo>
                    <a:pt x="3858117" y="32659"/>
                  </a:lnTo>
                  <a:lnTo>
                    <a:pt x="3822674" y="8762"/>
                  </a:lnTo>
                  <a:lnTo>
                    <a:pt x="3779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64429" y="4348734"/>
              <a:ext cx="3891279" cy="669290"/>
            </a:xfrm>
            <a:custGeom>
              <a:avLst/>
              <a:gdLst/>
              <a:ahLst/>
              <a:cxnLst/>
              <a:rect l="l" t="t" r="r" b="b"/>
              <a:pathLst>
                <a:path w="3891279" h="669289">
                  <a:moveTo>
                    <a:pt x="0" y="111505"/>
                  </a:moveTo>
                  <a:lnTo>
                    <a:pt x="8761" y="68103"/>
                  </a:lnTo>
                  <a:lnTo>
                    <a:pt x="32654" y="32659"/>
                  </a:lnTo>
                  <a:lnTo>
                    <a:pt x="68097" y="8762"/>
                  </a:lnTo>
                  <a:lnTo>
                    <a:pt x="111506" y="0"/>
                  </a:lnTo>
                  <a:lnTo>
                    <a:pt x="3779266" y="0"/>
                  </a:lnTo>
                  <a:lnTo>
                    <a:pt x="3822674" y="8762"/>
                  </a:lnTo>
                  <a:lnTo>
                    <a:pt x="3858117" y="32659"/>
                  </a:lnTo>
                  <a:lnTo>
                    <a:pt x="3882010" y="68103"/>
                  </a:lnTo>
                  <a:lnTo>
                    <a:pt x="3890772" y="111505"/>
                  </a:lnTo>
                  <a:lnTo>
                    <a:pt x="3890772" y="557529"/>
                  </a:lnTo>
                  <a:lnTo>
                    <a:pt x="3882010" y="600932"/>
                  </a:lnTo>
                  <a:lnTo>
                    <a:pt x="3858117" y="636376"/>
                  </a:lnTo>
                  <a:lnTo>
                    <a:pt x="3822674" y="660273"/>
                  </a:lnTo>
                  <a:lnTo>
                    <a:pt x="3779266" y="669035"/>
                  </a:lnTo>
                  <a:lnTo>
                    <a:pt x="111506" y="669035"/>
                  </a:lnTo>
                  <a:lnTo>
                    <a:pt x="68097" y="660273"/>
                  </a:lnTo>
                  <a:lnTo>
                    <a:pt x="32654" y="636376"/>
                  </a:lnTo>
                  <a:lnTo>
                    <a:pt x="8761" y="600932"/>
                  </a:lnTo>
                  <a:lnTo>
                    <a:pt x="0" y="557529"/>
                  </a:lnTo>
                  <a:lnTo>
                    <a:pt x="0" y="111505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93663" y="4341367"/>
            <a:ext cx="1433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B1363"/>
                </a:solidFill>
                <a:latin typeface="Arial MT"/>
                <a:cs typeface="Arial MT"/>
              </a:rPr>
              <a:t>period</a:t>
            </a:r>
            <a:r>
              <a:rPr sz="1600" spc="-5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B1363"/>
                </a:solidFill>
                <a:latin typeface="Cambria Math"/>
                <a:cs typeface="Cambria Math"/>
              </a:rPr>
              <a:t>𝑇𝑖𝑚𝑒</a:t>
            </a:r>
            <a:r>
              <a:rPr sz="1600" spc="60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1B1363"/>
                </a:solidFill>
                <a:latin typeface="Cambria Math"/>
                <a:cs typeface="Cambria Math"/>
              </a:rPr>
              <a:t>𝑚</a:t>
            </a:r>
            <a:r>
              <a:rPr sz="1600" spc="-25" dirty="0">
                <a:solidFill>
                  <a:srgbClr val="1B1363"/>
                </a:solidFill>
                <a:latin typeface="Arial MT"/>
                <a:cs typeface="Arial MT"/>
              </a:rPr>
              <a:t>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86019" y="4814430"/>
            <a:ext cx="2964180" cy="13970"/>
          </a:xfrm>
          <a:custGeom>
            <a:avLst/>
            <a:gdLst/>
            <a:ahLst/>
            <a:cxnLst/>
            <a:rect l="l" t="t" r="r" b="b"/>
            <a:pathLst>
              <a:path w="2964179" h="13970">
                <a:moveTo>
                  <a:pt x="2964179" y="0"/>
                </a:moveTo>
                <a:lnTo>
                  <a:pt x="0" y="0"/>
                </a:lnTo>
                <a:lnTo>
                  <a:pt x="0" y="13716"/>
                </a:lnTo>
                <a:lnTo>
                  <a:pt x="2964179" y="13716"/>
                </a:lnTo>
                <a:lnTo>
                  <a:pt x="2964179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29682" y="4545584"/>
            <a:ext cx="3153410" cy="2692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30480" algn="r">
              <a:lnSpc>
                <a:spcPts val="459"/>
              </a:lnSpc>
              <a:spcBef>
                <a:spcPts val="315"/>
              </a:spcBef>
            </a:pPr>
            <a:r>
              <a:rPr sz="950" spc="-50" dirty="0">
                <a:solidFill>
                  <a:srgbClr val="1B1363"/>
                </a:solidFill>
                <a:latin typeface="Cambria Math"/>
                <a:cs typeface="Cambria Math"/>
              </a:rPr>
              <a:t>3</a:t>
            </a:r>
            <a:endParaRPr sz="950">
              <a:latin typeface="Cambria Math"/>
              <a:cs typeface="Cambria Math"/>
            </a:endParaRPr>
          </a:p>
          <a:p>
            <a:pPr marL="38100">
              <a:lnSpc>
                <a:spcPts val="1240"/>
              </a:lnSpc>
            </a:pPr>
            <a:r>
              <a:rPr sz="2400" baseline="-32986" dirty="0">
                <a:solidFill>
                  <a:srgbClr val="1B1363"/>
                </a:solidFill>
                <a:latin typeface="Arial MT"/>
                <a:cs typeface="Arial MT"/>
              </a:rPr>
              <a:t>=</a:t>
            </a:r>
            <a:r>
              <a:rPr sz="1150" dirty="0">
                <a:solidFill>
                  <a:srgbClr val="836967"/>
                </a:solidFill>
                <a:latin typeface="Cambria Math"/>
                <a:cs typeface="Cambria Math"/>
              </a:rPr>
              <a:t>(</a:t>
            </a:r>
            <a:r>
              <a:rPr sz="1150" dirty="0">
                <a:solidFill>
                  <a:srgbClr val="1B1363"/>
                </a:solidFill>
                <a:latin typeface="Cambria Math"/>
                <a:cs typeface="Cambria Math"/>
              </a:rPr>
              <a:t>𝐻𝑖𝑔ℎ</a:t>
            </a:r>
            <a:r>
              <a:rPr sz="1150" spc="125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150" spc="55" dirty="0">
                <a:solidFill>
                  <a:srgbClr val="1B1363"/>
                </a:solidFill>
                <a:latin typeface="Cambria Math"/>
                <a:cs typeface="Cambria Math"/>
              </a:rPr>
              <a:t>𝐶𝑜𝑢𝑛𝑡+𝐿𝑜𝑤</a:t>
            </a:r>
            <a:r>
              <a:rPr sz="1150" spc="130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150" spc="60" dirty="0">
                <a:solidFill>
                  <a:srgbClr val="1B1363"/>
                </a:solidFill>
                <a:latin typeface="Cambria Math"/>
                <a:cs typeface="Cambria Math"/>
              </a:rPr>
              <a:t>𝐶𝑜𝑢𝑛𝑡)</a:t>
            </a:r>
            <a:r>
              <a:rPr sz="1150" spc="95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150" spc="35" dirty="0">
                <a:solidFill>
                  <a:srgbClr val="1B1363"/>
                </a:solidFill>
                <a:latin typeface="Cambria Math"/>
                <a:cs typeface="Cambria Math"/>
              </a:rPr>
              <a:t>∗𝑃𝑟𝑒𝑠𝑐𝑎𝑙𝑒𝑟∗10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75831" y="4821428"/>
            <a:ext cx="38227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40" dirty="0">
                <a:solidFill>
                  <a:srgbClr val="1B1363"/>
                </a:solidFill>
                <a:latin typeface="Cambria Math"/>
                <a:cs typeface="Cambria Math"/>
              </a:rPr>
              <a:t>𝐹𝑐𝑝𝑢</a:t>
            </a:r>
            <a:endParaRPr sz="1150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39184" y="1444752"/>
            <a:ext cx="1301750" cy="3248025"/>
            <a:chOff x="4139184" y="1444752"/>
            <a:chExt cx="1301750" cy="3248025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9184" y="1444752"/>
              <a:ext cx="1301496" cy="324764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181094" y="1522476"/>
              <a:ext cx="1107440" cy="3108960"/>
            </a:xfrm>
            <a:custGeom>
              <a:avLst/>
              <a:gdLst/>
              <a:ahLst/>
              <a:cxnLst/>
              <a:rect l="l" t="t" r="r" b="b"/>
              <a:pathLst>
                <a:path w="1107439" h="3108960">
                  <a:moveTo>
                    <a:pt x="534415" y="3070580"/>
                  </a:moveTo>
                  <a:lnTo>
                    <a:pt x="0" y="3070580"/>
                  </a:lnTo>
                  <a:lnTo>
                    <a:pt x="0" y="3108680"/>
                  </a:lnTo>
                  <a:lnTo>
                    <a:pt x="553465" y="3108680"/>
                  </a:lnTo>
                  <a:lnTo>
                    <a:pt x="560889" y="3107182"/>
                  </a:lnTo>
                  <a:lnTo>
                    <a:pt x="566943" y="3103098"/>
                  </a:lnTo>
                  <a:lnTo>
                    <a:pt x="571021" y="3097043"/>
                  </a:lnTo>
                  <a:lnTo>
                    <a:pt x="572515" y="3089630"/>
                  </a:lnTo>
                  <a:lnTo>
                    <a:pt x="534415" y="3089630"/>
                  </a:lnTo>
                  <a:lnTo>
                    <a:pt x="534415" y="3070580"/>
                  </a:lnTo>
                  <a:close/>
                </a:path>
                <a:path w="1107439" h="3108960">
                  <a:moveTo>
                    <a:pt x="992631" y="38100"/>
                  </a:moveTo>
                  <a:lnTo>
                    <a:pt x="553465" y="38100"/>
                  </a:lnTo>
                  <a:lnTo>
                    <a:pt x="546042" y="39594"/>
                  </a:lnTo>
                  <a:lnTo>
                    <a:pt x="539988" y="43672"/>
                  </a:lnTo>
                  <a:lnTo>
                    <a:pt x="535910" y="49726"/>
                  </a:lnTo>
                  <a:lnTo>
                    <a:pt x="534415" y="57150"/>
                  </a:lnTo>
                  <a:lnTo>
                    <a:pt x="534415" y="3089630"/>
                  </a:lnTo>
                  <a:lnTo>
                    <a:pt x="553465" y="3070580"/>
                  </a:lnTo>
                  <a:lnTo>
                    <a:pt x="572515" y="3070580"/>
                  </a:lnTo>
                  <a:lnTo>
                    <a:pt x="572515" y="76200"/>
                  </a:lnTo>
                  <a:lnTo>
                    <a:pt x="553465" y="76200"/>
                  </a:lnTo>
                  <a:lnTo>
                    <a:pt x="572515" y="57150"/>
                  </a:lnTo>
                  <a:lnTo>
                    <a:pt x="992631" y="57150"/>
                  </a:lnTo>
                  <a:lnTo>
                    <a:pt x="992631" y="38100"/>
                  </a:lnTo>
                  <a:close/>
                </a:path>
                <a:path w="1107439" h="3108960">
                  <a:moveTo>
                    <a:pt x="572515" y="3070580"/>
                  </a:moveTo>
                  <a:lnTo>
                    <a:pt x="553465" y="3070580"/>
                  </a:lnTo>
                  <a:lnTo>
                    <a:pt x="534415" y="3089630"/>
                  </a:lnTo>
                  <a:lnTo>
                    <a:pt x="572515" y="3089630"/>
                  </a:lnTo>
                  <a:lnTo>
                    <a:pt x="572515" y="3070580"/>
                  </a:lnTo>
                  <a:close/>
                </a:path>
                <a:path w="1107439" h="3108960">
                  <a:moveTo>
                    <a:pt x="992631" y="0"/>
                  </a:moveTo>
                  <a:lnTo>
                    <a:pt x="992631" y="114300"/>
                  </a:lnTo>
                  <a:lnTo>
                    <a:pt x="1068831" y="76200"/>
                  </a:lnTo>
                  <a:lnTo>
                    <a:pt x="1011681" y="76200"/>
                  </a:lnTo>
                  <a:lnTo>
                    <a:pt x="1011681" y="38100"/>
                  </a:lnTo>
                  <a:lnTo>
                    <a:pt x="1068831" y="38100"/>
                  </a:lnTo>
                  <a:lnTo>
                    <a:pt x="992631" y="0"/>
                  </a:lnTo>
                  <a:close/>
                </a:path>
                <a:path w="1107439" h="3108960">
                  <a:moveTo>
                    <a:pt x="572515" y="57150"/>
                  </a:moveTo>
                  <a:lnTo>
                    <a:pt x="553465" y="76200"/>
                  </a:lnTo>
                  <a:lnTo>
                    <a:pt x="572515" y="76200"/>
                  </a:lnTo>
                  <a:lnTo>
                    <a:pt x="572515" y="57150"/>
                  </a:lnTo>
                  <a:close/>
                </a:path>
                <a:path w="1107439" h="3108960">
                  <a:moveTo>
                    <a:pt x="992631" y="57150"/>
                  </a:moveTo>
                  <a:lnTo>
                    <a:pt x="572515" y="57150"/>
                  </a:lnTo>
                  <a:lnTo>
                    <a:pt x="572515" y="76200"/>
                  </a:lnTo>
                  <a:lnTo>
                    <a:pt x="992631" y="76200"/>
                  </a:lnTo>
                  <a:lnTo>
                    <a:pt x="992631" y="57150"/>
                  </a:lnTo>
                  <a:close/>
                </a:path>
                <a:path w="1107439" h="3108960">
                  <a:moveTo>
                    <a:pt x="1068831" y="38100"/>
                  </a:moveTo>
                  <a:lnTo>
                    <a:pt x="1011681" y="38100"/>
                  </a:lnTo>
                  <a:lnTo>
                    <a:pt x="1011681" y="76200"/>
                  </a:lnTo>
                  <a:lnTo>
                    <a:pt x="1068831" y="76200"/>
                  </a:lnTo>
                  <a:lnTo>
                    <a:pt x="1106931" y="57150"/>
                  </a:lnTo>
                  <a:lnTo>
                    <a:pt x="1068831" y="381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127504" y="1901964"/>
            <a:ext cx="416559" cy="2502535"/>
            <a:chOff x="2127504" y="1901964"/>
            <a:chExt cx="416559" cy="2502535"/>
          </a:xfrm>
        </p:grpSpPr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7504" y="1901964"/>
              <a:ext cx="310959" cy="51814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228088" y="1921002"/>
              <a:ext cx="114300" cy="323850"/>
            </a:xfrm>
            <a:custGeom>
              <a:avLst/>
              <a:gdLst/>
              <a:ahLst/>
              <a:cxnLst/>
              <a:rect l="l" t="t" r="r" b="b"/>
              <a:pathLst>
                <a:path w="114300" h="323850">
                  <a:moveTo>
                    <a:pt x="38100" y="209042"/>
                  </a:moveTo>
                  <a:lnTo>
                    <a:pt x="0" y="209042"/>
                  </a:lnTo>
                  <a:lnTo>
                    <a:pt x="57150" y="323342"/>
                  </a:lnTo>
                  <a:lnTo>
                    <a:pt x="104775" y="228092"/>
                  </a:lnTo>
                  <a:lnTo>
                    <a:pt x="38100" y="228092"/>
                  </a:lnTo>
                  <a:lnTo>
                    <a:pt x="38100" y="209042"/>
                  </a:lnTo>
                  <a:close/>
                </a:path>
                <a:path w="114300" h="323850">
                  <a:moveTo>
                    <a:pt x="50800" y="143899"/>
                  </a:moveTo>
                  <a:lnTo>
                    <a:pt x="49726" y="144115"/>
                  </a:lnTo>
                  <a:lnTo>
                    <a:pt x="43672" y="148193"/>
                  </a:lnTo>
                  <a:lnTo>
                    <a:pt x="39594" y="154247"/>
                  </a:lnTo>
                  <a:lnTo>
                    <a:pt x="38100" y="161671"/>
                  </a:lnTo>
                  <a:lnTo>
                    <a:pt x="38100" y="228092"/>
                  </a:lnTo>
                  <a:lnTo>
                    <a:pt x="76200" y="228092"/>
                  </a:lnTo>
                  <a:lnTo>
                    <a:pt x="76200" y="180721"/>
                  </a:lnTo>
                  <a:lnTo>
                    <a:pt x="57150" y="180721"/>
                  </a:lnTo>
                  <a:lnTo>
                    <a:pt x="76200" y="161671"/>
                  </a:lnTo>
                  <a:lnTo>
                    <a:pt x="50800" y="161671"/>
                  </a:lnTo>
                  <a:lnTo>
                    <a:pt x="50800" y="143899"/>
                  </a:lnTo>
                  <a:close/>
                </a:path>
                <a:path w="114300" h="323850">
                  <a:moveTo>
                    <a:pt x="114300" y="209042"/>
                  </a:moveTo>
                  <a:lnTo>
                    <a:pt x="76200" y="209042"/>
                  </a:lnTo>
                  <a:lnTo>
                    <a:pt x="76200" y="228092"/>
                  </a:lnTo>
                  <a:lnTo>
                    <a:pt x="104775" y="228092"/>
                  </a:lnTo>
                  <a:lnTo>
                    <a:pt x="114300" y="209042"/>
                  </a:lnTo>
                  <a:close/>
                </a:path>
                <a:path w="114300" h="323850">
                  <a:moveTo>
                    <a:pt x="76200" y="161671"/>
                  </a:moveTo>
                  <a:lnTo>
                    <a:pt x="57150" y="180721"/>
                  </a:lnTo>
                  <a:lnTo>
                    <a:pt x="69850" y="180721"/>
                  </a:lnTo>
                  <a:lnTo>
                    <a:pt x="76200" y="179442"/>
                  </a:lnTo>
                  <a:lnTo>
                    <a:pt x="76200" y="161671"/>
                  </a:lnTo>
                  <a:close/>
                </a:path>
                <a:path w="114300" h="323850">
                  <a:moveTo>
                    <a:pt x="76200" y="179442"/>
                  </a:moveTo>
                  <a:lnTo>
                    <a:pt x="69850" y="180721"/>
                  </a:lnTo>
                  <a:lnTo>
                    <a:pt x="76200" y="180721"/>
                  </a:lnTo>
                  <a:lnTo>
                    <a:pt x="76200" y="179442"/>
                  </a:lnTo>
                  <a:close/>
                </a:path>
                <a:path w="114300" h="323850">
                  <a:moveTo>
                    <a:pt x="88900" y="142621"/>
                  </a:moveTo>
                  <a:lnTo>
                    <a:pt x="69850" y="142621"/>
                  </a:lnTo>
                  <a:lnTo>
                    <a:pt x="50800" y="161671"/>
                  </a:lnTo>
                  <a:lnTo>
                    <a:pt x="76200" y="161671"/>
                  </a:lnTo>
                  <a:lnTo>
                    <a:pt x="76200" y="179442"/>
                  </a:lnTo>
                  <a:lnTo>
                    <a:pt x="77273" y="179226"/>
                  </a:lnTo>
                  <a:lnTo>
                    <a:pt x="83327" y="175148"/>
                  </a:lnTo>
                  <a:lnTo>
                    <a:pt x="87405" y="169094"/>
                  </a:lnTo>
                  <a:lnTo>
                    <a:pt x="88900" y="161671"/>
                  </a:lnTo>
                  <a:lnTo>
                    <a:pt x="88900" y="142621"/>
                  </a:lnTo>
                  <a:close/>
                </a:path>
                <a:path w="114300" h="323850">
                  <a:moveTo>
                    <a:pt x="69850" y="142621"/>
                  </a:moveTo>
                  <a:lnTo>
                    <a:pt x="57150" y="142621"/>
                  </a:lnTo>
                  <a:lnTo>
                    <a:pt x="50800" y="143899"/>
                  </a:lnTo>
                  <a:lnTo>
                    <a:pt x="50800" y="161671"/>
                  </a:lnTo>
                  <a:lnTo>
                    <a:pt x="69850" y="142621"/>
                  </a:lnTo>
                  <a:close/>
                </a:path>
                <a:path w="114300" h="323850">
                  <a:moveTo>
                    <a:pt x="88900" y="0"/>
                  </a:moveTo>
                  <a:lnTo>
                    <a:pt x="50800" y="0"/>
                  </a:lnTo>
                  <a:lnTo>
                    <a:pt x="50800" y="143899"/>
                  </a:lnTo>
                  <a:lnTo>
                    <a:pt x="57150" y="142621"/>
                  </a:lnTo>
                  <a:lnTo>
                    <a:pt x="88900" y="142621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9696" y="2887992"/>
              <a:ext cx="310959" cy="56386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240534" y="2907030"/>
              <a:ext cx="114300" cy="369570"/>
            </a:xfrm>
            <a:custGeom>
              <a:avLst/>
              <a:gdLst/>
              <a:ahLst/>
              <a:cxnLst/>
              <a:rect l="l" t="t" r="r" b="b"/>
              <a:pathLst>
                <a:path w="114300" h="369570">
                  <a:moveTo>
                    <a:pt x="38100" y="255143"/>
                  </a:moveTo>
                  <a:lnTo>
                    <a:pt x="0" y="255143"/>
                  </a:lnTo>
                  <a:lnTo>
                    <a:pt x="57150" y="369443"/>
                  </a:lnTo>
                  <a:lnTo>
                    <a:pt x="104775" y="274193"/>
                  </a:lnTo>
                  <a:lnTo>
                    <a:pt x="38100" y="274193"/>
                  </a:lnTo>
                  <a:lnTo>
                    <a:pt x="38100" y="255143"/>
                  </a:lnTo>
                  <a:close/>
                </a:path>
                <a:path w="114300" h="369570">
                  <a:moveTo>
                    <a:pt x="38100" y="198659"/>
                  </a:moveTo>
                  <a:lnTo>
                    <a:pt x="38100" y="274193"/>
                  </a:lnTo>
                  <a:lnTo>
                    <a:pt x="76200" y="274193"/>
                  </a:lnTo>
                  <a:lnTo>
                    <a:pt x="76200" y="203707"/>
                  </a:lnTo>
                  <a:lnTo>
                    <a:pt x="50800" y="203707"/>
                  </a:lnTo>
                  <a:lnTo>
                    <a:pt x="43376" y="202213"/>
                  </a:lnTo>
                  <a:lnTo>
                    <a:pt x="38100" y="198659"/>
                  </a:lnTo>
                  <a:close/>
                </a:path>
                <a:path w="114300" h="369570">
                  <a:moveTo>
                    <a:pt x="114300" y="255143"/>
                  </a:moveTo>
                  <a:lnTo>
                    <a:pt x="76200" y="255143"/>
                  </a:lnTo>
                  <a:lnTo>
                    <a:pt x="76200" y="274193"/>
                  </a:lnTo>
                  <a:lnTo>
                    <a:pt x="104775" y="274193"/>
                  </a:lnTo>
                  <a:lnTo>
                    <a:pt x="114300" y="255143"/>
                  </a:lnTo>
                  <a:close/>
                </a:path>
                <a:path w="114300" h="369570">
                  <a:moveTo>
                    <a:pt x="38100" y="184657"/>
                  </a:moveTo>
                  <a:lnTo>
                    <a:pt x="38100" y="198659"/>
                  </a:lnTo>
                  <a:lnTo>
                    <a:pt x="43376" y="202213"/>
                  </a:lnTo>
                  <a:lnTo>
                    <a:pt x="50800" y="203707"/>
                  </a:lnTo>
                  <a:lnTo>
                    <a:pt x="57150" y="203707"/>
                  </a:lnTo>
                  <a:lnTo>
                    <a:pt x="38100" y="184657"/>
                  </a:lnTo>
                  <a:close/>
                </a:path>
                <a:path w="114300" h="369570">
                  <a:moveTo>
                    <a:pt x="69850" y="170656"/>
                  </a:moveTo>
                  <a:lnTo>
                    <a:pt x="69850" y="184657"/>
                  </a:lnTo>
                  <a:lnTo>
                    <a:pt x="38100" y="184657"/>
                  </a:lnTo>
                  <a:lnTo>
                    <a:pt x="57150" y="203707"/>
                  </a:lnTo>
                  <a:lnTo>
                    <a:pt x="76200" y="203707"/>
                  </a:lnTo>
                  <a:lnTo>
                    <a:pt x="76200" y="184657"/>
                  </a:lnTo>
                  <a:lnTo>
                    <a:pt x="74705" y="177234"/>
                  </a:lnTo>
                  <a:lnTo>
                    <a:pt x="70627" y="171180"/>
                  </a:lnTo>
                  <a:lnTo>
                    <a:pt x="69850" y="170656"/>
                  </a:lnTo>
                  <a:close/>
                </a:path>
                <a:path w="114300" h="369570">
                  <a:moveTo>
                    <a:pt x="69850" y="0"/>
                  </a:moveTo>
                  <a:lnTo>
                    <a:pt x="31750" y="0"/>
                  </a:lnTo>
                  <a:lnTo>
                    <a:pt x="31750" y="184657"/>
                  </a:lnTo>
                  <a:lnTo>
                    <a:pt x="33244" y="192081"/>
                  </a:lnTo>
                  <a:lnTo>
                    <a:pt x="37322" y="198135"/>
                  </a:lnTo>
                  <a:lnTo>
                    <a:pt x="38100" y="198659"/>
                  </a:lnTo>
                  <a:lnTo>
                    <a:pt x="38100" y="184657"/>
                  </a:lnTo>
                  <a:lnTo>
                    <a:pt x="69850" y="184657"/>
                  </a:lnTo>
                  <a:lnTo>
                    <a:pt x="50800" y="165607"/>
                  </a:lnTo>
                  <a:lnTo>
                    <a:pt x="69850" y="165607"/>
                  </a:lnTo>
                  <a:lnTo>
                    <a:pt x="69850" y="0"/>
                  </a:lnTo>
                  <a:close/>
                </a:path>
                <a:path w="114300" h="369570">
                  <a:moveTo>
                    <a:pt x="57150" y="165607"/>
                  </a:moveTo>
                  <a:lnTo>
                    <a:pt x="50800" y="165607"/>
                  </a:lnTo>
                  <a:lnTo>
                    <a:pt x="69850" y="184657"/>
                  </a:lnTo>
                  <a:lnTo>
                    <a:pt x="69850" y="170656"/>
                  </a:lnTo>
                  <a:lnTo>
                    <a:pt x="64573" y="167102"/>
                  </a:lnTo>
                  <a:lnTo>
                    <a:pt x="57150" y="165607"/>
                  </a:lnTo>
                  <a:close/>
                </a:path>
                <a:path w="114300" h="369570">
                  <a:moveTo>
                    <a:pt x="69850" y="165607"/>
                  </a:moveTo>
                  <a:lnTo>
                    <a:pt x="57150" y="165607"/>
                  </a:lnTo>
                  <a:lnTo>
                    <a:pt x="64573" y="167102"/>
                  </a:lnTo>
                  <a:lnTo>
                    <a:pt x="69850" y="170656"/>
                  </a:lnTo>
                  <a:lnTo>
                    <a:pt x="69850" y="16560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2660" y="3966972"/>
              <a:ext cx="310959" cy="43734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244" y="3986022"/>
              <a:ext cx="114300" cy="242862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06768" y="2741714"/>
            <a:ext cx="310959" cy="419061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6906768" y="1956828"/>
            <a:ext cx="311150" cy="1028700"/>
            <a:chOff x="6906768" y="1956828"/>
            <a:chExt cx="311150" cy="1028700"/>
          </a:xfrm>
        </p:grpSpPr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6768" y="1956828"/>
              <a:ext cx="310959" cy="44499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352" y="1975865"/>
              <a:ext cx="114300" cy="25057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20433" y="2760471"/>
              <a:ext cx="113538" cy="2247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Flowchart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168" y="342900"/>
            <a:ext cx="2674620" cy="1475740"/>
          </a:xfrm>
          <a:prstGeom prst="rect">
            <a:avLst/>
          </a:prstGeom>
          <a:solidFill>
            <a:srgbClr val="00FFC5"/>
          </a:solidFill>
        </p:spPr>
        <p:txBody>
          <a:bodyPr vert="horz" wrap="square" lIns="0" tIns="91440" rIns="0" bIns="0" rtlCol="0">
            <a:spAutoFit/>
          </a:bodyPr>
          <a:lstStyle/>
          <a:p>
            <a:pPr marL="111125" marR="102870" indent="-3175" algn="ctr">
              <a:lnSpc>
                <a:spcPct val="100000"/>
              </a:lnSpc>
              <a:spcBef>
                <a:spcPts val="720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Draw_Signal GLCD_DisplayString(); GLCD_DisplayFloatingPoint(); GLCD_DisplayInteger(); GLCD_DisplaySpecialPattern()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541" y="1918970"/>
            <a:ext cx="2618105" cy="694690"/>
            <a:chOff x="399541" y="1918970"/>
            <a:chExt cx="2618105" cy="694690"/>
          </a:xfrm>
        </p:grpSpPr>
        <p:sp>
          <p:nvSpPr>
            <p:cNvPr id="5" name="object 5"/>
            <p:cNvSpPr/>
            <p:nvPr/>
          </p:nvSpPr>
          <p:spPr>
            <a:xfrm>
              <a:off x="412241" y="1931670"/>
              <a:ext cx="2592705" cy="669290"/>
            </a:xfrm>
            <a:custGeom>
              <a:avLst/>
              <a:gdLst/>
              <a:ahLst/>
              <a:cxnLst/>
              <a:rect l="l" t="t" r="r" b="b"/>
              <a:pathLst>
                <a:path w="2592705" h="669289">
                  <a:moveTo>
                    <a:pt x="2480818" y="0"/>
                  </a:moveTo>
                  <a:lnTo>
                    <a:pt x="111506" y="0"/>
                  </a:lnTo>
                  <a:lnTo>
                    <a:pt x="68103" y="8761"/>
                  </a:lnTo>
                  <a:lnTo>
                    <a:pt x="32659" y="32654"/>
                  </a:lnTo>
                  <a:lnTo>
                    <a:pt x="8762" y="68097"/>
                  </a:lnTo>
                  <a:lnTo>
                    <a:pt x="0" y="111506"/>
                  </a:lnTo>
                  <a:lnTo>
                    <a:pt x="0" y="557530"/>
                  </a:lnTo>
                  <a:lnTo>
                    <a:pt x="8762" y="600938"/>
                  </a:lnTo>
                  <a:lnTo>
                    <a:pt x="32659" y="636381"/>
                  </a:lnTo>
                  <a:lnTo>
                    <a:pt x="68103" y="660274"/>
                  </a:lnTo>
                  <a:lnTo>
                    <a:pt x="111506" y="669036"/>
                  </a:lnTo>
                  <a:lnTo>
                    <a:pt x="2480818" y="669036"/>
                  </a:lnTo>
                  <a:lnTo>
                    <a:pt x="2524226" y="660274"/>
                  </a:lnTo>
                  <a:lnTo>
                    <a:pt x="2559669" y="636381"/>
                  </a:lnTo>
                  <a:lnTo>
                    <a:pt x="2583562" y="600938"/>
                  </a:lnTo>
                  <a:lnTo>
                    <a:pt x="2592324" y="557530"/>
                  </a:lnTo>
                  <a:lnTo>
                    <a:pt x="2592324" y="111506"/>
                  </a:lnTo>
                  <a:lnTo>
                    <a:pt x="2583562" y="68097"/>
                  </a:lnTo>
                  <a:lnTo>
                    <a:pt x="2559669" y="32654"/>
                  </a:lnTo>
                  <a:lnTo>
                    <a:pt x="2524226" y="8761"/>
                  </a:lnTo>
                  <a:lnTo>
                    <a:pt x="2480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241" y="1931670"/>
              <a:ext cx="2592705" cy="669290"/>
            </a:xfrm>
            <a:custGeom>
              <a:avLst/>
              <a:gdLst/>
              <a:ahLst/>
              <a:cxnLst/>
              <a:rect l="l" t="t" r="r" b="b"/>
              <a:pathLst>
                <a:path w="2592705" h="669289">
                  <a:moveTo>
                    <a:pt x="0" y="111506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6" y="0"/>
                  </a:lnTo>
                  <a:lnTo>
                    <a:pt x="2480818" y="0"/>
                  </a:lnTo>
                  <a:lnTo>
                    <a:pt x="2524226" y="8761"/>
                  </a:lnTo>
                  <a:lnTo>
                    <a:pt x="2559669" y="32654"/>
                  </a:lnTo>
                  <a:lnTo>
                    <a:pt x="2583562" y="68097"/>
                  </a:lnTo>
                  <a:lnTo>
                    <a:pt x="2592324" y="111506"/>
                  </a:lnTo>
                  <a:lnTo>
                    <a:pt x="2592324" y="557530"/>
                  </a:lnTo>
                  <a:lnTo>
                    <a:pt x="2583562" y="600938"/>
                  </a:lnTo>
                  <a:lnTo>
                    <a:pt x="2559669" y="636381"/>
                  </a:lnTo>
                  <a:lnTo>
                    <a:pt x="2524226" y="660274"/>
                  </a:lnTo>
                  <a:lnTo>
                    <a:pt x="2480818" y="669036"/>
                  </a:lnTo>
                  <a:lnTo>
                    <a:pt x="111506" y="669036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9980" y="2002027"/>
            <a:ext cx="1994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Choose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scale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(milliseconds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9326" y="2364739"/>
            <a:ext cx="754380" cy="12700"/>
          </a:xfrm>
          <a:custGeom>
            <a:avLst/>
            <a:gdLst/>
            <a:ahLst/>
            <a:cxnLst/>
            <a:rect l="l" t="t" r="r" b="b"/>
            <a:pathLst>
              <a:path w="754380" h="12700">
                <a:moveTo>
                  <a:pt x="754380" y="0"/>
                </a:moveTo>
                <a:lnTo>
                  <a:pt x="0" y="0"/>
                </a:lnTo>
                <a:lnTo>
                  <a:pt x="0" y="12192"/>
                </a:lnTo>
                <a:lnTo>
                  <a:pt x="754380" y="12192"/>
                </a:lnTo>
                <a:lnTo>
                  <a:pt x="754380" y="0"/>
                </a:lnTo>
                <a:close/>
              </a:path>
            </a:pathLst>
          </a:custGeom>
          <a:solidFill>
            <a:srgbClr val="1B1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036" y="2151075"/>
            <a:ext cx="1604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-39351" dirty="0">
                <a:solidFill>
                  <a:srgbClr val="1B1363"/>
                </a:solidFill>
                <a:latin typeface="Arial MT"/>
                <a:cs typeface="Arial MT"/>
              </a:rPr>
              <a:t>to</a:t>
            </a:r>
            <a:r>
              <a:rPr sz="1800" spc="-22" baseline="-39351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800" baseline="-39351" dirty="0">
                <a:solidFill>
                  <a:srgbClr val="1B1363"/>
                </a:solidFill>
                <a:latin typeface="Arial MT"/>
                <a:cs typeface="Arial MT"/>
              </a:rPr>
              <a:t>pixel)</a:t>
            </a:r>
            <a:r>
              <a:rPr sz="1800" spc="-7" baseline="-39351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800" baseline="-39351" dirty="0">
                <a:solidFill>
                  <a:srgbClr val="1B1363"/>
                </a:solidFill>
                <a:latin typeface="Arial MT"/>
                <a:cs typeface="Arial MT"/>
              </a:rPr>
              <a:t>as</a:t>
            </a:r>
            <a:r>
              <a:rPr sz="1800" spc="-7" baseline="-39351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000" spc="55" dirty="0">
                <a:solidFill>
                  <a:srgbClr val="1B1363"/>
                </a:solidFill>
                <a:latin typeface="Cambria Math"/>
                <a:cs typeface="Cambria Math"/>
              </a:rPr>
              <a:t>𝑝𝑒𝑟𝑖𝑜𝑑</a:t>
            </a:r>
            <a:r>
              <a:rPr sz="1000" spc="30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000" spc="35" dirty="0">
                <a:solidFill>
                  <a:srgbClr val="1B1363"/>
                </a:solidFill>
                <a:latin typeface="Cambria Math"/>
                <a:cs typeface="Cambria Math"/>
              </a:rPr>
              <a:t>𝑡𝑖𝑚𝑒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6858" y="2369566"/>
            <a:ext cx="10096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0" dirty="0">
                <a:solidFill>
                  <a:srgbClr val="1B1363"/>
                </a:solidFill>
                <a:latin typeface="Cambria Math"/>
                <a:cs typeface="Cambria Math"/>
              </a:rPr>
              <a:t>5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3441" y="1027430"/>
            <a:ext cx="3593465" cy="804545"/>
            <a:chOff x="4933441" y="1027430"/>
            <a:chExt cx="3593465" cy="804545"/>
          </a:xfrm>
        </p:grpSpPr>
        <p:sp>
          <p:nvSpPr>
            <p:cNvPr id="12" name="object 12"/>
            <p:cNvSpPr/>
            <p:nvPr/>
          </p:nvSpPr>
          <p:spPr>
            <a:xfrm>
              <a:off x="4946141" y="1040130"/>
              <a:ext cx="3568065" cy="779145"/>
            </a:xfrm>
            <a:custGeom>
              <a:avLst/>
              <a:gdLst/>
              <a:ahLst/>
              <a:cxnLst/>
              <a:rect l="l" t="t" r="r" b="b"/>
              <a:pathLst>
                <a:path w="3568065" h="779144">
                  <a:moveTo>
                    <a:pt x="3437890" y="0"/>
                  </a:moveTo>
                  <a:lnTo>
                    <a:pt x="129794" y="0"/>
                  </a:lnTo>
                  <a:lnTo>
                    <a:pt x="79295" y="10207"/>
                  </a:lnTo>
                  <a:lnTo>
                    <a:pt x="38036" y="38036"/>
                  </a:lnTo>
                  <a:lnTo>
                    <a:pt x="10207" y="79295"/>
                  </a:lnTo>
                  <a:lnTo>
                    <a:pt x="0" y="129794"/>
                  </a:lnTo>
                  <a:lnTo>
                    <a:pt x="0" y="648970"/>
                  </a:lnTo>
                  <a:lnTo>
                    <a:pt x="10207" y="699468"/>
                  </a:lnTo>
                  <a:lnTo>
                    <a:pt x="38036" y="740727"/>
                  </a:lnTo>
                  <a:lnTo>
                    <a:pt x="79295" y="768556"/>
                  </a:lnTo>
                  <a:lnTo>
                    <a:pt x="129794" y="778764"/>
                  </a:lnTo>
                  <a:lnTo>
                    <a:pt x="3437890" y="778764"/>
                  </a:lnTo>
                  <a:lnTo>
                    <a:pt x="3488388" y="768556"/>
                  </a:lnTo>
                  <a:lnTo>
                    <a:pt x="3529647" y="740727"/>
                  </a:lnTo>
                  <a:lnTo>
                    <a:pt x="3557476" y="699468"/>
                  </a:lnTo>
                  <a:lnTo>
                    <a:pt x="3567684" y="648970"/>
                  </a:lnTo>
                  <a:lnTo>
                    <a:pt x="3567684" y="129794"/>
                  </a:lnTo>
                  <a:lnTo>
                    <a:pt x="3557476" y="79295"/>
                  </a:lnTo>
                  <a:lnTo>
                    <a:pt x="3529647" y="38036"/>
                  </a:lnTo>
                  <a:lnTo>
                    <a:pt x="3488388" y="10207"/>
                  </a:lnTo>
                  <a:lnTo>
                    <a:pt x="3437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6141" y="1040130"/>
              <a:ext cx="3568065" cy="779145"/>
            </a:xfrm>
            <a:custGeom>
              <a:avLst/>
              <a:gdLst/>
              <a:ahLst/>
              <a:cxnLst/>
              <a:rect l="l" t="t" r="r" b="b"/>
              <a:pathLst>
                <a:path w="3568065" h="779144">
                  <a:moveTo>
                    <a:pt x="0" y="129794"/>
                  </a:moveTo>
                  <a:lnTo>
                    <a:pt x="10207" y="79295"/>
                  </a:lnTo>
                  <a:lnTo>
                    <a:pt x="38036" y="38036"/>
                  </a:lnTo>
                  <a:lnTo>
                    <a:pt x="79295" y="10207"/>
                  </a:lnTo>
                  <a:lnTo>
                    <a:pt x="129794" y="0"/>
                  </a:lnTo>
                  <a:lnTo>
                    <a:pt x="3437890" y="0"/>
                  </a:lnTo>
                  <a:lnTo>
                    <a:pt x="3488388" y="10207"/>
                  </a:lnTo>
                  <a:lnTo>
                    <a:pt x="3529647" y="38036"/>
                  </a:lnTo>
                  <a:lnTo>
                    <a:pt x="3557476" y="79295"/>
                  </a:lnTo>
                  <a:lnTo>
                    <a:pt x="3567684" y="129794"/>
                  </a:lnTo>
                  <a:lnTo>
                    <a:pt x="3567684" y="648970"/>
                  </a:lnTo>
                  <a:lnTo>
                    <a:pt x="3557476" y="699468"/>
                  </a:lnTo>
                  <a:lnTo>
                    <a:pt x="3529647" y="740727"/>
                  </a:lnTo>
                  <a:lnTo>
                    <a:pt x="3488388" y="768556"/>
                  </a:lnTo>
                  <a:lnTo>
                    <a:pt x="3437890" y="778764"/>
                  </a:lnTo>
                  <a:lnTo>
                    <a:pt x="129794" y="778764"/>
                  </a:lnTo>
                  <a:lnTo>
                    <a:pt x="79295" y="768556"/>
                  </a:lnTo>
                  <a:lnTo>
                    <a:pt x="38036" y="740727"/>
                  </a:lnTo>
                  <a:lnTo>
                    <a:pt x="10207" y="699468"/>
                  </a:lnTo>
                  <a:lnTo>
                    <a:pt x="0" y="648970"/>
                  </a:lnTo>
                  <a:lnTo>
                    <a:pt x="0" y="129794"/>
                  </a:lnTo>
                  <a:close/>
                </a:path>
              </a:pathLst>
            </a:custGeom>
            <a:ln w="25399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38420" y="1320546"/>
            <a:ext cx="3181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GLCD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Line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0: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Frequency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Value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kHz.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33441" y="2045461"/>
            <a:ext cx="3593465" cy="558800"/>
            <a:chOff x="4933441" y="2045461"/>
            <a:chExt cx="3593465" cy="558800"/>
          </a:xfrm>
        </p:grpSpPr>
        <p:sp>
          <p:nvSpPr>
            <p:cNvPr id="16" name="object 16"/>
            <p:cNvSpPr/>
            <p:nvPr/>
          </p:nvSpPr>
          <p:spPr>
            <a:xfrm>
              <a:off x="4946141" y="2058161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347878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3478784" y="533400"/>
                  </a:lnTo>
                  <a:lnTo>
                    <a:pt x="3513409" y="526420"/>
                  </a:lnTo>
                  <a:lnTo>
                    <a:pt x="3541664" y="507380"/>
                  </a:lnTo>
                  <a:lnTo>
                    <a:pt x="3560704" y="479125"/>
                  </a:lnTo>
                  <a:lnTo>
                    <a:pt x="3567684" y="444500"/>
                  </a:lnTo>
                  <a:lnTo>
                    <a:pt x="3567684" y="88900"/>
                  </a:lnTo>
                  <a:lnTo>
                    <a:pt x="3560704" y="54274"/>
                  </a:lnTo>
                  <a:lnTo>
                    <a:pt x="3541664" y="26019"/>
                  </a:lnTo>
                  <a:lnTo>
                    <a:pt x="3513409" y="6979"/>
                  </a:lnTo>
                  <a:lnTo>
                    <a:pt x="3478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6141" y="2058161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478784" y="0"/>
                  </a:lnTo>
                  <a:lnTo>
                    <a:pt x="3513409" y="6979"/>
                  </a:lnTo>
                  <a:lnTo>
                    <a:pt x="3541664" y="26019"/>
                  </a:lnTo>
                  <a:lnTo>
                    <a:pt x="3560704" y="54274"/>
                  </a:lnTo>
                  <a:lnTo>
                    <a:pt x="3567684" y="88900"/>
                  </a:lnTo>
                  <a:lnTo>
                    <a:pt x="3567684" y="444500"/>
                  </a:lnTo>
                  <a:lnTo>
                    <a:pt x="3560704" y="479125"/>
                  </a:lnTo>
                  <a:lnTo>
                    <a:pt x="3541664" y="507380"/>
                  </a:lnTo>
                  <a:lnTo>
                    <a:pt x="3513409" y="526420"/>
                  </a:lnTo>
                  <a:lnTo>
                    <a:pt x="3478784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12460" y="2216023"/>
            <a:ext cx="3037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GLCD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Line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1: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Duty</a:t>
            </a:r>
            <a:r>
              <a:rPr sz="1200" spc="-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Cycle Value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1B1363"/>
                </a:solidFill>
                <a:latin typeface="Arial MT"/>
                <a:cs typeface="Arial MT"/>
              </a:rPr>
              <a:t>%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62655" y="1293850"/>
            <a:ext cx="5563870" cy="3520440"/>
            <a:chOff x="2962655" y="1293850"/>
            <a:chExt cx="5563870" cy="3520440"/>
          </a:xfrm>
        </p:grpSpPr>
        <p:sp>
          <p:nvSpPr>
            <p:cNvPr id="20" name="object 20"/>
            <p:cNvSpPr/>
            <p:nvPr/>
          </p:nvSpPr>
          <p:spPr>
            <a:xfrm>
              <a:off x="4946141" y="2827781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347878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3478784" y="533400"/>
                  </a:lnTo>
                  <a:lnTo>
                    <a:pt x="3513409" y="526420"/>
                  </a:lnTo>
                  <a:lnTo>
                    <a:pt x="3541664" y="507380"/>
                  </a:lnTo>
                  <a:lnTo>
                    <a:pt x="3560704" y="479125"/>
                  </a:lnTo>
                  <a:lnTo>
                    <a:pt x="3567684" y="444500"/>
                  </a:lnTo>
                  <a:lnTo>
                    <a:pt x="3567684" y="88900"/>
                  </a:lnTo>
                  <a:lnTo>
                    <a:pt x="3560704" y="54274"/>
                  </a:lnTo>
                  <a:lnTo>
                    <a:pt x="3541664" y="26019"/>
                  </a:lnTo>
                  <a:lnTo>
                    <a:pt x="3513409" y="6979"/>
                  </a:lnTo>
                  <a:lnTo>
                    <a:pt x="3478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6141" y="2827781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478784" y="0"/>
                  </a:lnTo>
                  <a:lnTo>
                    <a:pt x="3513409" y="6979"/>
                  </a:lnTo>
                  <a:lnTo>
                    <a:pt x="3541664" y="26019"/>
                  </a:lnTo>
                  <a:lnTo>
                    <a:pt x="3560704" y="54274"/>
                  </a:lnTo>
                  <a:lnTo>
                    <a:pt x="3567684" y="88900"/>
                  </a:lnTo>
                  <a:lnTo>
                    <a:pt x="3567684" y="444500"/>
                  </a:lnTo>
                  <a:lnTo>
                    <a:pt x="3560704" y="479125"/>
                  </a:lnTo>
                  <a:lnTo>
                    <a:pt x="3541664" y="507380"/>
                  </a:lnTo>
                  <a:lnTo>
                    <a:pt x="3513409" y="526420"/>
                  </a:lnTo>
                  <a:lnTo>
                    <a:pt x="3478784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6141" y="3603497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3478784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899"/>
                  </a:lnTo>
                  <a:lnTo>
                    <a:pt x="0" y="444499"/>
                  </a:lnTo>
                  <a:lnTo>
                    <a:pt x="6979" y="479103"/>
                  </a:lnTo>
                  <a:lnTo>
                    <a:pt x="26019" y="507361"/>
                  </a:lnTo>
                  <a:lnTo>
                    <a:pt x="54274" y="526413"/>
                  </a:lnTo>
                  <a:lnTo>
                    <a:pt x="88900" y="533399"/>
                  </a:lnTo>
                  <a:lnTo>
                    <a:pt x="3478784" y="533399"/>
                  </a:lnTo>
                  <a:lnTo>
                    <a:pt x="3513409" y="526413"/>
                  </a:lnTo>
                  <a:lnTo>
                    <a:pt x="3541664" y="507361"/>
                  </a:lnTo>
                  <a:lnTo>
                    <a:pt x="3560704" y="479103"/>
                  </a:lnTo>
                  <a:lnTo>
                    <a:pt x="3567684" y="444499"/>
                  </a:lnTo>
                  <a:lnTo>
                    <a:pt x="3567684" y="88899"/>
                  </a:lnTo>
                  <a:lnTo>
                    <a:pt x="3560704" y="54274"/>
                  </a:lnTo>
                  <a:lnTo>
                    <a:pt x="3541664" y="26019"/>
                  </a:lnTo>
                  <a:lnTo>
                    <a:pt x="3513409" y="6979"/>
                  </a:lnTo>
                  <a:lnTo>
                    <a:pt x="3478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46141" y="3603497"/>
              <a:ext cx="3568065" cy="533400"/>
            </a:xfrm>
            <a:custGeom>
              <a:avLst/>
              <a:gdLst/>
              <a:ahLst/>
              <a:cxnLst/>
              <a:rect l="l" t="t" r="r" b="b"/>
              <a:pathLst>
                <a:path w="3568065" h="533400">
                  <a:moveTo>
                    <a:pt x="0" y="88899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3478784" y="0"/>
                  </a:lnTo>
                  <a:lnTo>
                    <a:pt x="3513409" y="6979"/>
                  </a:lnTo>
                  <a:lnTo>
                    <a:pt x="3541664" y="26019"/>
                  </a:lnTo>
                  <a:lnTo>
                    <a:pt x="3560704" y="54274"/>
                  </a:lnTo>
                  <a:lnTo>
                    <a:pt x="3567684" y="88899"/>
                  </a:lnTo>
                  <a:lnTo>
                    <a:pt x="3567684" y="444499"/>
                  </a:lnTo>
                  <a:lnTo>
                    <a:pt x="3560704" y="479103"/>
                  </a:lnTo>
                  <a:lnTo>
                    <a:pt x="3541664" y="507361"/>
                  </a:lnTo>
                  <a:lnTo>
                    <a:pt x="3513409" y="526413"/>
                  </a:lnTo>
                  <a:lnTo>
                    <a:pt x="3478784" y="533399"/>
                  </a:lnTo>
                  <a:lnTo>
                    <a:pt x="88900" y="533399"/>
                  </a:lnTo>
                  <a:lnTo>
                    <a:pt x="54274" y="526413"/>
                  </a:lnTo>
                  <a:lnTo>
                    <a:pt x="26019" y="507361"/>
                  </a:lnTo>
                  <a:lnTo>
                    <a:pt x="6979" y="479103"/>
                  </a:lnTo>
                  <a:lnTo>
                    <a:pt x="0" y="444499"/>
                  </a:lnTo>
                  <a:lnTo>
                    <a:pt x="0" y="88899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2655" y="1293850"/>
              <a:ext cx="2136647" cy="105158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04565" y="1371599"/>
              <a:ext cx="1941195" cy="913130"/>
            </a:xfrm>
            <a:custGeom>
              <a:avLst/>
              <a:gdLst/>
              <a:ahLst/>
              <a:cxnLst/>
              <a:rect l="l" t="t" r="r" b="b"/>
              <a:pathLst>
                <a:path w="1941195" h="913130">
                  <a:moveTo>
                    <a:pt x="951483" y="874902"/>
                  </a:moveTo>
                  <a:lnTo>
                    <a:pt x="0" y="874902"/>
                  </a:lnTo>
                  <a:lnTo>
                    <a:pt x="0" y="913002"/>
                  </a:lnTo>
                  <a:lnTo>
                    <a:pt x="970533" y="913002"/>
                  </a:lnTo>
                  <a:lnTo>
                    <a:pt x="977957" y="911508"/>
                  </a:lnTo>
                  <a:lnTo>
                    <a:pt x="984011" y="907430"/>
                  </a:lnTo>
                  <a:lnTo>
                    <a:pt x="988089" y="901376"/>
                  </a:lnTo>
                  <a:lnTo>
                    <a:pt x="989583" y="893952"/>
                  </a:lnTo>
                  <a:lnTo>
                    <a:pt x="951483" y="893952"/>
                  </a:lnTo>
                  <a:lnTo>
                    <a:pt x="951483" y="874902"/>
                  </a:lnTo>
                  <a:close/>
                </a:path>
                <a:path w="1941195" h="913130">
                  <a:moveTo>
                    <a:pt x="1826641" y="38100"/>
                  </a:moveTo>
                  <a:lnTo>
                    <a:pt x="970533" y="38100"/>
                  </a:lnTo>
                  <a:lnTo>
                    <a:pt x="963110" y="39594"/>
                  </a:lnTo>
                  <a:lnTo>
                    <a:pt x="957056" y="43672"/>
                  </a:lnTo>
                  <a:lnTo>
                    <a:pt x="952978" y="49726"/>
                  </a:lnTo>
                  <a:lnTo>
                    <a:pt x="951483" y="57150"/>
                  </a:lnTo>
                  <a:lnTo>
                    <a:pt x="951483" y="893952"/>
                  </a:lnTo>
                  <a:lnTo>
                    <a:pt x="970533" y="874902"/>
                  </a:lnTo>
                  <a:lnTo>
                    <a:pt x="989583" y="874902"/>
                  </a:lnTo>
                  <a:lnTo>
                    <a:pt x="989583" y="76200"/>
                  </a:lnTo>
                  <a:lnTo>
                    <a:pt x="970533" y="76200"/>
                  </a:lnTo>
                  <a:lnTo>
                    <a:pt x="989583" y="57150"/>
                  </a:lnTo>
                  <a:lnTo>
                    <a:pt x="1826641" y="57150"/>
                  </a:lnTo>
                  <a:lnTo>
                    <a:pt x="1826641" y="38100"/>
                  </a:lnTo>
                  <a:close/>
                </a:path>
                <a:path w="1941195" h="913130">
                  <a:moveTo>
                    <a:pt x="989583" y="874902"/>
                  </a:moveTo>
                  <a:lnTo>
                    <a:pt x="970533" y="874902"/>
                  </a:lnTo>
                  <a:lnTo>
                    <a:pt x="951483" y="893952"/>
                  </a:lnTo>
                  <a:lnTo>
                    <a:pt x="989583" y="893952"/>
                  </a:lnTo>
                  <a:lnTo>
                    <a:pt x="989583" y="874902"/>
                  </a:lnTo>
                  <a:close/>
                </a:path>
                <a:path w="1941195" h="913130">
                  <a:moveTo>
                    <a:pt x="1826641" y="0"/>
                  </a:moveTo>
                  <a:lnTo>
                    <a:pt x="1826641" y="114300"/>
                  </a:lnTo>
                  <a:lnTo>
                    <a:pt x="1902841" y="76200"/>
                  </a:lnTo>
                  <a:lnTo>
                    <a:pt x="1845691" y="76200"/>
                  </a:lnTo>
                  <a:lnTo>
                    <a:pt x="1845691" y="38100"/>
                  </a:lnTo>
                  <a:lnTo>
                    <a:pt x="1902841" y="38100"/>
                  </a:lnTo>
                  <a:lnTo>
                    <a:pt x="1826641" y="0"/>
                  </a:lnTo>
                  <a:close/>
                </a:path>
                <a:path w="1941195" h="913130">
                  <a:moveTo>
                    <a:pt x="989583" y="57150"/>
                  </a:moveTo>
                  <a:lnTo>
                    <a:pt x="970533" y="76200"/>
                  </a:lnTo>
                  <a:lnTo>
                    <a:pt x="989583" y="76200"/>
                  </a:lnTo>
                  <a:lnTo>
                    <a:pt x="989583" y="57150"/>
                  </a:lnTo>
                  <a:close/>
                </a:path>
                <a:path w="1941195" h="913130">
                  <a:moveTo>
                    <a:pt x="1826641" y="57150"/>
                  </a:moveTo>
                  <a:lnTo>
                    <a:pt x="989583" y="57150"/>
                  </a:lnTo>
                  <a:lnTo>
                    <a:pt x="989583" y="76200"/>
                  </a:lnTo>
                  <a:lnTo>
                    <a:pt x="1826641" y="76200"/>
                  </a:lnTo>
                  <a:lnTo>
                    <a:pt x="1826641" y="57150"/>
                  </a:lnTo>
                  <a:close/>
                </a:path>
                <a:path w="1941195" h="913130">
                  <a:moveTo>
                    <a:pt x="1902841" y="38100"/>
                  </a:moveTo>
                  <a:lnTo>
                    <a:pt x="1845691" y="38100"/>
                  </a:lnTo>
                  <a:lnTo>
                    <a:pt x="1845691" y="76200"/>
                  </a:lnTo>
                  <a:lnTo>
                    <a:pt x="1902841" y="76200"/>
                  </a:lnTo>
                  <a:lnTo>
                    <a:pt x="1940941" y="57150"/>
                  </a:lnTo>
                  <a:lnTo>
                    <a:pt x="1902841" y="381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46141" y="4380737"/>
              <a:ext cx="3568065" cy="421005"/>
            </a:xfrm>
            <a:custGeom>
              <a:avLst/>
              <a:gdLst/>
              <a:ahLst/>
              <a:cxnLst/>
              <a:rect l="l" t="t" r="r" b="b"/>
              <a:pathLst>
                <a:path w="3568065" h="421004">
                  <a:moveTo>
                    <a:pt x="3497580" y="0"/>
                  </a:moveTo>
                  <a:lnTo>
                    <a:pt x="70104" y="0"/>
                  </a:lnTo>
                  <a:lnTo>
                    <a:pt x="42808" y="5508"/>
                  </a:lnTo>
                  <a:lnTo>
                    <a:pt x="20526" y="20531"/>
                  </a:lnTo>
                  <a:lnTo>
                    <a:pt x="5506" y="42814"/>
                  </a:lnTo>
                  <a:lnTo>
                    <a:pt x="0" y="70104"/>
                  </a:lnTo>
                  <a:lnTo>
                    <a:pt x="0" y="350520"/>
                  </a:lnTo>
                  <a:lnTo>
                    <a:pt x="5506" y="377809"/>
                  </a:lnTo>
                  <a:lnTo>
                    <a:pt x="20526" y="400092"/>
                  </a:lnTo>
                  <a:lnTo>
                    <a:pt x="42808" y="415115"/>
                  </a:lnTo>
                  <a:lnTo>
                    <a:pt x="70104" y="420624"/>
                  </a:lnTo>
                  <a:lnTo>
                    <a:pt x="3497580" y="420624"/>
                  </a:lnTo>
                  <a:lnTo>
                    <a:pt x="3524875" y="415115"/>
                  </a:lnTo>
                  <a:lnTo>
                    <a:pt x="3547157" y="400092"/>
                  </a:lnTo>
                  <a:lnTo>
                    <a:pt x="3562177" y="377809"/>
                  </a:lnTo>
                  <a:lnTo>
                    <a:pt x="3567684" y="350520"/>
                  </a:lnTo>
                  <a:lnTo>
                    <a:pt x="3567684" y="70104"/>
                  </a:lnTo>
                  <a:lnTo>
                    <a:pt x="3562177" y="42814"/>
                  </a:lnTo>
                  <a:lnTo>
                    <a:pt x="3547157" y="20531"/>
                  </a:lnTo>
                  <a:lnTo>
                    <a:pt x="3524875" y="5508"/>
                  </a:lnTo>
                  <a:lnTo>
                    <a:pt x="3497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46141" y="4380737"/>
              <a:ext cx="3568065" cy="421005"/>
            </a:xfrm>
            <a:custGeom>
              <a:avLst/>
              <a:gdLst/>
              <a:ahLst/>
              <a:cxnLst/>
              <a:rect l="l" t="t" r="r" b="b"/>
              <a:pathLst>
                <a:path w="3568065" h="421004">
                  <a:moveTo>
                    <a:pt x="0" y="70104"/>
                  </a:moveTo>
                  <a:lnTo>
                    <a:pt x="5506" y="42814"/>
                  </a:lnTo>
                  <a:lnTo>
                    <a:pt x="20526" y="20531"/>
                  </a:lnTo>
                  <a:lnTo>
                    <a:pt x="42808" y="5508"/>
                  </a:lnTo>
                  <a:lnTo>
                    <a:pt x="70104" y="0"/>
                  </a:lnTo>
                  <a:lnTo>
                    <a:pt x="3497580" y="0"/>
                  </a:lnTo>
                  <a:lnTo>
                    <a:pt x="3524875" y="5508"/>
                  </a:lnTo>
                  <a:lnTo>
                    <a:pt x="3547157" y="20531"/>
                  </a:lnTo>
                  <a:lnTo>
                    <a:pt x="3562177" y="42814"/>
                  </a:lnTo>
                  <a:lnTo>
                    <a:pt x="3567684" y="70104"/>
                  </a:lnTo>
                  <a:lnTo>
                    <a:pt x="3567684" y="350520"/>
                  </a:lnTo>
                  <a:lnTo>
                    <a:pt x="3562177" y="377809"/>
                  </a:lnTo>
                  <a:lnTo>
                    <a:pt x="3547157" y="400092"/>
                  </a:lnTo>
                  <a:lnTo>
                    <a:pt x="3524875" y="415115"/>
                  </a:lnTo>
                  <a:lnTo>
                    <a:pt x="3497580" y="420624"/>
                  </a:lnTo>
                  <a:lnTo>
                    <a:pt x="70104" y="420624"/>
                  </a:lnTo>
                  <a:lnTo>
                    <a:pt x="42808" y="415115"/>
                  </a:lnTo>
                  <a:lnTo>
                    <a:pt x="20526" y="400092"/>
                  </a:lnTo>
                  <a:lnTo>
                    <a:pt x="5506" y="377809"/>
                  </a:lnTo>
                  <a:lnTo>
                    <a:pt x="0" y="350520"/>
                  </a:lnTo>
                  <a:lnTo>
                    <a:pt x="0" y="70104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81980" y="2894838"/>
            <a:ext cx="3094355" cy="1796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8382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GLCD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Line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4: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Period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Time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Value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in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milliseconds.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200">
              <a:latin typeface="Arial MT"/>
              <a:cs typeface="Arial MT"/>
            </a:endParaRPr>
          </a:p>
          <a:p>
            <a:pPr marL="109855" marR="98425" algn="ctr">
              <a:lnSpc>
                <a:spcPct val="100000"/>
              </a:lnSpc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GLCD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Line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5: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Arrow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on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First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 Cycle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Period</a:t>
            </a:r>
            <a:r>
              <a:rPr sz="1200" spc="-4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Time.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GLCD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Line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6: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PWM</a:t>
            </a:r>
            <a:r>
              <a:rPr sz="1200" spc="-4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signal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shape.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05600" y="1818144"/>
            <a:ext cx="347980" cy="2711450"/>
          </a:xfrm>
          <a:custGeom>
            <a:avLst/>
            <a:gdLst/>
            <a:ahLst/>
            <a:cxnLst/>
            <a:rect l="l" t="t" r="r" b="b"/>
            <a:pathLst>
              <a:path w="347979" h="2711450">
                <a:moveTo>
                  <a:pt x="342900" y="2539733"/>
                </a:moveTo>
                <a:lnTo>
                  <a:pt x="257175" y="2539733"/>
                </a:lnTo>
                <a:lnTo>
                  <a:pt x="257175" y="2228075"/>
                </a:lnTo>
                <a:lnTo>
                  <a:pt x="85725" y="2228075"/>
                </a:lnTo>
                <a:lnTo>
                  <a:pt x="85725" y="2539733"/>
                </a:lnTo>
                <a:lnTo>
                  <a:pt x="0" y="2539733"/>
                </a:lnTo>
                <a:lnTo>
                  <a:pt x="171450" y="2711183"/>
                </a:lnTo>
                <a:lnTo>
                  <a:pt x="342900" y="2539733"/>
                </a:lnTo>
                <a:close/>
              </a:path>
              <a:path w="347979" h="2711450">
                <a:moveTo>
                  <a:pt x="342900" y="1745729"/>
                </a:moveTo>
                <a:lnTo>
                  <a:pt x="257175" y="1745729"/>
                </a:lnTo>
                <a:lnTo>
                  <a:pt x="257175" y="1435595"/>
                </a:lnTo>
                <a:lnTo>
                  <a:pt x="85725" y="1435595"/>
                </a:lnTo>
                <a:lnTo>
                  <a:pt x="85725" y="1745729"/>
                </a:lnTo>
                <a:lnTo>
                  <a:pt x="0" y="1745729"/>
                </a:lnTo>
                <a:lnTo>
                  <a:pt x="171450" y="1917179"/>
                </a:lnTo>
                <a:lnTo>
                  <a:pt x="342900" y="1745729"/>
                </a:lnTo>
                <a:close/>
              </a:path>
              <a:path w="347979" h="2711450">
                <a:moveTo>
                  <a:pt x="342900" y="942581"/>
                </a:moveTo>
                <a:lnTo>
                  <a:pt x="257175" y="942581"/>
                </a:lnTo>
                <a:lnTo>
                  <a:pt x="257175" y="632447"/>
                </a:lnTo>
                <a:lnTo>
                  <a:pt x="85725" y="632447"/>
                </a:lnTo>
                <a:lnTo>
                  <a:pt x="85725" y="942581"/>
                </a:lnTo>
                <a:lnTo>
                  <a:pt x="0" y="942581"/>
                </a:lnTo>
                <a:lnTo>
                  <a:pt x="171450" y="1114031"/>
                </a:lnTo>
                <a:lnTo>
                  <a:pt x="342900" y="942581"/>
                </a:lnTo>
                <a:close/>
              </a:path>
              <a:path w="347979" h="2711450">
                <a:moveTo>
                  <a:pt x="347472" y="310121"/>
                </a:moveTo>
                <a:lnTo>
                  <a:pt x="261747" y="310121"/>
                </a:lnTo>
                <a:lnTo>
                  <a:pt x="261747" y="0"/>
                </a:lnTo>
                <a:lnTo>
                  <a:pt x="90297" y="0"/>
                </a:lnTo>
                <a:lnTo>
                  <a:pt x="90297" y="310121"/>
                </a:lnTo>
                <a:lnTo>
                  <a:pt x="4572" y="310121"/>
                </a:lnTo>
                <a:lnTo>
                  <a:pt x="176022" y="481571"/>
                </a:lnTo>
                <a:lnTo>
                  <a:pt x="347472" y="310121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Flowchart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342900"/>
            <a:ext cx="2674620" cy="1475740"/>
          </a:xfrm>
          <a:custGeom>
            <a:avLst/>
            <a:gdLst/>
            <a:ahLst/>
            <a:cxnLst/>
            <a:rect l="l" t="t" r="r" b="b"/>
            <a:pathLst>
              <a:path w="2674620" h="1475739">
                <a:moveTo>
                  <a:pt x="2674620" y="0"/>
                </a:moveTo>
                <a:lnTo>
                  <a:pt x="0" y="0"/>
                </a:lnTo>
                <a:lnTo>
                  <a:pt x="0" y="1475232"/>
                </a:lnTo>
                <a:lnTo>
                  <a:pt x="2674620" y="1475232"/>
                </a:lnTo>
                <a:lnTo>
                  <a:pt x="2674620" y="0"/>
                </a:lnTo>
                <a:close/>
              </a:path>
            </a:pathLst>
          </a:custGeom>
          <a:solidFill>
            <a:srgbClr val="00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0024" y="421639"/>
            <a:ext cx="247840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Draw_Signal GLCD_DisplayString(); GLCD_DisplayFloatingPoint(); GLCD_DisplayInteger(); GLCD_DisplaySpecialPattern()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79490" y="430022"/>
            <a:ext cx="2877185" cy="446405"/>
            <a:chOff x="6079490" y="430022"/>
            <a:chExt cx="2877185" cy="446405"/>
          </a:xfrm>
        </p:grpSpPr>
        <p:sp>
          <p:nvSpPr>
            <p:cNvPr id="6" name="object 6"/>
            <p:cNvSpPr/>
            <p:nvPr/>
          </p:nvSpPr>
          <p:spPr>
            <a:xfrm>
              <a:off x="6092190" y="442722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4" h="421005">
                  <a:moveTo>
                    <a:pt x="2781300" y="0"/>
                  </a:moveTo>
                  <a:lnTo>
                    <a:pt x="70104" y="0"/>
                  </a:lnTo>
                  <a:lnTo>
                    <a:pt x="42808" y="5506"/>
                  </a:lnTo>
                  <a:lnTo>
                    <a:pt x="20526" y="20526"/>
                  </a:lnTo>
                  <a:lnTo>
                    <a:pt x="5506" y="42808"/>
                  </a:lnTo>
                  <a:lnTo>
                    <a:pt x="0" y="70103"/>
                  </a:lnTo>
                  <a:lnTo>
                    <a:pt x="0" y="350519"/>
                  </a:lnTo>
                  <a:lnTo>
                    <a:pt x="5506" y="377815"/>
                  </a:lnTo>
                  <a:lnTo>
                    <a:pt x="20526" y="400097"/>
                  </a:lnTo>
                  <a:lnTo>
                    <a:pt x="42808" y="415117"/>
                  </a:lnTo>
                  <a:lnTo>
                    <a:pt x="70104" y="420624"/>
                  </a:lnTo>
                  <a:lnTo>
                    <a:pt x="2781300" y="420624"/>
                  </a:lnTo>
                  <a:lnTo>
                    <a:pt x="2808595" y="415117"/>
                  </a:lnTo>
                  <a:lnTo>
                    <a:pt x="2830877" y="400097"/>
                  </a:lnTo>
                  <a:lnTo>
                    <a:pt x="2845897" y="377815"/>
                  </a:lnTo>
                  <a:lnTo>
                    <a:pt x="2851404" y="350519"/>
                  </a:lnTo>
                  <a:lnTo>
                    <a:pt x="2851404" y="70103"/>
                  </a:lnTo>
                  <a:lnTo>
                    <a:pt x="2845897" y="42808"/>
                  </a:lnTo>
                  <a:lnTo>
                    <a:pt x="2830877" y="20526"/>
                  </a:lnTo>
                  <a:lnTo>
                    <a:pt x="2808595" y="5506"/>
                  </a:lnTo>
                  <a:lnTo>
                    <a:pt x="2781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2190" y="442722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4" h="421005">
                  <a:moveTo>
                    <a:pt x="0" y="70103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4" y="0"/>
                  </a:lnTo>
                  <a:lnTo>
                    <a:pt x="2781300" y="0"/>
                  </a:lnTo>
                  <a:lnTo>
                    <a:pt x="2808595" y="5506"/>
                  </a:lnTo>
                  <a:lnTo>
                    <a:pt x="2830877" y="20526"/>
                  </a:lnTo>
                  <a:lnTo>
                    <a:pt x="2845897" y="42808"/>
                  </a:lnTo>
                  <a:lnTo>
                    <a:pt x="2851404" y="70103"/>
                  </a:lnTo>
                  <a:lnTo>
                    <a:pt x="2851404" y="350519"/>
                  </a:lnTo>
                  <a:lnTo>
                    <a:pt x="2845897" y="377815"/>
                  </a:lnTo>
                  <a:lnTo>
                    <a:pt x="2830877" y="400097"/>
                  </a:lnTo>
                  <a:lnTo>
                    <a:pt x="2808595" y="415117"/>
                  </a:lnTo>
                  <a:lnTo>
                    <a:pt x="2781300" y="420624"/>
                  </a:lnTo>
                  <a:lnTo>
                    <a:pt x="70104" y="420624"/>
                  </a:lnTo>
                  <a:lnTo>
                    <a:pt x="42808" y="415117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3"/>
                  </a:lnTo>
                  <a:close/>
                </a:path>
              </a:pathLst>
            </a:custGeom>
            <a:ln w="25400">
              <a:solidFill>
                <a:srgbClr val="00FF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18935" y="451865"/>
            <a:ext cx="259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8705" marR="5080" indent="-10566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GLCD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Line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6: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PWM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signal shape.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6478" y="1068577"/>
            <a:ext cx="2093595" cy="1080135"/>
            <a:chOff x="3316478" y="1068577"/>
            <a:chExt cx="2093595" cy="1080135"/>
          </a:xfrm>
        </p:grpSpPr>
        <p:sp>
          <p:nvSpPr>
            <p:cNvPr id="10" name="object 10"/>
            <p:cNvSpPr/>
            <p:nvPr/>
          </p:nvSpPr>
          <p:spPr>
            <a:xfrm>
              <a:off x="3329178" y="1081277"/>
              <a:ext cx="2068195" cy="1054735"/>
            </a:xfrm>
            <a:custGeom>
              <a:avLst/>
              <a:gdLst/>
              <a:ahLst/>
              <a:cxnLst/>
              <a:rect l="l" t="t" r="r" b="b"/>
              <a:pathLst>
                <a:path w="2068195" h="1054735">
                  <a:moveTo>
                    <a:pt x="1034034" y="0"/>
                  </a:moveTo>
                  <a:lnTo>
                    <a:pt x="0" y="527304"/>
                  </a:lnTo>
                  <a:lnTo>
                    <a:pt x="1034034" y="1054608"/>
                  </a:lnTo>
                  <a:lnTo>
                    <a:pt x="2068068" y="527304"/>
                  </a:lnTo>
                  <a:lnTo>
                    <a:pt x="1034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9178" y="1081277"/>
              <a:ext cx="2068195" cy="1054735"/>
            </a:xfrm>
            <a:custGeom>
              <a:avLst/>
              <a:gdLst/>
              <a:ahLst/>
              <a:cxnLst/>
              <a:rect l="l" t="t" r="r" b="b"/>
              <a:pathLst>
                <a:path w="2068195" h="1054735">
                  <a:moveTo>
                    <a:pt x="0" y="527304"/>
                  </a:moveTo>
                  <a:lnTo>
                    <a:pt x="1034034" y="0"/>
                  </a:lnTo>
                  <a:lnTo>
                    <a:pt x="2068068" y="527304"/>
                  </a:lnTo>
                  <a:lnTo>
                    <a:pt x="1034034" y="1054608"/>
                  </a:lnTo>
                  <a:lnTo>
                    <a:pt x="0" y="527304"/>
                  </a:lnTo>
                  <a:close/>
                </a:path>
              </a:pathLst>
            </a:custGeom>
            <a:ln w="254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73195" y="1316863"/>
            <a:ext cx="778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Repeat</a:t>
            </a:r>
            <a:r>
              <a:rPr sz="1200" spc="-5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B1363"/>
                </a:solidFill>
                <a:latin typeface="Arial MT"/>
                <a:cs typeface="Arial MT"/>
              </a:rPr>
              <a:t>till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max.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pixel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width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(128)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63850" y="2502661"/>
            <a:ext cx="2877185" cy="446405"/>
            <a:chOff x="2863850" y="2502661"/>
            <a:chExt cx="2877185" cy="446405"/>
          </a:xfrm>
        </p:grpSpPr>
        <p:sp>
          <p:nvSpPr>
            <p:cNvPr id="14" name="object 14"/>
            <p:cNvSpPr/>
            <p:nvPr/>
          </p:nvSpPr>
          <p:spPr>
            <a:xfrm>
              <a:off x="2876550" y="2515361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5" h="421005">
                  <a:moveTo>
                    <a:pt x="2781300" y="0"/>
                  </a:moveTo>
                  <a:lnTo>
                    <a:pt x="70104" y="0"/>
                  </a:lnTo>
                  <a:lnTo>
                    <a:pt x="42808" y="5506"/>
                  </a:lnTo>
                  <a:lnTo>
                    <a:pt x="20526" y="20526"/>
                  </a:lnTo>
                  <a:lnTo>
                    <a:pt x="5506" y="42808"/>
                  </a:lnTo>
                  <a:lnTo>
                    <a:pt x="0" y="70104"/>
                  </a:lnTo>
                  <a:lnTo>
                    <a:pt x="0" y="350519"/>
                  </a:lnTo>
                  <a:lnTo>
                    <a:pt x="5506" y="377815"/>
                  </a:lnTo>
                  <a:lnTo>
                    <a:pt x="20526" y="400097"/>
                  </a:lnTo>
                  <a:lnTo>
                    <a:pt x="42808" y="415117"/>
                  </a:lnTo>
                  <a:lnTo>
                    <a:pt x="70104" y="420624"/>
                  </a:lnTo>
                  <a:lnTo>
                    <a:pt x="2781300" y="420624"/>
                  </a:lnTo>
                  <a:lnTo>
                    <a:pt x="2808595" y="415117"/>
                  </a:lnTo>
                  <a:lnTo>
                    <a:pt x="2830877" y="400097"/>
                  </a:lnTo>
                  <a:lnTo>
                    <a:pt x="2845897" y="377815"/>
                  </a:lnTo>
                  <a:lnTo>
                    <a:pt x="2851404" y="350519"/>
                  </a:lnTo>
                  <a:lnTo>
                    <a:pt x="2851404" y="70104"/>
                  </a:lnTo>
                  <a:lnTo>
                    <a:pt x="2845897" y="42808"/>
                  </a:lnTo>
                  <a:lnTo>
                    <a:pt x="2830877" y="20526"/>
                  </a:lnTo>
                  <a:lnTo>
                    <a:pt x="2808595" y="5506"/>
                  </a:lnTo>
                  <a:lnTo>
                    <a:pt x="2781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76550" y="2515361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5" h="421005">
                  <a:moveTo>
                    <a:pt x="0" y="70104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4" y="0"/>
                  </a:lnTo>
                  <a:lnTo>
                    <a:pt x="2781300" y="0"/>
                  </a:lnTo>
                  <a:lnTo>
                    <a:pt x="2808595" y="5506"/>
                  </a:lnTo>
                  <a:lnTo>
                    <a:pt x="2830877" y="20526"/>
                  </a:lnTo>
                  <a:lnTo>
                    <a:pt x="2845897" y="42808"/>
                  </a:lnTo>
                  <a:lnTo>
                    <a:pt x="2851404" y="70104"/>
                  </a:lnTo>
                  <a:lnTo>
                    <a:pt x="2851404" y="350519"/>
                  </a:lnTo>
                  <a:lnTo>
                    <a:pt x="2845897" y="377815"/>
                  </a:lnTo>
                  <a:lnTo>
                    <a:pt x="2830877" y="400097"/>
                  </a:lnTo>
                  <a:lnTo>
                    <a:pt x="2808595" y="415117"/>
                  </a:lnTo>
                  <a:lnTo>
                    <a:pt x="2781300" y="420624"/>
                  </a:lnTo>
                  <a:lnTo>
                    <a:pt x="70104" y="420624"/>
                  </a:lnTo>
                  <a:lnTo>
                    <a:pt x="42808" y="415117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4"/>
                  </a:lnTo>
                  <a:close/>
                </a:path>
              </a:pathLst>
            </a:custGeom>
            <a:ln w="254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1623" y="2616835"/>
            <a:ext cx="1918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4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Rising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Edge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Pattern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16478" y="3223514"/>
            <a:ext cx="2093595" cy="1080135"/>
            <a:chOff x="3316478" y="3223514"/>
            <a:chExt cx="2093595" cy="1080135"/>
          </a:xfrm>
        </p:grpSpPr>
        <p:sp>
          <p:nvSpPr>
            <p:cNvPr id="18" name="object 18"/>
            <p:cNvSpPr/>
            <p:nvPr/>
          </p:nvSpPr>
          <p:spPr>
            <a:xfrm>
              <a:off x="3329178" y="3236214"/>
              <a:ext cx="2068195" cy="1054735"/>
            </a:xfrm>
            <a:custGeom>
              <a:avLst/>
              <a:gdLst/>
              <a:ahLst/>
              <a:cxnLst/>
              <a:rect l="l" t="t" r="r" b="b"/>
              <a:pathLst>
                <a:path w="2068195" h="1054735">
                  <a:moveTo>
                    <a:pt x="1034034" y="0"/>
                  </a:moveTo>
                  <a:lnTo>
                    <a:pt x="0" y="527304"/>
                  </a:lnTo>
                  <a:lnTo>
                    <a:pt x="1034034" y="1054608"/>
                  </a:lnTo>
                  <a:lnTo>
                    <a:pt x="2068068" y="527304"/>
                  </a:lnTo>
                  <a:lnTo>
                    <a:pt x="1034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29178" y="3236214"/>
              <a:ext cx="2068195" cy="1054735"/>
            </a:xfrm>
            <a:custGeom>
              <a:avLst/>
              <a:gdLst/>
              <a:ahLst/>
              <a:cxnLst/>
              <a:rect l="l" t="t" r="r" b="b"/>
              <a:pathLst>
                <a:path w="2068195" h="1054735">
                  <a:moveTo>
                    <a:pt x="0" y="527304"/>
                  </a:moveTo>
                  <a:lnTo>
                    <a:pt x="1034034" y="0"/>
                  </a:lnTo>
                  <a:lnTo>
                    <a:pt x="2068068" y="527304"/>
                  </a:lnTo>
                  <a:lnTo>
                    <a:pt x="1034034" y="1054608"/>
                  </a:lnTo>
                  <a:lnTo>
                    <a:pt x="0" y="527304"/>
                  </a:lnTo>
                  <a:close/>
                </a:path>
              </a:pathLst>
            </a:custGeom>
            <a:ln w="254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3609" y="3861689"/>
              <a:ext cx="754380" cy="12700"/>
            </a:xfrm>
            <a:custGeom>
              <a:avLst/>
              <a:gdLst/>
              <a:ahLst/>
              <a:cxnLst/>
              <a:rect l="l" t="t" r="r" b="b"/>
              <a:pathLst>
                <a:path w="754379" h="12700">
                  <a:moveTo>
                    <a:pt x="754379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754379" y="12204"/>
                  </a:lnTo>
                  <a:lnTo>
                    <a:pt x="754379" y="0"/>
                  </a:lnTo>
                  <a:close/>
                </a:path>
              </a:pathLst>
            </a:custGeom>
            <a:solidFill>
              <a:srgbClr val="1B1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71671" y="3499484"/>
            <a:ext cx="77533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Repeat</a:t>
            </a:r>
            <a:r>
              <a:rPr sz="1200" spc="-5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for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170"/>
              </a:lnSpc>
            </a:pPr>
            <a:r>
              <a:rPr sz="1000" spc="55" dirty="0">
                <a:solidFill>
                  <a:srgbClr val="1B1363"/>
                </a:solidFill>
                <a:latin typeface="Cambria Math"/>
                <a:cs typeface="Cambria Math"/>
              </a:rPr>
              <a:t>𝑝𝑒𝑟𝑖𝑜𝑑</a:t>
            </a:r>
            <a:r>
              <a:rPr sz="1000" spc="45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000" spc="35" dirty="0">
                <a:solidFill>
                  <a:srgbClr val="1B1363"/>
                </a:solidFill>
                <a:latin typeface="Cambria Math"/>
                <a:cs typeface="Cambria Math"/>
              </a:rPr>
              <a:t>𝑡𝑖𝑚𝑒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1522" y="3866489"/>
            <a:ext cx="10096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0" dirty="0">
                <a:solidFill>
                  <a:srgbClr val="1B1363"/>
                </a:solidFill>
                <a:latin typeface="Cambria Math"/>
                <a:cs typeface="Cambria Math"/>
              </a:rPr>
              <a:t>5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52242" y="4578350"/>
            <a:ext cx="2877185" cy="446405"/>
            <a:chOff x="2952242" y="4578350"/>
            <a:chExt cx="2877185" cy="446405"/>
          </a:xfrm>
        </p:grpSpPr>
        <p:sp>
          <p:nvSpPr>
            <p:cNvPr id="24" name="object 24"/>
            <p:cNvSpPr/>
            <p:nvPr/>
          </p:nvSpPr>
          <p:spPr>
            <a:xfrm>
              <a:off x="2964942" y="4591050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5" h="421004">
                  <a:moveTo>
                    <a:pt x="2781299" y="0"/>
                  </a:moveTo>
                  <a:lnTo>
                    <a:pt x="70103" y="0"/>
                  </a:lnTo>
                  <a:lnTo>
                    <a:pt x="42808" y="5508"/>
                  </a:lnTo>
                  <a:lnTo>
                    <a:pt x="20526" y="20531"/>
                  </a:lnTo>
                  <a:lnTo>
                    <a:pt x="5506" y="42814"/>
                  </a:lnTo>
                  <a:lnTo>
                    <a:pt x="0" y="70104"/>
                  </a:lnTo>
                  <a:lnTo>
                    <a:pt x="0" y="350520"/>
                  </a:lnTo>
                  <a:lnTo>
                    <a:pt x="5506" y="377804"/>
                  </a:lnTo>
                  <a:lnTo>
                    <a:pt x="20526" y="400088"/>
                  </a:lnTo>
                  <a:lnTo>
                    <a:pt x="42808" y="415113"/>
                  </a:lnTo>
                  <a:lnTo>
                    <a:pt x="70103" y="420623"/>
                  </a:lnTo>
                  <a:lnTo>
                    <a:pt x="2781299" y="420623"/>
                  </a:lnTo>
                  <a:lnTo>
                    <a:pt x="2808595" y="415113"/>
                  </a:lnTo>
                  <a:lnTo>
                    <a:pt x="2830877" y="400088"/>
                  </a:lnTo>
                  <a:lnTo>
                    <a:pt x="2845897" y="377804"/>
                  </a:lnTo>
                  <a:lnTo>
                    <a:pt x="2851404" y="350520"/>
                  </a:lnTo>
                  <a:lnTo>
                    <a:pt x="2851404" y="70104"/>
                  </a:lnTo>
                  <a:lnTo>
                    <a:pt x="2845897" y="42814"/>
                  </a:lnTo>
                  <a:lnTo>
                    <a:pt x="2830877" y="20531"/>
                  </a:lnTo>
                  <a:lnTo>
                    <a:pt x="2808595" y="5508"/>
                  </a:lnTo>
                  <a:lnTo>
                    <a:pt x="2781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4942" y="4591050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5" h="421004">
                  <a:moveTo>
                    <a:pt x="0" y="70104"/>
                  </a:moveTo>
                  <a:lnTo>
                    <a:pt x="5506" y="42814"/>
                  </a:lnTo>
                  <a:lnTo>
                    <a:pt x="20526" y="20531"/>
                  </a:lnTo>
                  <a:lnTo>
                    <a:pt x="42808" y="5508"/>
                  </a:lnTo>
                  <a:lnTo>
                    <a:pt x="70103" y="0"/>
                  </a:lnTo>
                  <a:lnTo>
                    <a:pt x="2781299" y="0"/>
                  </a:lnTo>
                  <a:lnTo>
                    <a:pt x="2808595" y="5508"/>
                  </a:lnTo>
                  <a:lnTo>
                    <a:pt x="2830877" y="20531"/>
                  </a:lnTo>
                  <a:lnTo>
                    <a:pt x="2845897" y="42814"/>
                  </a:lnTo>
                  <a:lnTo>
                    <a:pt x="2851404" y="70104"/>
                  </a:lnTo>
                  <a:lnTo>
                    <a:pt x="2851404" y="350520"/>
                  </a:lnTo>
                  <a:lnTo>
                    <a:pt x="2845897" y="377804"/>
                  </a:lnTo>
                  <a:lnTo>
                    <a:pt x="2830877" y="400088"/>
                  </a:lnTo>
                  <a:lnTo>
                    <a:pt x="2808595" y="415113"/>
                  </a:lnTo>
                  <a:lnTo>
                    <a:pt x="2781299" y="420623"/>
                  </a:lnTo>
                  <a:lnTo>
                    <a:pt x="70103" y="420623"/>
                  </a:lnTo>
                  <a:lnTo>
                    <a:pt x="42808" y="415113"/>
                  </a:lnTo>
                  <a:lnTo>
                    <a:pt x="20526" y="400088"/>
                  </a:lnTo>
                  <a:lnTo>
                    <a:pt x="5506" y="377804"/>
                  </a:lnTo>
                  <a:lnTo>
                    <a:pt x="0" y="350520"/>
                  </a:lnTo>
                  <a:lnTo>
                    <a:pt x="0" y="70104"/>
                  </a:lnTo>
                  <a:close/>
                </a:path>
              </a:pathLst>
            </a:custGeom>
            <a:ln w="254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20185" y="4693107"/>
            <a:ext cx="1740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High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Line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Pattern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79490" y="1385569"/>
            <a:ext cx="2877185" cy="446405"/>
            <a:chOff x="6079490" y="1385569"/>
            <a:chExt cx="2877185" cy="446405"/>
          </a:xfrm>
        </p:grpSpPr>
        <p:sp>
          <p:nvSpPr>
            <p:cNvPr id="28" name="object 28"/>
            <p:cNvSpPr/>
            <p:nvPr/>
          </p:nvSpPr>
          <p:spPr>
            <a:xfrm>
              <a:off x="6092190" y="1398269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4" h="421005">
                  <a:moveTo>
                    <a:pt x="2781300" y="0"/>
                  </a:moveTo>
                  <a:lnTo>
                    <a:pt x="70104" y="0"/>
                  </a:lnTo>
                  <a:lnTo>
                    <a:pt x="42808" y="5506"/>
                  </a:lnTo>
                  <a:lnTo>
                    <a:pt x="20526" y="20526"/>
                  </a:lnTo>
                  <a:lnTo>
                    <a:pt x="5506" y="42808"/>
                  </a:lnTo>
                  <a:lnTo>
                    <a:pt x="0" y="70103"/>
                  </a:lnTo>
                  <a:lnTo>
                    <a:pt x="0" y="350519"/>
                  </a:lnTo>
                  <a:lnTo>
                    <a:pt x="5506" y="377815"/>
                  </a:lnTo>
                  <a:lnTo>
                    <a:pt x="20526" y="400097"/>
                  </a:lnTo>
                  <a:lnTo>
                    <a:pt x="42808" y="415117"/>
                  </a:lnTo>
                  <a:lnTo>
                    <a:pt x="70104" y="420624"/>
                  </a:lnTo>
                  <a:lnTo>
                    <a:pt x="2781300" y="420624"/>
                  </a:lnTo>
                  <a:lnTo>
                    <a:pt x="2808595" y="415117"/>
                  </a:lnTo>
                  <a:lnTo>
                    <a:pt x="2830877" y="400097"/>
                  </a:lnTo>
                  <a:lnTo>
                    <a:pt x="2845897" y="377815"/>
                  </a:lnTo>
                  <a:lnTo>
                    <a:pt x="2851404" y="350519"/>
                  </a:lnTo>
                  <a:lnTo>
                    <a:pt x="2851404" y="70103"/>
                  </a:lnTo>
                  <a:lnTo>
                    <a:pt x="2845897" y="42808"/>
                  </a:lnTo>
                  <a:lnTo>
                    <a:pt x="2830877" y="20526"/>
                  </a:lnTo>
                  <a:lnTo>
                    <a:pt x="2808595" y="5506"/>
                  </a:lnTo>
                  <a:lnTo>
                    <a:pt x="2781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2190" y="1398269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4" h="421005">
                  <a:moveTo>
                    <a:pt x="0" y="70103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4" y="0"/>
                  </a:lnTo>
                  <a:lnTo>
                    <a:pt x="2781300" y="0"/>
                  </a:lnTo>
                  <a:lnTo>
                    <a:pt x="2808595" y="5506"/>
                  </a:lnTo>
                  <a:lnTo>
                    <a:pt x="2830877" y="20526"/>
                  </a:lnTo>
                  <a:lnTo>
                    <a:pt x="2845897" y="42808"/>
                  </a:lnTo>
                  <a:lnTo>
                    <a:pt x="2851404" y="70103"/>
                  </a:lnTo>
                  <a:lnTo>
                    <a:pt x="2851404" y="350519"/>
                  </a:lnTo>
                  <a:lnTo>
                    <a:pt x="2845897" y="377815"/>
                  </a:lnTo>
                  <a:lnTo>
                    <a:pt x="2830877" y="400097"/>
                  </a:lnTo>
                  <a:lnTo>
                    <a:pt x="2808595" y="415117"/>
                  </a:lnTo>
                  <a:lnTo>
                    <a:pt x="2781300" y="420624"/>
                  </a:lnTo>
                  <a:lnTo>
                    <a:pt x="70104" y="420624"/>
                  </a:lnTo>
                  <a:lnTo>
                    <a:pt x="42808" y="415117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3"/>
                  </a:lnTo>
                  <a:close/>
                </a:path>
              </a:pathLst>
            </a:custGeom>
            <a:ln w="254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45071" y="1499108"/>
            <a:ext cx="194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Falling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Edge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Pattern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79490" y="3330194"/>
            <a:ext cx="2877185" cy="446405"/>
            <a:chOff x="6079490" y="3330194"/>
            <a:chExt cx="2877185" cy="446405"/>
          </a:xfrm>
        </p:grpSpPr>
        <p:sp>
          <p:nvSpPr>
            <p:cNvPr id="32" name="object 32"/>
            <p:cNvSpPr/>
            <p:nvPr/>
          </p:nvSpPr>
          <p:spPr>
            <a:xfrm>
              <a:off x="6092190" y="3342894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4" h="421004">
                  <a:moveTo>
                    <a:pt x="2781300" y="0"/>
                  </a:moveTo>
                  <a:lnTo>
                    <a:pt x="70104" y="0"/>
                  </a:lnTo>
                  <a:lnTo>
                    <a:pt x="42808" y="5506"/>
                  </a:lnTo>
                  <a:lnTo>
                    <a:pt x="20526" y="20526"/>
                  </a:lnTo>
                  <a:lnTo>
                    <a:pt x="5506" y="42808"/>
                  </a:lnTo>
                  <a:lnTo>
                    <a:pt x="0" y="70103"/>
                  </a:lnTo>
                  <a:lnTo>
                    <a:pt x="0" y="350519"/>
                  </a:lnTo>
                  <a:lnTo>
                    <a:pt x="5506" y="377815"/>
                  </a:lnTo>
                  <a:lnTo>
                    <a:pt x="20526" y="400097"/>
                  </a:lnTo>
                  <a:lnTo>
                    <a:pt x="42808" y="415117"/>
                  </a:lnTo>
                  <a:lnTo>
                    <a:pt x="70104" y="420623"/>
                  </a:lnTo>
                  <a:lnTo>
                    <a:pt x="2781300" y="420623"/>
                  </a:lnTo>
                  <a:lnTo>
                    <a:pt x="2808595" y="415117"/>
                  </a:lnTo>
                  <a:lnTo>
                    <a:pt x="2830877" y="400097"/>
                  </a:lnTo>
                  <a:lnTo>
                    <a:pt x="2845897" y="377815"/>
                  </a:lnTo>
                  <a:lnTo>
                    <a:pt x="2851404" y="350519"/>
                  </a:lnTo>
                  <a:lnTo>
                    <a:pt x="2851404" y="70103"/>
                  </a:lnTo>
                  <a:lnTo>
                    <a:pt x="2845897" y="42808"/>
                  </a:lnTo>
                  <a:lnTo>
                    <a:pt x="2830877" y="20526"/>
                  </a:lnTo>
                  <a:lnTo>
                    <a:pt x="2808595" y="5506"/>
                  </a:lnTo>
                  <a:lnTo>
                    <a:pt x="2781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2190" y="3342894"/>
              <a:ext cx="2851785" cy="421005"/>
            </a:xfrm>
            <a:custGeom>
              <a:avLst/>
              <a:gdLst/>
              <a:ahLst/>
              <a:cxnLst/>
              <a:rect l="l" t="t" r="r" b="b"/>
              <a:pathLst>
                <a:path w="2851784" h="421004">
                  <a:moveTo>
                    <a:pt x="0" y="70103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4" y="0"/>
                  </a:lnTo>
                  <a:lnTo>
                    <a:pt x="2781300" y="0"/>
                  </a:lnTo>
                  <a:lnTo>
                    <a:pt x="2808595" y="5506"/>
                  </a:lnTo>
                  <a:lnTo>
                    <a:pt x="2830877" y="20526"/>
                  </a:lnTo>
                  <a:lnTo>
                    <a:pt x="2845897" y="42808"/>
                  </a:lnTo>
                  <a:lnTo>
                    <a:pt x="2851404" y="70103"/>
                  </a:lnTo>
                  <a:lnTo>
                    <a:pt x="2851404" y="350519"/>
                  </a:lnTo>
                  <a:lnTo>
                    <a:pt x="2845897" y="377815"/>
                  </a:lnTo>
                  <a:lnTo>
                    <a:pt x="2830877" y="400097"/>
                  </a:lnTo>
                  <a:lnTo>
                    <a:pt x="2808595" y="415117"/>
                  </a:lnTo>
                  <a:lnTo>
                    <a:pt x="2781300" y="420623"/>
                  </a:lnTo>
                  <a:lnTo>
                    <a:pt x="70104" y="420623"/>
                  </a:lnTo>
                  <a:lnTo>
                    <a:pt x="42808" y="415117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3"/>
                  </a:lnTo>
                  <a:close/>
                </a:path>
              </a:pathLst>
            </a:custGeom>
            <a:ln w="254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47180" y="3444621"/>
            <a:ext cx="1744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Display</a:t>
            </a:r>
            <a:r>
              <a:rPr sz="1200" spc="-3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High</a:t>
            </a:r>
            <a:r>
              <a:rPr sz="1200" spc="-15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Line</a:t>
            </a:r>
            <a:r>
              <a:rPr sz="1200" spc="-3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363"/>
                </a:solidFill>
                <a:latin typeface="Arial MT"/>
                <a:cs typeface="Arial MT"/>
              </a:rPr>
              <a:t>Pattern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71158" y="2123185"/>
            <a:ext cx="2093595" cy="1080135"/>
            <a:chOff x="6471158" y="2123185"/>
            <a:chExt cx="2093595" cy="1080135"/>
          </a:xfrm>
        </p:grpSpPr>
        <p:sp>
          <p:nvSpPr>
            <p:cNvPr id="36" name="object 36"/>
            <p:cNvSpPr/>
            <p:nvPr/>
          </p:nvSpPr>
          <p:spPr>
            <a:xfrm>
              <a:off x="6483858" y="2135885"/>
              <a:ext cx="2068195" cy="1054735"/>
            </a:xfrm>
            <a:custGeom>
              <a:avLst/>
              <a:gdLst/>
              <a:ahLst/>
              <a:cxnLst/>
              <a:rect l="l" t="t" r="r" b="b"/>
              <a:pathLst>
                <a:path w="2068195" h="1054735">
                  <a:moveTo>
                    <a:pt x="1034034" y="0"/>
                  </a:moveTo>
                  <a:lnTo>
                    <a:pt x="0" y="527303"/>
                  </a:lnTo>
                  <a:lnTo>
                    <a:pt x="1034034" y="1054608"/>
                  </a:lnTo>
                  <a:lnTo>
                    <a:pt x="2068067" y="527303"/>
                  </a:lnTo>
                  <a:lnTo>
                    <a:pt x="1034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83858" y="2135885"/>
              <a:ext cx="2068195" cy="1054735"/>
            </a:xfrm>
            <a:custGeom>
              <a:avLst/>
              <a:gdLst/>
              <a:ahLst/>
              <a:cxnLst/>
              <a:rect l="l" t="t" r="r" b="b"/>
              <a:pathLst>
                <a:path w="2068195" h="1054735">
                  <a:moveTo>
                    <a:pt x="0" y="527303"/>
                  </a:moveTo>
                  <a:lnTo>
                    <a:pt x="1034034" y="0"/>
                  </a:lnTo>
                  <a:lnTo>
                    <a:pt x="2068067" y="527303"/>
                  </a:lnTo>
                  <a:lnTo>
                    <a:pt x="1034034" y="1054608"/>
                  </a:lnTo>
                  <a:lnTo>
                    <a:pt x="0" y="527303"/>
                  </a:lnTo>
                  <a:close/>
                </a:path>
              </a:pathLst>
            </a:custGeom>
            <a:ln w="25399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24141" y="2762122"/>
              <a:ext cx="584200" cy="12700"/>
            </a:xfrm>
            <a:custGeom>
              <a:avLst/>
              <a:gdLst/>
              <a:ahLst/>
              <a:cxnLst/>
              <a:rect l="l" t="t" r="r" b="b"/>
              <a:pathLst>
                <a:path w="584200" h="12700">
                  <a:moveTo>
                    <a:pt x="583691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83691" y="12191"/>
                  </a:lnTo>
                  <a:lnTo>
                    <a:pt x="583691" y="0"/>
                  </a:lnTo>
                  <a:close/>
                </a:path>
              </a:pathLst>
            </a:custGeom>
            <a:solidFill>
              <a:srgbClr val="1B1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48576" y="2399792"/>
            <a:ext cx="73723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dirty="0">
                <a:solidFill>
                  <a:srgbClr val="1B1363"/>
                </a:solidFill>
                <a:latin typeface="Arial MT"/>
                <a:cs typeface="Arial MT"/>
              </a:rPr>
              <a:t>Repeat</a:t>
            </a:r>
            <a:r>
              <a:rPr sz="1200" spc="-50" dirty="0">
                <a:solidFill>
                  <a:srgbClr val="1B136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B1363"/>
                </a:solidFill>
                <a:latin typeface="Arial MT"/>
                <a:cs typeface="Arial MT"/>
              </a:rPr>
              <a:t>for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ts val="1170"/>
              </a:lnSpc>
            </a:pPr>
            <a:r>
              <a:rPr sz="1000" spc="50" dirty="0">
                <a:solidFill>
                  <a:srgbClr val="1B1363"/>
                </a:solidFill>
                <a:latin typeface="Cambria Math"/>
                <a:cs typeface="Cambria Math"/>
              </a:rPr>
              <a:t>𝐿𝑜𝑤</a:t>
            </a:r>
            <a:r>
              <a:rPr sz="1000" spc="45" dirty="0">
                <a:solidFill>
                  <a:srgbClr val="1B1363"/>
                </a:solidFill>
                <a:latin typeface="Cambria Math"/>
                <a:cs typeface="Cambria Math"/>
              </a:rPr>
              <a:t> </a:t>
            </a:r>
            <a:r>
              <a:rPr sz="1000" spc="35" dirty="0">
                <a:solidFill>
                  <a:srgbClr val="1B1363"/>
                </a:solidFill>
                <a:latin typeface="Cambria Math"/>
                <a:cs typeface="Cambria Math"/>
              </a:rPr>
              <a:t>𝑡𝑖𝑚𝑒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36028" y="2767076"/>
            <a:ext cx="35941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solidFill>
                  <a:srgbClr val="1B1363"/>
                </a:solidFill>
                <a:latin typeface="Cambria Math"/>
                <a:cs typeface="Cambria Math"/>
              </a:rPr>
              <a:t>𝑆𝑐𝑎𝑙𝑒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54351" y="1473707"/>
            <a:ext cx="5671185" cy="3670300"/>
            <a:chOff x="2054351" y="1473707"/>
            <a:chExt cx="5671185" cy="3670300"/>
          </a:xfrm>
        </p:grpSpPr>
        <p:sp>
          <p:nvSpPr>
            <p:cNvPr id="42" name="object 42"/>
            <p:cNvSpPr/>
            <p:nvPr/>
          </p:nvSpPr>
          <p:spPr>
            <a:xfrm>
              <a:off x="4207764" y="2031491"/>
              <a:ext cx="344805" cy="2620010"/>
            </a:xfrm>
            <a:custGeom>
              <a:avLst/>
              <a:gdLst/>
              <a:ahLst/>
              <a:cxnLst/>
              <a:rect l="l" t="t" r="r" b="b"/>
              <a:pathLst>
                <a:path w="344804" h="2620010">
                  <a:moveTo>
                    <a:pt x="344424" y="2447544"/>
                  </a:moveTo>
                  <a:lnTo>
                    <a:pt x="258318" y="2447544"/>
                  </a:lnTo>
                  <a:lnTo>
                    <a:pt x="258318" y="2138172"/>
                  </a:lnTo>
                  <a:lnTo>
                    <a:pt x="86106" y="2138172"/>
                  </a:lnTo>
                  <a:lnTo>
                    <a:pt x="86106" y="2447544"/>
                  </a:lnTo>
                  <a:lnTo>
                    <a:pt x="0" y="2447544"/>
                  </a:lnTo>
                  <a:lnTo>
                    <a:pt x="172212" y="2619756"/>
                  </a:lnTo>
                  <a:lnTo>
                    <a:pt x="344424" y="2447544"/>
                  </a:lnTo>
                  <a:close/>
                </a:path>
                <a:path w="344804" h="2620010">
                  <a:moveTo>
                    <a:pt x="344424" y="1173480"/>
                  </a:moveTo>
                  <a:lnTo>
                    <a:pt x="258318" y="1173480"/>
                  </a:lnTo>
                  <a:lnTo>
                    <a:pt x="258318" y="864108"/>
                  </a:lnTo>
                  <a:lnTo>
                    <a:pt x="86106" y="864108"/>
                  </a:lnTo>
                  <a:lnTo>
                    <a:pt x="86106" y="1173480"/>
                  </a:lnTo>
                  <a:lnTo>
                    <a:pt x="0" y="1173480"/>
                  </a:lnTo>
                  <a:lnTo>
                    <a:pt x="172212" y="1345692"/>
                  </a:lnTo>
                  <a:lnTo>
                    <a:pt x="344424" y="1173480"/>
                  </a:lnTo>
                  <a:close/>
                </a:path>
                <a:path w="344804" h="2620010">
                  <a:moveTo>
                    <a:pt x="344424" y="310896"/>
                  </a:moveTo>
                  <a:lnTo>
                    <a:pt x="258318" y="310896"/>
                  </a:lnTo>
                  <a:lnTo>
                    <a:pt x="258318" y="0"/>
                  </a:lnTo>
                  <a:lnTo>
                    <a:pt x="86106" y="0"/>
                  </a:lnTo>
                  <a:lnTo>
                    <a:pt x="86106" y="310896"/>
                  </a:lnTo>
                  <a:lnTo>
                    <a:pt x="0" y="310896"/>
                  </a:lnTo>
                  <a:lnTo>
                    <a:pt x="172212" y="483108"/>
                  </a:lnTo>
                  <a:lnTo>
                    <a:pt x="344424" y="310896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4436" y="1473707"/>
              <a:ext cx="469404" cy="340766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16345" y="1551432"/>
              <a:ext cx="274955" cy="3269615"/>
            </a:xfrm>
            <a:custGeom>
              <a:avLst/>
              <a:gdLst/>
              <a:ahLst/>
              <a:cxnLst/>
              <a:rect l="l" t="t" r="r" b="b"/>
              <a:pathLst>
                <a:path w="274954" h="3269615">
                  <a:moveTo>
                    <a:pt x="58038" y="3231083"/>
                  </a:moveTo>
                  <a:lnTo>
                    <a:pt x="0" y="3231083"/>
                  </a:lnTo>
                  <a:lnTo>
                    <a:pt x="0" y="3269183"/>
                  </a:lnTo>
                  <a:lnTo>
                    <a:pt x="77088" y="3269183"/>
                  </a:lnTo>
                  <a:lnTo>
                    <a:pt x="84458" y="3267685"/>
                  </a:lnTo>
                  <a:lnTo>
                    <a:pt x="90519" y="3263601"/>
                  </a:lnTo>
                  <a:lnTo>
                    <a:pt x="94626" y="3257546"/>
                  </a:lnTo>
                  <a:lnTo>
                    <a:pt x="96138" y="3250133"/>
                  </a:lnTo>
                  <a:lnTo>
                    <a:pt x="58038" y="3250133"/>
                  </a:lnTo>
                  <a:lnTo>
                    <a:pt x="58038" y="3231083"/>
                  </a:lnTo>
                  <a:close/>
                </a:path>
                <a:path w="274954" h="3269615">
                  <a:moveTo>
                    <a:pt x="160400" y="38100"/>
                  </a:moveTo>
                  <a:lnTo>
                    <a:pt x="77088" y="38100"/>
                  </a:lnTo>
                  <a:lnTo>
                    <a:pt x="69665" y="39594"/>
                  </a:lnTo>
                  <a:lnTo>
                    <a:pt x="63611" y="43672"/>
                  </a:lnTo>
                  <a:lnTo>
                    <a:pt x="59533" y="49726"/>
                  </a:lnTo>
                  <a:lnTo>
                    <a:pt x="58038" y="57150"/>
                  </a:lnTo>
                  <a:lnTo>
                    <a:pt x="58038" y="3250133"/>
                  </a:lnTo>
                  <a:lnTo>
                    <a:pt x="77088" y="3231083"/>
                  </a:lnTo>
                  <a:lnTo>
                    <a:pt x="96138" y="3231083"/>
                  </a:lnTo>
                  <a:lnTo>
                    <a:pt x="96138" y="76200"/>
                  </a:lnTo>
                  <a:lnTo>
                    <a:pt x="77088" y="76200"/>
                  </a:lnTo>
                  <a:lnTo>
                    <a:pt x="96138" y="57150"/>
                  </a:lnTo>
                  <a:lnTo>
                    <a:pt x="160400" y="57150"/>
                  </a:lnTo>
                  <a:lnTo>
                    <a:pt x="160400" y="38100"/>
                  </a:lnTo>
                  <a:close/>
                </a:path>
                <a:path w="274954" h="3269615">
                  <a:moveTo>
                    <a:pt x="96138" y="3231083"/>
                  </a:moveTo>
                  <a:lnTo>
                    <a:pt x="77088" y="3231083"/>
                  </a:lnTo>
                  <a:lnTo>
                    <a:pt x="58038" y="3250133"/>
                  </a:lnTo>
                  <a:lnTo>
                    <a:pt x="96138" y="3250133"/>
                  </a:lnTo>
                  <a:lnTo>
                    <a:pt x="96138" y="3231083"/>
                  </a:lnTo>
                  <a:close/>
                </a:path>
                <a:path w="274954" h="3269615">
                  <a:moveTo>
                    <a:pt x="160400" y="0"/>
                  </a:moveTo>
                  <a:lnTo>
                    <a:pt x="160400" y="114300"/>
                  </a:lnTo>
                  <a:lnTo>
                    <a:pt x="236600" y="76200"/>
                  </a:lnTo>
                  <a:lnTo>
                    <a:pt x="179450" y="76200"/>
                  </a:lnTo>
                  <a:lnTo>
                    <a:pt x="179450" y="38100"/>
                  </a:lnTo>
                  <a:lnTo>
                    <a:pt x="236600" y="38100"/>
                  </a:lnTo>
                  <a:lnTo>
                    <a:pt x="160400" y="0"/>
                  </a:lnTo>
                  <a:close/>
                </a:path>
                <a:path w="274954" h="3269615">
                  <a:moveTo>
                    <a:pt x="96138" y="57150"/>
                  </a:moveTo>
                  <a:lnTo>
                    <a:pt x="77088" y="76200"/>
                  </a:lnTo>
                  <a:lnTo>
                    <a:pt x="96138" y="76200"/>
                  </a:lnTo>
                  <a:lnTo>
                    <a:pt x="96138" y="57150"/>
                  </a:lnTo>
                  <a:close/>
                </a:path>
                <a:path w="274954" h="3269615">
                  <a:moveTo>
                    <a:pt x="160400" y="57150"/>
                  </a:moveTo>
                  <a:lnTo>
                    <a:pt x="96138" y="57150"/>
                  </a:lnTo>
                  <a:lnTo>
                    <a:pt x="96138" y="76200"/>
                  </a:lnTo>
                  <a:lnTo>
                    <a:pt x="160400" y="76200"/>
                  </a:lnTo>
                  <a:lnTo>
                    <a:pt x="160400" y="57150"/>
                  </a:lnTo>
                  <a:close/>
                </a:path>
                <a:path w="274954" h="3269615">
                  <a:moveTo>
                    <a:pt x="236600" y="38100"/>
                  </a:moveTo>
                  <a:lnTo>
                    <a:pt x="179450" y="38100"/>
                  </a:lnTo>
                  <a:lnTo>
                    <a:pt x="179450" y="76200"/>
                  </a:lnTo>
                  <a:lnTo>
                    <a:pt x="236600" y="76200"/>
                  </a:lnTo>
                  <a:lnTo>
                    <a:pt x="274700" y="57150"/>
                  </a:lnTo>
                  <a:lnTo>
                    <a:pt x="236600" y="381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54824" y="1757171"/>
              <a:ext cx="370840" cy="1697989"/>
            </a:xfrm>
            <a:custGeom>
              <a:avLst/>
              <a:gdLst/>
              <a:ahLst/>
              <a:cxnLst/>
              <a:rect l="l" t="t" r="r" b="b"/>
              <a:pathLst>
                <a:path w="370840" h="1697989">
                  <a:moveTo>
                    <a:pt x="344424" y="310896"/>
                  </a:moveTo>
                  <a:lnTo>
                    <a:pt x="258318" y="310896"/>
                  </a:lnTo>
                  <a:lnTo>
                    <a:pt x="258318" y="0"/>
                  </a:lnTo>
                  <a:lnTo>
                    <a:pt x="86106" y="0"/>
                  </a:lnTo>
                  <a:lnTo>
                    <a:pt x="86106" y="310896"/>
                  </a:lnTo>
                  <a:lnTo>
                    <a:pt x="0" y="310896"/>
                  </a:lnTo>
                  <a:lnTo>
                    <a:pt x="172212" y="483108"/>
                  </a:lnTo>
                  <a:lnTo>
                    <a:pt x="344424" y="310896"/>
                  </a:lnTo>
                  <a:close/>
                </a:path>
                <a:path w="370840" h="1697989">
                  <a:moveTo>
                    <a:pt x="370332" y="1525524"/>
                  </a:moveTo>
                  <a:lnTo>
                    <a:pt x="284226" y="1525524"/>
                  </a:lnTo>
                  <a:lnTo>
                    <a:pt x="284226" y="1214628"/>
                  </a:lnTo>
                  <a:lnTo>
                    <a:pt x="112014" y="1214628"/>
                  </a:lnTo>
                  <a:lnTo>
                    <a:pt x="112014" y="1525524"/>
                  </a:lnTo>
                  <a:lnTo>
                    <a:pt x="25908" y="1525524"/>
                  </a:lnTo>
                  <a:lnTo>
                    <a:pt x="198120" y="1697736"/>
                  </a:lnTo>
                  <a:lnTo>
                    <a:pt x="370332" y="1525524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4351" y="1473708"/>
              <a:ext cx="5521452" cy="366978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096769" y="1551432"/>
              <a:ext cx="5441315" cy="3575050"/>
            </a:xfrm>
            <a:custGeom>
              <a:avLst/>
              <a:gdLst/>
              <a:ahLst/>
              <a:cxnLst/>
              <a:rect l="l" t="t" r="r" b="b"/>
              <a:pathLst>
                <a:path w="5441315" h="3575050">
                  <a:moveTo>
                    <a:pt x="1118108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0" y="3555704"/>
                  </a:lnTo>
                  <a:lnTo>
                    <a:pt x="1494" y="3563119"/>
                  </a:lnTo>
                  <a:lnTo>
                    <a:pt x="5572" y="3569174"/>
                  </a:lnTo>
                  <a:lnTo>
                    <a:pt x="11626" y="3573257"/>
                  </a:lnTo>
                  <a:lnTo>
                    <a:pt x="19050" y="3574754"/>
                  </a:lnTo>
                  <a:lnTo>
                    <a:pt x="5421757" y="3574754"/>
                  </a:lnTo>
                  <a:lnTo>
                    <a:pt x="5429180" y="3573257"/>
                  </a:lnTo>
                  <a:lnTo>
                    <a:pt x="5435234" y="3569174"/>
                  </a:lnTo>
                  <a:lnTo>
                    <a:pt x="5439312" y="3563119"/>
                  </a:lnTo>
                  <a:lnTo>
                    <a:pt x="5440807" y="3555704"/>
                  </a:lnTo>
                  <a:lnTo>
                    <a:pt x="38100" y="3555704"/>
                  </a:lnTo>
                  <a:lnTo>
                    <a:pt x="19050" y="3536654"/>
                  </a:lnTo>
                  <a:lnTo>
                    <a:pt x="38100" y="3536654"/>
                  </a:lnTo>
                  <a:lnTo>
                    <a:pt x="38100" y="76200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1118108" y="57150"/>
                  </a:lnTo>
                  <a:lnTo>
                    <a:pt x="1118108" y="38100"/>
                  </a:lnTo>
                  <a:close/>
                </a:path>
                <a:path w="5441315" h="3575050">
                  <a:moveTo>
                    <a:pt x="38100" y="3536654"/>
                  </a:moveTo>
                  <a:lnTo>
                    <a:pt x="19050" y="3536654"/>
                  </a:lnTo>
                  <a:lnTo>
                    <a:pt x="38100" y="3555704"/>
                  </a:lnTo>
                  <a:lnTo>
                    <a:pt x="38100" y="3536654"/>
                  </a:lnTo>
                  <a:close/>
                </a:path>
                <a:path w="5441315" h="3575050">
                  <a:moveTo>
                    <a:pt x="5402707" y="3536654"/>
                  </a:moveTo>
                  <a:lnTo>
                    <a:pt x="38100" y="3536654"/>
                  </a:lnTo>
                  <a:lnTo>
                    <a:pt x="38100" y="3555704"/>
                  </a:lnTo>
                  <a:lnTo>
                    <a:pt x="5402707" y="3555704"/>
                  </a:lnTo>
                  <a:lnTo>
                    <a:pt x="5402707" y="3536654"/>
                  </a:lnTo>
                  <a:close/>
                </a:path>
                <a:path w="5441315" h="3575050">
                  <a:moveTo>
                    <a:pt x="5440807" y="2211704"/>
                  </a:moveTo>
                  <a:lnTo>
                    <a:pt x="5402707" y="2211704"/>
                  </a:lnTo>
                  <a:lnTo>
                    <a:pt x="5402707" y="3555704"/>
                  </a:lnTo>
                  <a:lnTo>
                    <a:pt x="5421757" y="3536654"/>
                  </a:lnTo>
                  <a:lnTo>
                    <a:pt x="5440807" y="3536654"/>
                  </a:lnTo>
                  <a:lnTo>
                    <a:pt x="5440807" y="2211704"/>
                  </a:lnTo>
                  <a:close/>
                </a:path>
                <a:path w="5441315" h="3575050">
                  <a:moveTo>
                    <a:pt x="5440807" y="3536654"/>
                  </a:moveTo>
                  <a:lnTo>
                    <a:pt x="5421757" y="3536654"/>
                  </a:lnTo>
                  <a:lnTo>
                    <a:pt x="5402707" y="3555704"/>
                  </a:lnTo>
                  <a:lnTo>
                    <a:pt x="5440807" y="3555704"/>
                  </a:lnTo>
                  <a:lnTo>
                    <a:pt x="5440807" y="3536654"/>
                  </a:lnTo>
                  <a:close/>
                </a:path>
                <a:path w="5441315" h="3575050">
                  <a:moveTo>
                    <a:pt x="1118108" y="0"/>
                  </a:moveTo>
                  <a:lnTo>
                    <a:pt x="1118108" y="114300"/>
                  </a:lnTo>
                  <a:lnTo>
                    <a:pt x="1194308" y="76200"/>
                  </a:lnTo>
                  <a:lnTo>
                    <a:pt x="1137158" y="76200"/>
                  </a:lnTo>
                  <a:lnTo>
                    <a:pt x="1137158" y="38100"/>
                  </a:lnTo>
                  <a:lnTo>
                    <a:pt x="1194308" y="38100"/>
                  </a:lnTo>
                  <a:lnTo>
                    <a:pt x="1118108" y="0"/>
                  </a:lnTo>
                  <a:close/>
                </a:path>
                <a:path w="5441315" h="3575050">
                  <a:moveTo>
                    <a:pt x="38100" y="57150"/>
                  </a:moveTo>
                  <a:lnTo>
                    <a:pt x="19050" y="76200"/>
                  </a:lnTo>
                  <a:lnTo>
                    <a:pt x="38100" y="76200"/>
                  </a:lnTo>
                  <a:lnTo>
                    <a:pt x="38100" y="57150"/>
                  </a:lnTo>
                  <a:close/>
                </a:path>
                <a:path w="5441315" h="3575050">
                  <a:moveTo>
                    <a:pt x="1118108" y="57150"/>
                  </a:moveTo>
                  <a:lnTo>
                    <a:pt x="38100" y="57150"/>
                  </a:lnTo>
                  <a:lnTo>
                    <a:pt x="38100" y="76200"/>
                  </a:lnTo>
                  <a:lnTo>
                    <a:pt x="1118108" y="76200"/>
                  </a:lnTo>
                  <a:lnTo>
                    <a:pt x="1118108" y="57150"/>
                  </a:lnTo>
                  <a:close/>
                </a:path>
                <a:path w="5441315" h="3575050">
                  <a:moveTo>
                    <a:pt x="1194308" y="38100"/>
                  </a:moveTo>
                  <a:lnTo>
                    <a:pt x="1137158" y="38100"/>
                  </a:lnTo>
                  <a:lnTo>
                    <a:pt x="1137158" y="76200"/>
                  </a:lnTo>
                  <a:lnTo>
                    <a:pt x="1194308" y="76200"/>
                  </a:lnTo>
                  <a:lnTo>
                    <a:pt x="1232408" y="57150"/>
                  </a:lnTo>
                  <a:lnTo>
                    <a:pt x="1194308" y="381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6227" y="2590800"/>
              <a:ext cx="443484" cy="229057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628899" y="2668524"/>
              <a:ext cx="336550" cy="2152015"/>
            </a:xfrm>
            <a:custGeom>
              <a:avLst/>
              <a:gdLst/>
              <a:ahLst/>
              <a:cxnLst/>
              <a:rect l="l" t="t" r="r" b="b"/>
              <a:pathLst>
                <a:path w="336550" h="2152015">
                  <a:moveTo>
                    <a:pt x="133350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0" y="2132787"/>
                  </a:lnTo>
                  <a:lnTo>
                    <a:pt x="1494" y="2140205"/>
                  </a:lnTo>
                  <a:lnTo>
                    <a:pt x="5572" y="2146260"/>
                  </a:lnTo>
                  <a:lnTo>
                    <a:pt x="11626" y="2150341"/>
                  </a:lnTo>
                  <a:lnTo>
                    <a:pt x="19050" y="2151837"/>
                  </a:lnTo>
                  <a:lnTo>
                    <a:pt x="336169" y="2151837"/>
                  </a:lnTo>
                  <a:lnTo>
                    <a:pt x="336169" y="2132787"/>
                  </a:lnTo>
                  <a:lnTo>
                    <a:pt x="38100" y="2132787"/>
                  </a:lnTo>
                  <a:lnTo>
                    <a:pt x="19050" y="2113737"/>
                  </a:lnTo>
                  <a:lnTo>
                    <a:pt x="38100" y="2113737"/>
                  </a:lnTo>
                  <a:lnTo>
                    <a:pt x="38100" y="76200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133350" y="57150"/>
                  </a:lnTo>
                  <a:lnTo>
                    <a:pt x="133350" y="38100"/>
                  </a:lnTo>
                  <a:close/>
                </a:path>
                <a:path w="336550" h="2152015">
                  <a:moveTo>
                    <a:pt x="38100" y="2113737"/>
                  </a:moveTo>
                  <a:lnTo>
                    <a:pt x="19050" y="2113737"/>
                  </a:lnTo>
                  <a:lnTo>
                    <a:pt x="38100" y="2132787"/>
                  </a:lnTo>
                  <a:lnTo>
                    <a:pt x="38100" y="2113737"/>
                  </a:lnTo>
                  <a:close/>
                </a:path>
                <a:path w="336550" h="2152015">
                  <a:moveTo>
                    <a:pt x="336169" y="2113737"/>
                  </a:moveTo>
                  <a:lnTo>
                    <a:pt x="38100" y="2113737"/>
                  </a:lnTo>
                  <a:lnTo>
                    <a:pt x="38100" y="2132787"/>
                  </a:lnTo>
                  <a:lnTo>
                    <a:pt x="336169" y="2132787"/>
                  </a:lnTo>
                  <a:lnTo>
                    <a:pt x="336169" y="2113737"/>
                  </a:lnTo>
                  <a:close/>
                </a:path>
                <a:path w="336550" h="2152015">
                  <a:moveTo>
                    <a:pt x="133350" y="0"/>
                  </a:moveTo>
                  <a:lnTo>
                    <a:pt x="133350" y="114300"/>
                  </a:lnTo>
                  <a:lnTo>
                    <a:pt x="209550" y="76200"/>
                  </a:lnTo>
                  <a:lnTo>
                    <a:pt x="152400" y="76200"/>
                  </a:lnTo>
                  <a:lnTo>
                    <a:pt x="152400" y="38100"/>
                  </a:lnTo>
                  <a:lnTo>
                    <a:pt x="209550" y="38100"/>
                  </a:lnTo>
                  <a:lnTo>
                    <a:pt x="133350" y="0"/>
                  </a:lnTo>
                  <a:close/>
                </a:path>
                <a:path w="336550" h="2152015">
                  <a:moveTo>
                    <a:pt x="38100" y="57150"/>
                  </a:moveTo>
                  <a:lnTo>
                    <a:pt x="19050" y="76200"/>
                  </a:lnTo>
                  <a:lnTo>
                    <a:pt x="38100" y="76200"/>
                  </a:lnTo>
                  <a:lnTo>
                    <a:pt x="38100" y="57150"/>
                  </a:lnTo>
                  <a:close/>
                </a:path>
                <a:path w="336550" h="2152015">
                  <a:moveTo>
                    <a:pt x="133350" y="57150"/>
                  </a:moveTo>
                  <a:lnTo>
                    <a:pt x="38100" y="57150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57150"/>
                  </a:lnTo>
                  <a:close/>
                </a:path>
                <a:path w="336550" h="2152015">
                  <a:moveTo>
                    <a:pt x="20955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209550" y="76200"/>
                  </a:lnTo>
                  <a:lnTo>
                    <a:pt x="247650" y="57150"/>
                  </a:lnTo>
                  <a:lnTo>
                    <a:pt x="209550" y="381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2743" y="2528328"/>
              <a:ext cx="684250" cy="110488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995288" y="2606039"/>
              <a:ext cx="488950" cy="965835"/>
            </a:xfrm>
            <a:custGeom>
              <a:avLst/>
              <a:gdLst/>
              <a:ahLst/>
              <a:cxnLst/>
              <a:rect l="l" t="t" r="r" b="b"/>
              <a:pathLst>
                <a:path w="488950" h="965835">
                  <a:moveTo>
                    <a:pt x="374523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0" y="946531"/>
                  </a:lnTo>
                  <a:lnTo>
                    <a:pt x="1494" y="953954"/>
                  </a:lnTo>
                  <a:lnTo>
                    <a:pt x="5572" y="960008"/>
                  </a:lnTo>
                  <a:lnTo>
                    <a:pt x="11626" y="964086"/>
                  </a:lnTo>
                  <a:lnTo>
                    <a:pt x="19050" y="965581"/>
                  </a:lnTo>
                  <a:lnTo>
                    <a:pt x="96900" y="965581"/>
                  </a:lnTo>
                  <a:lnTo>
                    <a:pt x="96900" y="946531"/>
                  </a:lnTo>
                  <a:lnTo>
                    <a:pt x="38100" y="946531"/>
                  </a:lnTo>
                  <a:lnTo>
                    <a:pt x="19050" y="927481"/>
                  </a:lnTo>
                  <a:lnTo>
                    <a:pt x="38100" y="927481"/>
                  </a:lnTo>
                  <a:lnTo>
                    <a:pt x="38100" y="76200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374523" y="57150"/>
                  </a:lnTo>
                  <a:lnTo>
                    <a:pt x="374523" y="38100"/>
                  </a:lnTo>
                  <a:close/>
                </a:path>
                <a:path w="488950" h="965835">
                  <a:moveTo>
                    <a:pt x="38100" y="927481"/>
                  </a:moveTo>
                  <a:lnTo>
                    <a:pt x="19050" y="927481"/>
                  </a:lnTo>
                  <a:lnTo>
                    <a:pt x="38100" y="946531"/>
                  </a:lnTo>
                  <a:lnTo>
                    <a:pt x="38100" y="927481"/>
                  </a:lnTo>
                  <a:close/>
                </a:path>
                <a:path w="488950" h="965835">
                  <a:moveTo>
                    <a:pt x="96900" y="927481"/>
                  </a:moveTo>
                  <a:lnTo>
                    <a:pt x="38100" y="927481"/>
                  </a:lnTo>
                  <a:lnTo>
                    <a:pt x="38100" y="946531"/>
                  </a:lnTo>
                  <a:lnTo>
                    <a:pt x="96900" y="946531"/>
                  </a:lnTo>
                  <a:lnTo>
                    <a:pt x="96900" y="927481"/>
                  </a:lnTo>
                  <a:close/>
                </a:path>
                <a:path w="488950" h="965835">
                  <a:moveTo>
                    <a:pt x="374523" y="0"/>
                  </a:moveTo>
                  <a:lnTo>
                    <a:pt x="374523" y="114300"/>
                  </a:lnTo>
                  <a:lnTo>
                    <a:pt x="450723" y="76200"/>
                  </a:lnTo>
                  <a:lnTo>
                    <a:pt x="393573" y="76200"/>
                  </a:lnTo>
                  <a:lnTo>
                    <a:pt x="393573" y="38100"/>
                  </a:lnTo>
                  <a:lnTo>
                    <a:pt x="450723" y="38100"/>
                  </a:lnTo>
                  <a:lnTo>
                    <a:pt x="374523" y="0"/>
                  </a:lnTo>
                  <a:close/>
                </a:path>
                <a:path w="488950" h="965835">
                  <a:moveTo>
                    <a:pt x="38100" y="57150"/>
                  </a:moveTo>
                  <a:lnTo>
                    <a:pt x="19050" y="76200"/>
                  </a:lnTo>
                  <a:lnTo>
                    <a:pt x="38100" y="76200"/>
                  </a:lnTo>
                  <a:lnTo>
                    <a:pt x="38100" y="57150"/>
                  </a:lnTo>
                  <a:close/>
                </a:path>
                <a:path w="488950" h="965835">
                  <a:moveTo>
                    <a:pt x="374523" y="57150"/>
                  </a:moveTo>
                  <a:lnTo>
                    <a:pt x="38100" y="57150"/>
                  </a:lnTo>
                  <a:lnTo>
                    <a:pt x="38100" y="76200"/>
                  </a:lnTo>
                  <a:lnTo>
                    <a:pt x="374523" y="76200"/>
                  </a:lnTo>
                  <a:lnTo>
                    <a:pt x="374523" y="57150"/>
                  </a:lnTo>
                  <a:close/>
                </a:path>
                <a:path w="488950" h="965835">
                  <a:moveTo>
                    <a:pt x="450723" y="38100"/>
                  </a:moveTo>
                  <a:lnTo>
                    <a:pt x="393573" y="38100"/>
                  </a:lnTo>
                  <a:lnTo>
                    <a:pt x="393573" y="76200"/>
                  </a:lnTo>
                  <a:lnTo>
                    <a:pt x="450723" y="76200"/>
                  </a:lnTo>
                  <a:lnTo>
                    <a:pt x="488823" y="57150"/>
                  </a:lnTo>
                  <a:lnTo>
                    <a:pt x="450723" y="381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0217" y="1549984"/>
            <a:ext cx="19431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95" dirty="0">
                <a:solidFill>
                  <a:srgbClr val="1B1363"/>
                </a:solidFill>
              </a:rPr>
              <a:t>THANKS!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PWM-DRAWER</vt:lpstr>
      <vt:lpstr>INTRODUCTION</vt:lpstr>
      <vt:lpstr>PWM signal elements</vt:lpstr>
      <vt:lpstr>Layered Architecture</vt:lpstr>
      <vt:lpstr>Flowchart</vt:lpstr>
      <vt:lpstr>Flowchart</vt:lpstr>
      <vt:lpstr>Flowchart</vt:lpstr>
      <vt:lpstr>Flowchart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PWM-DRAWER</dc:title>
  <cp:lastModifiedBy>mohamed mosaad</cp:lastModifiedBy>
  <cp:revision>1</cp:revision>
  <dcterms:created xsi:type="dcterms:W3CDTF">2024-11-02T17:07:04Z</dcterms:created>
  <dcterms:modified xsi:type="dcterms:W3CDTF">2024-11-02T17:08:03Z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2024-11-02T00:00:00Z</vt:filetime>
  </property>
  <property fmtid="{D5CDD505-2E9C-101B-9397-08002B2CF9AE}" pid="5" name="Producer">
    <vt:lpwstr>Microsoft® PowerPoint® for Microsoft 365</vt:lpwstr>
  </property>
</Properties>
</file>