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C00"/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25" y="768747"/>
            <a:ext cx="11029950" cy="21478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B.MOHAMED NAVEETH-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Mohamed naveeth</cp:lastModifiedBy>
  <cp:revision>28</cp:revision>
  <dcterms:created xsi:type="dcterms:W3CDTF">2021-05-26T16:50:10Z</dcterms:created>
  <dcterms:modified xsi:type="dcterms:W3CDTF">2024-04-02T04:10:09Z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