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747837" y="3008722"/>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NAZEER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COLLEGE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IENCE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736"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2024-09-09T15:04:23Z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