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6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2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2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2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8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EFB235-6718-44AA-8C94-D973371DF44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B9249-9B13-4322-80EE-0FA13E68E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" TargetMode="External" /><Relationship Id="rId2" Type="http://schemas.openxmlformats.org/officeDocument/2006/relationships/hyperlink" Target="http://www.kaggle.com/datasets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pandas.pydata.org/pandas-docs/stable/user%20guide/%20index.html" TargetMode="External" /><Relationship Id="rId4" Type="http://schemas.openxmlformats.org/officeDocument/2006/relationships/hyperlink" Target="http://matplotlib.org/stable/contents.html" TargetMode="Externa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10" Type="http://schemas.openxmlformats.org/officeDocument/2006/relationships/image" Target="../media/image12.png" /><Relationship Id="rId4" Type="http://schemas.openxmlformats.org/officeDocument/2006/relationships/image" Target="../media/image6.png" /><Relationship Id="rId9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3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dirty="0"/>
              <a:t>NAAN MUDHALVAN DATASCIENCE FUDAMANETAL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3152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TITLE: AIRLINES REVIEWS AND RATING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B.MOHAMED RUHAIDEEN BAVA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YR CIVIL DEPT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03920" cy="2971800"/>
          </a:xfrm>
        </p:spPr>
        <p:txBody>
          <a:bodyPr/>
          <a:lstStyle/>
          <a:p>
            <a:r>
              <a:rPr lang="en-US" dirty="0"/>
              <a:t>It proved that and we have determined the Airlines reviews and rating was done and analyze fully by </a:t>
            </a:r>
            <a:r>
              <a:rPr lang="en-US" dirty="0" err="1"/>
              <a:t>visualstudio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509" y="2349137"/>
            <a:ext cx="6472554" cy="3124206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http://seaborn.pydata.org/</a:t>
            </a:r>
            <a:endParaRPr lang="en-US" dirty="0"/>
          </a:p>
          <a:p>
            <a:r>
              <a:rPr lang="en-US" dirty="0">
                <a:hlinkClick r:id="rId4"/>
              </a:rPr>
              <a:t>http://matplotlib.org/stable/contents.html</a:t>
            </a:r>
            <a:endParaRPr lang="en-US" dirty="0"/>
          </a:p>
          <a:p>
            <a:r>
              <a:rPr lang="en-US" dirty="0">
                <a:hlinkClick r:id="rId5"/>
              </a:rPr>
              <a:t>http://pandas.pydata.org/pandas-docs/stable/user guide/ 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438400"/>
            <a:ext cx="8503920" cy="1752600"/>
          </a:xfrm>
        </p:spPr>
        <p:txBody>
          <a:bodyPr/>
          <a:lstStyle/>
          <a:p>
            <a:r>
              <a:rPr lang="en-US" dirty="0"/>
              <a:t>Our goal is to complete the task below based off the article and see if you reach a similar conclusion. Determining Airlines reviews and rating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2286000"/>
            <a:ext cx="8503920" cy="2209800"/>
          </a:xfrm>
        </p:spPr>
        <p:txBody>
          <a:bodyPr/>
          <a:lstStyle/>
          <a:p>
            <a:r>
              <a:rPr lang="en-US" dirty="0"/>
              <a:t>By Utilizing the pandas and visualization skills to determining Airlines reviews and rating.</a:t>
            </a:r>
          </a:p>
          <a:p>
            <a:r>
              <a:rPr lang="en-US" dirty="0"/>
              <a:t>the review data will be separated and explored by the given csv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r>
              <a:rPr lang="en-US" sz="2000" dirty="0"/>
              <a:t>Building the proposed solution would involve a combination of data processing, pyth0n programming and visualization skills</a:t>
            </a:r>
            <a:r>
              <a:rPr lang="en-US" sz="2400" dirty="0"/>
              <a:t>.</a:t>
            </a:r>
          </a:p>
          <a:p>
            <a:r>
              <a:rPr lang="en-US" sz="2000" b="1" dirty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Hardware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- An </a:t>
            </a:r>
            <a:r>
              <a:rPr lang="en-US" sz="1800" dirty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>
                <a:solidFill>
                  <a:schemeClr val="tx1"/>
                </a:solidFill>
              </a:rPr>
              <a:t>windows,linux,macOS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35D138-46AD-3760-D54E-F79BCB43DFA5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8534400" cy="7589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71ECBB-D76C-4B76-4D3A-04588B220720}"/>
              </a:ext>
            </a:extLst>
          </p:cNvPr>
          <p:cNvSpPr txBox="1">
            <a:spLocks/>
          </p:cNvSpPr>
          <p:nvPr/>
        </p:nvSpPr>
        <p:spPr>
          <a:xfrm>
            <a:off x="457200" y="2209800"/>
            <a:ext cx="8503920" cy="3889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Library Requirements:</a:t>
            </a:r>
          </a:p>
          <a:p>
            <a:r>
              <a:rPr lang="en-US" dirty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Pandas : </a:t>
            </a:r>
            <a:r>
              <a:rPr lang="en-US" sz="1800" dirty="0"/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Numpy</a:t>
            </a:r>
            <a:r>
              <a:rPr lang="en-US" sz="1800" b="1" dirty="0"/>
              <a:t> : </a:t>
            </a:r>
            <a:r>
              <a:rPr lang="en-US" sz="1800" dirty="0"/>
              <a:t>For numerical operations on data.</a:t>
            </a:r>
            <a:endParaRPr lang="en-US" sz="2300" dirty="0"/>
          </a:p>
          <a:p>
            <a:r>
              <a:rPr lang="en-US" dirty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/>
              <a:t>Matplotlib and seaborn</a:t>
            </a:r>
            <a:r>
              <a:rPr lang="en-US" sz="1800" dirty="0"/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/>
              <a:t>Plotly</a:t>
            </a:r>
            <a:r>
              <a:rPr lang="en-US" sz="1800" b="1" dirty="0"/>
              <a:t> or Bokeh</a:t>
            </a:r>
            <a:r>
              <a:rPr lang="en-US" sz="1800" dirty="0"/>
              <a:t>: Interactive visualization libraries for more complex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265845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2500" b="1" dirty="0"/>
              <a:t>Algorithm selection</a:t>
            </a:r>
          </a:p>
          <a:p>
            <a:pPr>
              <a:buNone/>
            </a:pPr>
            <a:r>
              <a:rPr lang="en-US" sz="2000" b="1" dirty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Explore the movie rating 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/>
              <a:t>Problem formulation:</a:t>
            </a:r>
          </a:p>
          <a:p>
            <a:r>
              <a:rPr lang="en-US" sz="1800" dirty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/>
              <a:t>Algorithm selection:</a:t>
            </a:r>
          </a:p>
          <a:p>
            <a:r>
              <a:rPr lang="en-US" sz="1800" dirty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/>
              <a:t>Data input:</a:t>
            </a:r>
          </a:p>
          <a:p>
            <a:pPr>
              <a:buNone/>
            </a:pPr>
            <a:r>
              <a:rPr lang="en-US" sz="2000" b="1" dirty="0"/>
              <a:t>Data collection: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>
                <a:solidFill>
                  <a:schemeClr val="tx1"/>
                </a:solidFill>
              </a:rPr>
              <a:t>requests,and</a:t>
            </a:r>
            <a:r>
              <a:rPr lang="en-US" sz="1800" dirty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/>
              <a:t>Feature Engineering: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/>
              <a:t>Extract meaningful information from date variables, such as day-of-week or month.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Training process:</a:t>
            </a:r>
          </a:p>
          <a:p>
            <a:pPr>
              <a:buNone/>
            </a:pPr>
            <a:r>
              <a:rPr lang="en-US" sz="2000" b="1" dirty="0"/>
              <a:t>Data splitting:</a:t>
            </a:r>
          </a:p>
          <a:p>
            <a:r>
              <a:rPr lang="en-US" sz="1800" dirty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/>
              <a:t>Feature scaling:</a:t>
            </a:r>
          </a:p>
          <a:p>
            <a:r>
              <a:rPr lang="en-US" sz="1800" dirty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/>
              <a:t>Modeling training:</a:t>
            </a:r>
          </a:p>
          <a:p>
            <a:r>
              <a:rPr lang="en-US" sz="1800" dirty="0"/>
              <a:t>Use the selected algorithm to train the model on the all sites scores dataset.</a:t>
            </a:r>
          </a:p>
          <a:p>
            <a:r>
              <a:rPr lang="en-US" sz="1800" dirty="0"/>
              <a:t>Adjust </a:t>
            </a:r>
            <a:r>
              <a:rPr lang="en-US" sz="1800" dirty="0" err="1"/>
              <a:t>hyperparameters</a:t>
            </a:r>
            <a:r>
              <a:rPr lang="en-US" sz="1800" dirty="0"/>
              <a:t> to optimize model performance.</a:t>
            </a:r>
          </a:p>
          <a:p>
            <a:pPr>
              <a:buNone/>
            </a:pPr>
            <a:r>
              <a:rPr lang="en-US" sz="2000" b="1" dirty="0"/>
              <a:t>Model evaluation:</a:t>
            </a:r>
          </a:p>
          <a:p>
            <a:r>
              <a:rPr lang="en-US" sz="1800" dirty="0"/>
              <a:t>Evaluate the model on the dataset using appropriate metrics(e.g., Mean Squared Error for </a:t>
            </a:r>
            <a:r>
              <a:rPr lang="en-US" sz="1800" dirty="0" err="1"/>
              <a:t>regression,accuracy,precision</a:t>
            </a:r>
            <a:r>
              <a:rPr lang="en-US" sz="1800" dirty="0"/>
              <a:t>, recall for classification).</a:t>
            </a:r>
          </a:p>
          <a:p>
            <a:r>
              <a:rPr lang="en-US" sz="1800" dirty="0"/>
              <a:t>Fine-tune the model if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6F49C71-C7E4-A3F1-628F-00F33DF0E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76400"/>
            <a:ext cx="2018432" cy="1987112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5105B3-469C-3491-AEEC-080C1035B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1996669" cy="19656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0E73EE-9C00-5B87-2F0E-465CACA000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0000"/>
            <a:ext cx="1828800" cy="16053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F0170F1-C03F-BAD1-DDD8-8671E4FF6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76400"/>
            <a:ext cx="1981200" cy="1981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BC11ACD-3F5D-6F06-D6BF-F707F084D4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743200"/>
            <a:ext cx="1990862" cy="15961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946240-E190-7C02-D0BC-3588CFA9F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72000"/>
            <a:ext cx="2446708" cy="19615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AAF263-52CA-20E6-F7E2-6D8C482674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3810000"/>
            <a:ext cx="1805859" cy="1447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868377-6870-1B6A-4193-92282D41AB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0"/>
            <a:ext cx="1788186" cy="143363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CE465-0A9E-FC7E-E643-12DE3CBECE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752600"/>
            <a:ext cx="1524000" cy="82342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361</TotalTime>
  <Words>572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NAAN MUDHALVAN DATASCIENCE FUDAMANETAL PROJECT</vt:lpstr>
      <vt:lpstr>Project statement</vt:lpstr>
      <vt:lpstr>Problem solution</vt:lpstr>
      <vt:lpstr>System approach</vt:lpstr>
      <vt:lpstr>PowerPoint Presentation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AADHI ESHWAR.K</dc:creator>
  <cp:lastModifiedBy>mahi1974murugan@gmail.com</cp:lastModifiedBy>
  <cp:revision>35</cp:revision>
  <dcterms:created xsi:type="dcterms:W3CDTF">2024-04-02T14:26:54Z</dcterms:created>
  <dcterms:modified xsi:type="dcterms:W3CDTF">2024-04-30T07:49:02Z</dcterms:modified>
</cp:coreProperties>
</file>