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8" r:id="rId6"/>
    <p:sldId id="265" r:id="rId7"/>
    <p:sldId id="260" r:id="rId8"/>
    <p:sldId id="269" r:id="rId9"/>
    <p:sldId id="266" r:id="rId10"/>
    <p:sldId id="264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94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4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7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0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3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2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4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9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1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C404A-BEEB-42F3-A1A7-FB5C2ACC860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62D9F7-C4C9-4787-9C64-F163FC2E2F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80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dspguide.com/ch29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Analog to Digital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8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Analog to Digital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705" y="1900163"/>
            <a:ext cx="10058400" cy="4023360"/>
          </a:xfrm>
        </p:spPr>
        <p:txBody>
          <a:bodyPr/>
          <a:lstStyle/>
          <a:p>
            <a:pPr fontAlgn="base"/>
            <a:r>
              <a:rPr lang="en-US" dirty="0" smtClean="0"/>
              <a:t>Some </a:t>
            </a:r>
            <a:r>
              <a:rPr lang="en-US" dirty="0"/>
              <a:t>of the  types of analog to digital converters  include:</a:t>
            </a:r>
          </a:p>
          <a:p>
            <a:pPr fontAlgn="base"/>
            <a:r>
              <a:rPr lang="en-US" dirty="0"/>
              <a:t>Dual Slope A/D Converter</a:t>
            </a:r>
          </a:p>
          <a:p>
            <a:pPr fontAlgn="base"/>
            <a:r>
              <a:rPr lang="en-US" dirty="0"/>
              <a:t>Flash A/D Converter</a:t>
            </a:r>
          </a:p>
          <a:p>
            <a:pPr fontAlgn="base"/>
            <a:r>
              <a:rPr lang="en-US" dirty="0"/>
              <a:t>Successive Approximation A/D Converter</a:t>
            </a:r>
          </a:p>
          <a:p>
            <a:endParaRPr lang="en-US" dirty="0"/>
          </a:p>
        </p:txBody>
      </p:sp>
      <p:pic>
        <p:nvPicPr>
          <p:cNvPr id="6148" name="Picture 4" descr="Successive Approximation A/D Conve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1346" y="2461321"/>
            <a:ext cx="591502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73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</a:t>
            </a:r>
            <a:endParaRPr lang="en-US" dirty="0"/>
          </a:p>
        </p:txBody>
      </p:sp>
      <p:pic>
        <p:nvPicPr>
          <p:cNvPr id="5" name="Picture 4" descr="8 channel 10 bit A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0537" y="2002467"/>
            <a:ext cx="6096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537" y="1982985"/>
            <a:ext cx="571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274" y="2833133"/>
            <a:ext cx="53435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t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274" y="3949982"/>
            <a:ext cx="22574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 tex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274" y="4955217"/>
            <a:ext cx="27622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t tex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130" y="5836627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Scientist and Engineer's Guide </a:t>
            </a:r>
            <a:r>
              <a:rPr lang="en-US" dirty="0" smtClean="0"/>
              <a:t>to Digital </a:t>
            </a:r>
            <a:r>
              <a:rPr lang="en-US" dirty="0"/>
              <a:t>Signal Processing</a:t>
            </a:r>
            <a:br>
              <a:rPr lang="en-US" dirty="0"/>
            </a:br>
            <a:r>
              <a:rPr lang="en-US" dirty="0"/>
              <a:t>By Steven W. Smith, Ph.D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Online Version 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://www.dspguide.com/ch29.htm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Types of Signals?</a:t>
            </a:r>
          </a:p>
          <a:p>
            <a:r>
              <a:rPr lang="en-US" dirty="0" smtClean="0"/>
              <a:t>What is meant by an Analog Signal?</a:t>
            </a:r>
          </a:p>
          <a:p>
            <a:r>
              <a:rPr lang="en-US" dirty="0" smtClean="0"/>
              <a:t>Types of Sensors?</a:t>
            </a:r>
          </a:p>
          <a:p>
            <a:r>
              <a:rPr lang="en-US" dirty="0" smtClean="0"/>
              <a:t>ADC Theory</a:t>
            </a:r>
          </a:p>
          <a:p>
            <a:r>
              <a:rPr lang="en-US" dirty="0" smtClean="0"/>
              <a:t>SAR in detail</a:t>
            </a:r>
          </a:p>
          <a:p>
            <a:r>
              <a:rPr lang="en-US" dirty="0" smtClean="0"/>
              <a:t>ADC Module in AVR</a:t>
            </a:r>
          </a:p>
          <a:p>
            <a:r>
              <a:rPr lang="en-US" dirty="0" smtClean="0"/>
              <a:t>Polling and Interrupt for ADC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16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pic>
        <p:nvPicPr>
          <p:cNvPr id="3074" name="Picture 2" descr="Analog Sine Wa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893" y="2251276"/>
            <a:ext cx="7682539" cy="3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16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pic>
        <p:nvPicPr>
          <p:cNvPr id="5122" name="Picture 2" descr="Square wave signal. Two values, either 0V or 5V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9775"/>
            <a:ext cx="7682539" cy="27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6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Parameters</a:t>
            </a:r>
            <a:endParaRPr lang="en-US" dirty="0"/>
          </a:p>
        </p:txBody>
      </p:sp>
      <p:pic>
        <p:nvPicPr>
          <p:cNvPr id="4" name="Picture 2" descr="Image result for analog senso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685" y="1996063"/>
            <a:ext cx="6754922" cy="39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6908" y="2155372"/>
            <a:ext cx="4519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</a:rPr>
              <a:t>Amplitude is </a:t>
            </a:r>
            <a:r>
              <a:rPr lang="en-US" sz="2000" dirty="0" smtClean="0"/>
              <a:t>maximum </a:t>
            </a:r>
            <a:r>
              <a:rPr lang="en-US" sz="2000" dirty="0"/>
              <a:t>displacement or distance moved by a point on a vibrating body or wave measured from its </a:t>
            </a:r>
            <a:r>
              <a:rPr lang="en-US" sz="2000" dirty="0" smtClean="0"/>
              <a:t>equilibrium</a:t>
            </a:r>
            <a:r>
              <a:rPr lang="en-US" sz="2000" dirty="0"/>
              <a:t> position. It is equal to one-half the length of </a:t>
            </a:r>
            <a:r>
              <a:rPr lang="en-US" sz="2000" dirty="0" smtClean="0"/>
              <a:t>th</a:t>
            </a:r>
            <a:r>
              <a:rPr lang="en-US" sz="2000" dirty="0" smtClean="0">
                <a:solidFill>
                  <a:srgbClr val="333333"/>
                </a:solidFill>
              </a:rPr>
              <a:t>e vibration path.</a:t>
            </a:r>
            <a:endParaRPr lang="en-US" sz="2000" b="0" i="0" dirty="0" smtClean="0">
              <a:solidFill>
                <a:srgbClr val="33333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908" y="3786588"/>
            <a:ext cx="45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effectLst/>
              </a:rPr>
              <a:t>frequency is the number of complete cycles per second</a:t>
            </a:r>
          </a:p>
          <a:p>
            <a:r>
              <a:rPr lang="en-US" sz="2000" dirty="0" smtClean="0"/>
              <a:t>So F= 1/T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Analog to Digital </a:t>
            </a:r>
            <a:endParaRPr lang="en-US" dirty="0"/>
          </a:p>
        </p:txBody>
      </p:sp>
      <p:pic>
        <p:nvPicPr>
          <p:cNvPr id="7170" name="Picture 2" descr="Image result for analog to digital converter ds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6595" y="1911577"/>
            <a:ext cx="795004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78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</a:t>
            </a:r>
            <a:endParaRPr lang="en-US" dirty="0"/>
          </a:p>
        </p:txBody>
      </p:sp>
      <p:pic>
        <p:nvPicPr>
          <p:cNvPr id="2050" name="Picture 2" descr="Signal Acquisition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7694" y="808457"/>
            <a:ext cx="4634306" cy="55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276" y="2057400"/>
            <a:ext cx="3457231" cy="37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85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11050092" cy="6275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0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to Convert an Analog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856620"/>
            <a:ext cx="10058400" cy="4023360"/>
          </a:xfrm>
        </p:spPr>
        <p:txBody>
          <a:bodyPr/>
          <a:lstStyle/>
          <a:p>
            <a:r>
              <a:rPr lang="en-US" dirty="0" smtClean="0"/>
              <a:t>Two steps for Converting an analog Signal into Digital Signal:</a:t>
            </a:r>
          </a:p>
          <a:p>
            <a:r>
              <a:rPr lang="en-US" dirty="0" smtClean="0"/>
              <a:t>1) Sampling</a:t>
            </a:r>
            <a:br>
              <a:rPr lang="en-US" dirty="0" smtClean="0"/>
            </a:br>
            <a:r>
              <a:rPr lang="en-US" dirty="0" smtClean="0"/>
              <a:t>2) Quantization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6907" y="3178628"/>
            <a:ext cx="1014766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</a:rPr>
              <a:t>Step 1: Sampling converts a continuous time continuous amplitude (real valued) signal to discrete time continuous amplitude (still real valued) signal. Remember only time axis is discretized and not the amplitude axis.</a:t>
            </a:r>
          </a:p>
          <a:p>
            <a:endParaRPr lang="en-US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2000" dirty="0"/>
              <a:t>Step 2: Quantization converts the discrete time continuous amplitude signal to discrete time and discrete valued (from a set of finite values, so that it can be represented by finite bits and can be stored on a computer).</a:t>
            </a:r>
            <a:endParaRPr lang="en-US" sz="2000" b="0" i="0" dirty="0" smtClean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651" y="2426567"/>
            <a:ext cx="14804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0883" y="2414557"/>
            <a:ext cx="14804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42853" y="2455083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920738" y="2455083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Sampled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593180" y="2438577"/>
            <a:ext cx="1128305" cy="50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34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214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Analog to Digital Converter</vt:lpstr>
      <vt:lpstr>Agenda</vt:lpstr>
      <vt:lpstr>Analog Signal</vt:lpstr>
      <vt:lpstr>Digital Signal</vt:lpstr>
      <vt:lpstr>Signal Parameters</vt:lpstr>
      <vt:lpstr>Examples of Analog to Digital </vt:lpstr>
      <vt:lpstr>Dealing with Real world</vt:lpstr>
      <vt:lpstr>Slide 8</vt:lpstr>
      <vt:lpstr>Procedure to Convert an Analog Signal</vt:lpstr>
      <vt:lpstr>Types of Analog to Digital Converters</vt:lpstr>
      <vt:lpstr>ADC Resolution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</dc:title>
  <dc:creator>Mohamed</dc:creator>
  <cp:lastModifiedBy>Abdel-Rahman</cp:lastModifiedBy>
  <cp:revision>58</cp:revision>
  <dcterms:created xsi:type="dcterms:W3CDTF">2019-10-01T10:30:04Z</dcterms:created>
  <dcterms:modified xsi:type="dcterms:W3CDTF">2020-04-17T07:01:34Z</dcterms:modified>
</cp:coreProperties>
</file>