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248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860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090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151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045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53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222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02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4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096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A819-26C3-43B1-952A-7568FE61A8A3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78A1-9E40-441E-825A-19B08EA814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05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7A819-26C3-43B1-952A-7568FE61A8A3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C78A1-9E40-441E-825A-19B08EA814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576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DIO Layered Arch.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Saied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2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457" y="228601"/>
            <a:ext cx="10504714" cy="6130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628" y="1273628"/>
            <a:ext cx="9000898" cy="4234822"/>
          </a:xfrm>
        </p:spPr>
        <p:txBody>
          <a:bodyPr/>
          <a:lstStyle/>
          <a:p>
            <a:r>
              <a:rPr lang="en-US" dirty="0" smtClean="0"/>
              <a:t>DIO Examples for Input and Output</a:t>
            </a:r>
          </a:p>
          <a:p>
            <a:r>
              <a:rPr lang="en-US" dirty="0" smtClean="0"/>
              <a:t>DIO in AVR</a:t>
            </a:r>
          </a:p>
          <a:p>
            <a:r>
              <a:rPr lang="en-US" dirty="0" smtClean="0"/>
              <a:t>Simple DIO Register access </a:t>
            </a:r>
          </a:p>
          <a:p>
            <a:r>
              <a:rPr lang="en-US" dirty="0" smtClean="0"/>
              <a:t>DIO circuits with microcontroller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 LEDS , Buttons , Buzzer and Relay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85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114" y="555171"/>
            <a:ext cx="9229498" cy="751115"/>
          </a:xfrm>
        </p:spPr>
        <p:txBody>
          <a:bodyPr/>
          <a:lstStyle/>
          <a:p>
            <a:r>
              <a:rPr lang="en-US" dirty="0" smtClean="0"/>
              <a:t>DIO Architecture</a:t>
            </a:r>
            <a:endParaRPr lang="en-US" dirty="0"/>
          </a:p>
        </p:txBody>
      </p:sp>
      <p:pic>
        <p:nvPicPr>
          <p:cNvPr id="1026" name="Picture 2" descr="DIO Driver File 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328" y="2155372"/>
            <a:ext cx="11090027" cy="359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79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782" y="232224"/>
            <a:ext cx="8911687" cy="1280890"/>
          </a:xfrm>
        </p:spPr>
        <p:txBody>
          <a:bodyPr/>
          <a:lstStyle/>
          <a:p>
            <a:r>
              <a:rPr lang="en-US" dirty="0" smtClean="0"/>
              <a:t>Read from DIO Channel</a:t>
            </a:r>
            <a:endParaRPr lang="en-US" dirty="0"/>
          </a:p>
        </p:txBody>
      </p:sp>
      <p:pic>
        <p:nvPicPr>
          <p:cNvPr id="2050" name="Picture 2" descr="Dio Read 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4538" y="2021364"/>
            <a:ext cx="8915400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40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571" y="383520"/>
            <a:ext cx="10515600" cy="1325563"/>
          </a:xfrm>
        </p:spPr>
        <p:txBody>
          <a:bodyPr/>
          <a:lstStyle/>
          <a:p>
            <a:r>
              <a:rPr lang="en-US" dirty="0" smtClean="0"/>
              <a:t>Write to DIO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1905000"/>
            <a:ext cx="10198326" cy="4006222"/>
          </a:xfrm>
        </p:spPr>
        <p:txBody>
          <a:bodyPr/>
          <a:lstStyle/>
          <a:p>
            <a:r>
              <a:rPr lang="en-US" dirty="0" smtClean="0"/>
              <a:t>Sequence Diagram for Writing to a specific Channel</a:t>
            </a:r>
            <a:endParaRPr lang="en-US" dirty="0"/>
          </a:p>
        </p:txBody>
      </p:sp>
      <p:pic>
        <p:nvPicPr>
          <p:cNvPr id="3074" name="Picture 2" descr="Dio Writ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6286" y="2838729"/>
            <a:ext cx="9879312" cy="229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34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 Write Channel</a:t>
            </a:r>
            <a:endParaRPr lang="en-US" dirty="0"/>
          </a:p>
        </p:txBody>
      </p:sp>
      <p:pic>
        <p:nvPicPr>
          <p:cNvPr id="4098" name="Picture 2" descr="DIO Channel Grou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0966" y="1905000"/>
            <a:ext cx="5779322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45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 Service</a:t>
            </a:r>
            <a:endParaRPr lang="en-US" dirty="0"/>
          </a:p>
        </p:txBody>
      </p:sp>
      <p:pic>
        <p:nvPicPr>
          <p:cNvPr id="5122" name="Picture 2" descr="DIO servic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2456" y="1883228"/>
            <a:ext cx="604519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1062463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76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</TotalTime>
  <Words>47</Words>
  <Application>Microsoft Office PowerPoint</Application>
  <PresentationFormat>Custom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DIO Layered Arch.</vt:lpstr>
      <vt:lpstr>Contents</vt:lpstr>
      <vt:lpstr>DIO Architecture</vt:lpstr>
      <vt:lpstr>Read from DIO Channel</vt:lpstr>
      <vt:lpstr>Write to DIO Channel</vt:lpstr>
      <vt:lpstr>DIO Write Channel</vt:lpstr>
      <vt:lpstr>DIO Service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DIO Interfacing</dc:title>
  <dc:creator>Mohamed</dc:creator>
  <cp:lastModifiedBy>Abdel-Rahman</cp:lastModifiedBy>
  <cp:revision>20</cp:revision>
  <dcterms:created xsi:type="dcterms:W3CDTF">2019-09-15T09:03:42Z</dcterms:created>
  <dcterms:modified xsi:type="dcterms:W3CDTF">2020-04-17T07:03:05Z</dcterms:modified>
</cp:coreProperties>
</file>