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3AEFB-6F98-4552-AF08-FFDA88FD466E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9EB7E-D645-4A62-A966-5A25117096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689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963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87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87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39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7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29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81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53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61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69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47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71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947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61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3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39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6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0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8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0FC74-98A3-485C-8B20-3C490294122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6458-2D8D-4006-8DA0-E5C1055C5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 with Interrupt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12" y="2214"/>
            <a:ext cx="1519347" cy="10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80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72" y="2651125"/>
            <a:ext cx="4615543" cy="1325563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4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Problem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262188" y="1752601"/>
            <a:ext cx="7796212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Interrupts should not change data that the another task is using</a:t>
            </a:r>
          </a:p>
        </p:txBody>
      </p:sp>
      <p:grpSp>
        <p:nvGrpSpPr>
          <p:cNvPr id="7173" name="Group 1"/>
          <p:cNvGrpSpPr>
            <a:grpSpLocks/>
          </p:cNvGrpSpPr>
          <p:nvPr/>
        </p:nvGrpSpPr>
        <p:grpSpPr bwMode="auto">
          <a:xfrm>
            <a:off x="2971801" y="2743201"/>
            <a:ext cx="6297613" cy="1554163"/>
            <a:chOff x="1866900" y="3152775"/>
            <a:chExt cx="6297613" cy="1554163"/>
          </a:xfrm>
        </p:grpSpPr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1866900" y="3703638"/>
              <a:ext cx="2374900" cy="100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96408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R1 = 3 + 5;</a:t>
              </a:r>
            </a:p>
            <a:p>
              <a:pPr>
                <a:lnSpc>
                  <a:spcPct val="83000"/>
                </a:lnSpc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R1 = R1 / 2;</a:t>
              </a:r>
            </a:p>
            <a:p>
              <a:pPr>
                <a:lnSpc>
                  <a:spcPct val="83000"/>
                </a:lnSpc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print R1</a:t>
              </a:r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5972175" y="3814763"/>
              <a:ext cx="2192338" cy="649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96408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R1 = R1 + 1</a:t>
              </a: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2152650" y="3152775"/>
              <a:ext cx="15446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6168" rIns="90000" bIns="45000"/>
            <a:lstStyle>
              <a:lvl1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Main Task</a:t>
              </a:r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6424613" y="3152775"/>
              <a:ext cx="1312863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6168" rIns="90000" bIns="45000"/>
            <a:lstStyle>
              <a:lvl1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Interrupt</a:t>
              </a:r>
            </a:p>
          </p:txBody>
        </p:sp>
        <p:sp>
          <p:nvSpPr>
            <p:cNvPr id="7179" name="AutoShape 9"/>
            <p:cNvSpPr>
              <a:spLocks noChangeArrowheads="1"/>
            </p:cNvSpPr>
            <p:nvPr/>
          </p:nvSpPr>
          <p:spPr bwMode="auto">
            <a:xfrm>
              <a:off x="4138613" y="3898900"/>
              <a:ext cx="1598613" cy="227013"/>
            </a:xfrm>
            <a:prstGeom prst="leftArrow">
              <a:avLst>
                <a:gd name="adj1" fmla="val 50000"/>
                <a:gd name="adj2" fmla="val 176049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182938" y="4572001"/>
            <a:ext cx="5580062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ts val="3163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Saving and restoring registers helps</a:t>
            </a:r>
          </a:p>
          <a:p>
            <a:pPr>
              <a:lnSpc>
                <a:spcPts val="3163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Cannot do the same for memory</a:t>
            </a:r>
          </a:p>
          <a:p>
            <a:pPr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- Hard to predict which locations to save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7050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Example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828801"/>
            <a:ext cx="4633913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6410326" y="1819275"/>
            <a:ext cx="38004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Main task checks two temperatures to make sure they are equal</a:t>
            </a:r>
          </a:p>
          <a:p>
            <a:pPr>
              <a:buSzPct val="45000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Interrupt reads the two temperatures periodically</a:t>
            </a:r>
          </a:p>
          <a:p>
            <a:pPr>
              <a:buSzPct val="45000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Interrupt can make the temperatures seem out of sync</a:t>
            </a:r>
          </a:p>
          <a:p>
            <a:pPr>
              <a:buSzPct val="45000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Bugs are intermittent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8257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Fix?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781800" y="1839914"/>
            <a:ext cx="34290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Maybe problem can be fixed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Place read and compare on same line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No, assembly does not match C code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80" r="16086" b="2148"/>
          <a:stretch>
            <a:fillRect/>
          </a:stretch>
        </p:blipFill>
        <p:spPr bwMode="auto">
          <a:xfrm>
            <a:off x="1828801" y="1800226"/>
            <a:ext cx="4765675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5180" r="16086" b="214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9703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Solution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362201" y="1905000"/>
            <a:ext cx="774541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108585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Identify each </a:t>
            </a:r>
            <a:r>
              <a:rPr lang="en-US" b="1">
                <a:solidFill>
                  <a:srgbClr val="C5000B"/>
                </a:solidFill>
                <a:latin typeface="Arial" panose="020B0604020202020204" pitchFamily="34" charset="0"/>
              </a:rPr>
              <a:t>critical region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where interrupts could be disruptive</a:t>
            </a:r>
          </a:p>
          <a:p>
            <a:pPr lvl="1">
              <a:lnSpc>
                <a:spcPct val="14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Identify code regions that use memory written by an interrupt</a:t>
            </a:r>
          </a:p>
          <a:p>
            <a:pPr lvl="1">
              <a:lnSpc>
                <a:spcPct val="14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Reading more than one address can lead to inconsistency</a:t>
            </a:r>
          </a:p>
          <a:p>
            <a:pPr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Disable interrupts before the region, enable interrupts after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215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524000"/>
            <a:ext cx="541496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1268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Solution Example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7010400" y="2105026"/>
            <a:ext cx="32766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Critical region is where temps are both read by main task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Data reading is “atomic”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0888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Nested Critical Regions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905000" y="1905000"/>
            <a:ext cx="6019800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355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void functionA(void)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disableInterrupts( );	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enableInterrupts( );	}</a:t>
            </a:r>
          </a:p>
          <a:p>
            <a:pPr>
              <a:lnSpc>
                <a:spcPct val="83000"/>
              </a:lnSpc>
            </a:pPr>
            <a:endParaRPr 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void functionB(void)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disableInterrupts( );	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functionA( );	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enableInterrupts( );	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--- some code which may be interrupted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96000" y="2057400"/>
            <a:ext cx="4267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Critical regions inside function calls can conflict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functionA terminates the critical region of functionB early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1130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Possible Nesting Solution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7848600" cy="88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Code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check to see if interrupts are disabled before disabling and then enabling them.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209800" y="3276600"/>
            <a:ext cx="7924800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(void)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InterruptsDisabled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dis=0; else dis=1;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(dis)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disableInterrupts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 );	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some code which must not be interrupted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(dis)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enableInterrupts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 );	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292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Another Nesting Solution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629401" y="1874838"/>
            <a:ext cx="3933825" cy="30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Could use a counter in Enable/Disable routine keep track of “levels” of disabling. 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Enabled only when all counts are zero.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057400" y="1371601"/>
            <a:ext cx="3994150" cy="49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78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int DisableCnt = 0;</a:t>
            </a:r>
          </a:p>
          <a:p>
            <a:pPr>
              <a:lnSpc>
                <a:spcPct val="83000"/>
              </a:lnSpc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void functionA(void)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MyDisable();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some code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MyEnable();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void MyDisable()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disableInterrupts();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DisableCnt++;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void MyEnable()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DisableCnt--;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If (DisableCnt == 0)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	enableInterrupts();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429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328</Words>
  <Application>Microsoft Office PowerPoint</Application>
  <PresentationFormat>Custom</PresentationFormat>
  <Paragraphs>104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sharing with Interrupt</vt:lpstr>
      <vt:lpstr>Shared-Data Problem</vt:lpstr>
      <vt:lpstr>Shared-Data Example</vt:lpstr>
      <vt:lpstr>Shared-Data Fix?</vt:lpstr>
      <vt:lpstr>Shared-Data Solution</vt:lpstr>
      <vt:lpstr>Shared-Data Solution Example</vt:lpstr>
      <vt:lpstr>Nested Critical Regions</vt:lpstr>
      <vt:lpstr>Possible Nesting Solution</vt:lpstr>
      <vt:lpstr>Another Nesting Solution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 with Interrupt</dc:title>
  <dc:creator>Mohamed</dc:creator>
  <cp:lastModifiedBy>Abdel-Rahman</cp:lastModifiedBy>
  <cp:revision>7</cp:revision>
  <dcterms:created xsi:type="dcterms:W3CDTF">2019-09-29T16:24:14Z</dcterms:created>
  <dcterms:modified xsi:type="dcterms:W3CDTF">2020-04-17T07:01:59Z</dcterms:modified>
</cp:coreProperties>
</file>