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4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5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7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6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3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6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3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9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1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6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D307-99A3-48DA-A14C-5765423103A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6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and Implementation of AI Security Scheme for Connected Vehicles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76073"/>
            <a:ext cx="9144000" cy="2126673"/>
          </a:xfrm>
        </p:spPr>
        <p:txBody>
          <a:bodyPr>
            <a:normAutofit/>
          </a:bodyPr>
          <a:lstStyle/>
          <a:p>
            <a:r>
              <a:rPr lang="en-US" dirty="0" smtClean="0"/>
              <a:t>Mohamed Saied</a:t>
            </a:r>
          </a:p>
          <a:p>
            <a:r>
              <a:rPr lang="en-US" dirty="0" smtClean="0"/>
              <a:t>Under Supervision of </a:t>
            </a:r>
          </a:p>
          <a:p>
            <a:r>
              <a:rPr lang="en-US" dirty="0" smtClean="0"/>
              <a:t>Prof.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Hoda</a:t>
            </a:r>
            <a:r>
              <a:rPr lang="en-US" dirty="0" smtClean="0"/>
              <a:t> </a:t>
            </a:r>
            <a:r>
              <a:rPr lang="en-US" dirty="0" err="1" smtClean="0"/>
              <a:t>Korashy</a:t>
            </a:r>
            <a:endParaRPr lang="en-US" dirty="0" smtClean="0"/>
          </a:p>
          <a:p>
            <a:r>
              <a:rPr lang="en-US" dirty="0" err="1" smtClean="0"/>
              <a:t>Dr</a:t>
            </a:r>
            <a:r>
              <a:rPr lang="en-US" dirty="0" smtClean="0"/>
              <a:t> Khaled Youssef</a:t>
            </a:r>
            <a:endParaRPr lang="en-US" dirty="0"/>
          </a:p>
        </p:txBody>
      </p:sp>
      <p:pic>
        <p:nvPicPr>
          <p:cNvPr id="4" name="Picture 2" descr="ASU |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5" y="113794"/>
            <a:ext cx="989157" cy="98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71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17" y="151678"/>
            <a:ext cx="10310091" cy="991322"/>
          </a:xfrm>
        </p:spPr>
        <p:txBody>
          <a:bodyPr/>
          <a:lstStyle/>
          <a:p>
            <a:r>
              <a:rPr lang="en-US" dirty="0" smtClean="0"/>
              <a:t>Connected Vehicles</a:t>
            </a:r>
            <a:endParaRPr lang="en-US" dirty="0"/>
          </a:p>
        </p:txBody>
      </p:sp>
      <p:pic>
        <p:nvPicPr>
          <p:cNvPr id="2050" name="Picture 2" descr="Connected Vehicles Market Revenue, Business Growth, Demand And Applications  by 2028 |Bmw,Gm Motors,Ford Motors,Tesla,Jlr, Denso Corporation, Airbiquity  Inc.,Volvo Car Corporation,Google Inc. – The Cour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143000"/>
            <a:ext cx="857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87746" y="1874259"/>
            <a:ext cx="3616037" cy="46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38545" y="1450109"/>
            <a:ext cx="26970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Vehicles on the road exchange basic safety messages among each other to avoid collision.</a:t>
            </a:r>
          </a:p>
          <a:p>
            <a:endParaRPr lang="en-US" dirty="0"/>
          </a:p>
          <a:p>
            <a:r>
              <a:rPr lang="en-US" dirty="0" smtClean="0"/>
              <a:t>This happens through a wireless broadcasting protocol called Dedicated short range communication(DSRC).</a:t>
            </a:r>
          </a:p>
          <a:p>
            <a:endParaRPr lang="en-US" dirty="0"/>
          </a:p>
          <a:p>
            <a:r>
              <a:rPr lang="en-US" dirty="0" smtClean="0"/>
              <a:t>Which increases vehicles vulnerability.</a:t>
            </a:r>
          </a:p>
          <a:p>
            <a:endParaRPr lang="en-US" dirty="0"/>
          </a:p>
          <a:p>
            <a:r>
              <a:rPr lang="en-US" dirty="0" smtClean="0"/>
              <a:t>Our goal to make the road more safer and increase Car security.</a:t>
            </a:r>
          </a:p>
          <a:p>
            <a:endParaRPr lang="en-US" dirty="0"/>
          </a:p>
        </p:txBody>
      </p:sp>
      <p:pic>
        <p:nvPicPr>
          <p:cNvPr id="6" name="Picture 2" descr="ASU |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5" y="113794"/>
            <a:ext cx="989157" cy="98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24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040" y="294640"/>
            <a:ext cx="10398760" cy="1050608"/>
          </a:xfrm>
        </p:spPr>
        <p:txBody>
          <a:bodyPr/>
          <a:lstStyle/>
          <a:p>
            <a:r>
              <a:rPr lang="en-US" dirty="0" smtClean="0"/>
              <a:t>Types of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20" y="1345248"/>
            <a:ext cx="10673080" cy="4831715"/>
          </a:xfrm>
        </p:spPr>
        <p:txBody>
          <a:bodyPr/>
          <a:lstStyle/>
          <a:p>
            <a:r>
              <a:rPr lang="en-US" dirty="0" smtClean="0"/>
              <a:t>In this project we demonstrate 6 types of attack using </a:t>
            </a:r>
            <a:r>
              <a:rPr lang="en-US" dirty="0" err="1" smtClean="0"/>
              <a:t>VeReMi</a:t>
            </a:r>
            <a:r>
              <a:rPr lang="en-US" dirty="0" smtClean="0"/>
              <a:t> dataset</a:t>
            </a:r>
            <a:endParaRPr lang="en-US" dirty="0"/>
          </a:p>
        </p:txBody>
      </p:sp>
      <p:pic>
        <p:nvPicPr>
          <p:cNvPr id="1026" name="Picture 2" descr="Applied Sciences | Free Full-Text | Detection and Identification of  Malicious Cyber-Attacks in Connected and Automated Vehicles&amp;#39; Real-Time  Sensors | HT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156" y="4853703"/>
            <a:ext cx="4860639" cy="205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6" y="2091056"/>
            <a:ext cx="10629900" cy="2581275"/>
          </a:xfrm>
          <a:prstGeom prst="rect">
            <a:avLst/>
          </a:prstGeom>
        </p:spPr>
      </p:pic>
      <p:pic>
        <p:nvPicPr>
          <p:cNvPr id="6" name="Picture 2" descr="ASU | 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5" y="113794"/>
            <a:ext cx="989157" cy="98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37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272" y="1696316"/>
            <a:ext cx="10515600" cy="4351338"/>
          </a:xfrm>
        </p:spPr>
        <p:txBody>
          <a:bodyPr/>
          <a:lstStyle/>
          <a:p>
            <a:r>
              <a:rPr lang="en-US" dirty="0" smtClean="0"/>
              <a:t>Multi-Layer Perceptron is used with 4 inputs and 6 outputs</a:t>
            </a:r>
          </a:p>
          <a:p>
            <a:endParaRPr lang="en-US" dirty="0"/>
          </a:p>
          <a:p>
            <a:r>
              <a:rPr lang="en-US" dirty="0" smtClean="0"/>
              <a:t>Three Layers: input layer and One Hidden Layer with </a:t>
            </a:r>
            <a:r>
              <a:rPr lang="en-US" dirty="0" err="1" smtClean="0"/>
              <a:t>relu</a:t>
            </a:r>
            <a:r>
              <a:rPr lang="en-US" dirty="0" smtClean="0"/>
              <a:t> activation</a:t>
            </a:r>
          </a:p>
          <a:p>
            <a:r>
              <a:rPr lang="en-US" dirty="0" smtClean="0"/>
              <a:t>And one output layer</a:t>
            </a:r>
          </a:p>
          <a:p>
            <a:r>
              <a:rPr lang="en-US" dirty="0" smtClean="0"/>
              <a:t>Objective function is cross entropy</a:t>
            </a:r>
          </a:p>
          <a:p>
            <a:r>
              <a:rPr lang="en-US" dirty="0" smtClean="0"/>
              <a:t>Cross validation 80% training 20% testing</a:t>
            </a:r>
            <a:endParaRPr lang="en-US" dirty="0"/>
          </a:p>
        </p:txBody>
      </p:sp>
      <p:pic>
        <p:nvPicPr>
          <p:cNvPr id="5" name="Picture 2" descr="Grokking the Cross Entropy Loss. This post explains the intuitive… | by  Paolo Perrotta | Level Up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400" y="3602182"/>
            <a:ext cx="3211845" cy="92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SU |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5" y="113794"/>
            <a:ext cx="989157" cy="98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38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0204" y="2636979"/>
            <a:ext cx="1969323" cy="1543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02183" y="2627086"/>
            <a:ext cx="2087417" cy="1553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 smtClean="0"/>
              <a:t>Label </a:t>
            </a:r>
            <a:r>
              <a:rPr lang="en-US" dirty="0" err="1" smtClean="0"/>
              <a:t>Binarization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62257" y="2636979"/>
            <a:ext cx="1783278" cy="152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18192" y="2625434"/>
            <a:ext cx="2264229" cy="1553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00935" y="3408546"/>
            <a:ext cx="959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 flipV="1">
            <a:off x="3029527" y="3403600"/>
            <a:ext cx="572656" cy="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</p:cNvCxnSpPr>
          <p:nvPr/>
        </p:nvCxnSpPr>
        <p:spPr>
          <a:xfrm>
            <a:off x="5689600" y="3403600"/>
            <a:ext cx="600363" cy="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8" idx="1"/>
          </p:cNvCxnSpPr>
          <p:nvPr/>
        </p:nvCxnSpPr>
        <p:spPr>
          <a:xfrm>
            <a:off x="8045535" y="3401948"/>
            <a:ext cx="572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7550" y="303261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13" name="Picture 2" descr="ASU |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5" y="113794"/>
            <a:ext cx="989157" cy="98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08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 epochs</a:t>
            </a:r>
          </a:p>
          <a:p>
            <a:r>
              <a:rPr lang="en-US" dirty="0" smtClean="0"/>
              <a:t>Learning Rate 1e^-2</a:t>
            </a:r>
          </a:p>
          <a:p>
            <a:r>
              <a:rPr lang="en-US" dirty="0" smtClean="0"/>
              <a:t>Minimum Loss reached: 0.0704</a:t>
            </a:r>
          </a:p>
          <a:p>
            <a:endParaRPr lang="en-US" dirty="0"/>
          </a:p>
        </p:txBody>
      </p:sp>
      <p:pic>
        <p:nvPicPr>
          <p:cNvPr id="6" name="Picture 5" descr="C:\Users\Mohamed\AppData\Local\Microsoft\Windows\INetCache\Content.MSO\178D8623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216" y="1690688"/>
            <a:ext cx="5070475" cy="3533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ASU |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5" y="113794"/>
            <a:ext cx="989157" cy="98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24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AutoShape 2" descr="data:image/png;base64,iVBORw0KGgoAAAANSUhEUgAAAYkAAAEWCAYAAACT7WsrAAAABHNCSVQICAgIfAhkiAAAAAlwSFlzAAALEgAACxIB0t1+/AAAADh0RVh0U29mdHdhcmUAbWF0cGxvdGxpYiB2ZXJzaW9uMy4yLjIsIGh0dHA6Ly9tYXRwbG90bGliLm9yZy+WH4yJAAAbxklEQVR4nO3de5hddX3v8feHxEArFMFEDxAgCNQ2Wgo2RcVaeBQRlILt0QqIpZaWYyunWrUVitWK0lbr/ZRWaEvVykWx2qYYi4pAtRRNVBolGEkQIbGUcBW8AEm+54+1BteemZ3sSWZnkpn363n2k7V+67J/a6/J/uz1+61LqgpJksaz01RXQJK0/TIkJEl9GRKSpL4MCUlSX4aEJKkvQ0KS1JchoW0uyVFJ1gww361Jjt4WdZpukjwxyb8neSDJu6a6PuD+3FEZEtKQJPnTJJXk1ztls9uyBUN++zOAu4CfqqrXDfm9NI0ZEtJw3QO8Jcmsbfy++wMryqtltZUMCW2RJG9I8vFRZe9L8v52+BVJbmqbO25J8n+28v12TvLeJN9tX+9NsnM7bW6SK5Lcl+SeJF9IslOnnmvbeqxM8txx1v30JHd0v8iT/GqS5e3w4UmWJflekv9J8u4JVP3fgIeBU/ts1+5JPpxkXZLvJHnjSN0H+EyOSLI0yf3tv0e05R8ETgP+KMmD4zXxtJ/nO5Pc1m7TB5L8RDvtqCRrkvxxkrvaZqKXDVrnJL/T2fcrkjyt89aHJlne1vmjSXZpl+m7DzXFqsqXrwm/aH6p/gDYrR2fBfw38Ix2/IXAgUCAI9t5n9ZOOwpYM8B73Aoc3Q6fC1wPPAGYB1wHvLWd9ufAB4DHtK9nt+/7ZOB2YO92vgXAgX3eazXwvM745cBZ7fB/Ai9vh3cd2cYB6v+nwEeAE4Bb2rrNBgpY0M7zYeBfgN3a+n0LOH2Ade8J3Au8vF3nye3449vpHwTetonl3wMsbtezG/CvwJ939s964N3Azu3++z7w5M3VGXgJsBb4xXYfHATs39mfXwb2bt/3JuCVm9qHU/137qs8ktCWqarvAF8FfrUteg7wg6q6vp3+qapaXY1rgc/Q/MffUi8Dzq2qO6tqHfAWmi9IgEeAvWi+jB6pqi9U882zgeZLbmGSx1TVrVW1us/6L6X5oiXJbsAL2rKR9R+UZG5VPTiyjYOqqsXAOuC3u+XtkctJwNlV9UBV3Qq8q7Ndm/JC4Oaq+seqWl9VlwLfBH5lcwsmCU2fxR9U1T1V9QDwZ21duv6kqh5q99+ngF8foM6/Dbyjqpa2+35V+7cy4v1V9d2quocmmA5ty/vtQ00xQ0Jb4xLaL1bglHYcgCTHJbm+bTq4j+ZLd+5WvNfeQPfL5jttGcBfAquAz7RNW2cBVNUq4DU0v+jvTHJZkr0Z3yXAr7VNWL8GfLXz5XY68NPAN9tmneO3oP5vBM4BdumUzaX51Tx6u/YZYH2jP4+JLDsP+EngK23zzn00zWLzOvPcW1XfH7XuvQeo8740R2X93NEZ/gHNkRn02YeaeoaEtsblwFFJ5tMcUVwCTXs38E/AO4EnVtXjgCU0zQ9b6rs0TVwj9mvLaH/Rvq6qnkTTtPPakb6Hqrqkqn6pXbaAt4+38qpaQfNldxyjAq+qbq6qk2maut4OfDzJYydS+ar6LM2X4O91iu+i+QU9ervWDrDK0Z/HRJa9C/gh8JSqelz72r2qdu3Ms8eobRz5vDdX59tpmhknZFP7UFPLkNAWa5t9rgH+Afh2Vd3UTppD08yzDlif5DjgmK18u0uBNyaZl2Qu8Caa9n6SHJ/koLYZ5X6aZqaNSZ6c5DltaP2I5otx4ybe4xLg1cAv0wQg7fpPTTKvqjYC97XFm1pPP+cAfzQyUlUbgI8B5yXZLcn+wGtHtmszlgA/neSUNKfVvhRYCFyxuQXb7fhb4D1JngCQZJ8kzx8161uSzEnybOB44PIB6vx3wOuT/EIaB7XzbFK/fTjA56AhMyS0tS4Bjqb3l/cDwO/TfJncS/PLfPFWvs/bgGXAcuDrNP0hb2unHQx8DniQppP5r6vqapqg+guaX7930BwJnL2J97iUppP281V1V6f8WODGJA8C7wNOqqofArRnDw3U11JV/0HTcdv1f2k6hW8BvkjzOV7UrvuPk3y6z7rupvnifh1wN034HD+q3pvyBpojm+uTfI/m83tyZ/odNPvuu8DFNB3M39xcnavqcuC8tuwB4J9pOqk3p98+1BSLfUOSupIcBXykquZPdV009TySkCT1NXuqK6CZK8l+wIo+kxdW1W3bsj6SxrK5SZLUl81NkqS+plVz09y5c2vBggVTXQ1J2qF85Stfuauq5o03bVqFxIIFC1i2bNlUV0OSdihJRl+9/yibmyRJfRkSkqS+DAlJUl+GhCSpL0NCktTXjA+JD1y7mutW994T7brVd/GBazd1S3xJmhlmfEgcMn93zrzka48GxXWr7+LMS77GIfN3n+KaSdLUm1bXSWyJIw6cy3kveiq/9cGl/O+nzefT37iDvzrlMI44cGseoiZJ08OMP5IAOGDeY/nRIxu5+Eu3cerT9zMgJKllSAD/dXvzsLEXPPV/8ZEv3Tamj0KSZqoZHxLXrb6LP1vSPHXz+J/fm7865bCePgpJmslmfEgsX3M/f/yChY+OH3HgXP7qlMNYvub+KayVJG0fZnzH9SuPPJCVdzwAwMijNY44cK79EpKERxIAJFNdA0naPhkSkqS+DImOwke5SlKXIQHY2iRJ4zMkOsoDCUnqYUhgx7Uk9WNISJL6MiQ6bG2SpF6GBGDXtSSNz5DoKHuuJamHIYEd15LUjyEhSerLkJAk9WVIYLe1JPVjSHTYby1JvQwJIPZcS9K4DAlJUl9DD4kkxyZZmWRVkrPGmf7KJF9PckOSLyZZ2Jl2drvcyiTPH3ZdvVW4JPUaakgkmQWcDxwHLARO7oZA65Kq+rmqOhR4B/DudtmFwEnAU4Bjgb9u1zf59RzGSiVpGhj2kcThwKqquqWqHgYuA07szlBV3+uMPpYf30LpROCyqnqoqr4NrGrXNzR2XEtSr9lDXv8+wO2d8TXA00fPlORVwGuBOcBzOsteP2rZfcZZ9gzgDID99ttviyppv7UkjW+76LiuqvOr6kDgDcAbJ7jshVW1qKoWzZs3bzgVlKQZatghsRbYtzM+vy3r5zLgRVu47FazuUmSeg07JJYCByc5IMkcmo7oxd0ZkhzcGX0hcHM7vBg4KcnOSQ4ADga+PIxKxq5rSRrXUPskqmp9kjOBK4FZwEVVdWOSc4FlVbUYODPJ0cAjwL3Aae2yNyb5GLACWA+8qqo2DLW+w1y5JO2Aht1xTVUtAZaMKntTZ/jVm1j2POC84dWuYce1JI1vu+i4liRtnwyJDp9MJ0m9DAlJUl+GRIfHEZLUy5DAjmtJ6seQkCT1ZUh02d4kST0MCXwynST1Y0h0+NAhSeplSEiS+jIk8Ml0ktSPIdHhBdeS1MuQwOskJKkfQ6LDAwlJ6mVISJL6MiTwyXSS1I8h0WHHtST1MiSw41qS+jEkJEl9GRId3pZDknoZEnjFtST1Y0h02HEtSb0MCfBQQpL6MCQkSX0ZEh22NklSL0MCr7iWpH4MiS57riWphyGBV1xLUj9DD4kkxyZZmWRVkrPGmf7aJCuSLE9yVZL9O9M2JLmhfS0edl0lSb1mD3PlSWYB5wPPA9YAS5MsrqoVndm+Biyqqh8k+V3gHcBL22k/rKpDh1nHLhubJKnXsI8kDgdWVdUtVfUwcBlwYneGqrq6qn7Qjl4PzB9yncawtUmSxjfskNgHuL0zvqYt6+d04NOd8V2SLEtyfZIXjbdAkjPaeZatW7duqyprv7Uk9Rpqc9NEJDkVWAQc2Snev6rWJnkS8PkkX6+q1d3lqupC4EKARYsWbdHXfOy5lqRxDftIYi2wb2d8flvWI8nRwDnACVX10Eh5Va1t/70FuAY4bJiVlST1GnZILAUOTnJAkjnASUDPWUpJDgMuoAmIOzvleyTZuR2eCzwL6HZ4T7qyvUmSegy1uamq1ic5E7gSmAVcVFU3JjkXWFZVi4G/BHYFLm+bfW6rqhOAnwUuSLKRJsz+YtRZUZPGxiZJGt/Q+ySqagmwZFTZmzrDR/dZ7jrg54Zbu1HvuS3fTJJ2AF5xjVdcS1I/hoQkqS9DosN+a0nqZUjgrcIlqR9DosMDCUnqZUhIkvoyJMALJSSpD0OiwyuuJamXIYHXSUhSP4aEJKkvQ0KS1Jchgf3WktSPIdFhv7Uk9TIk8Ml0ktSPIdFRXnMtST0GCokkL0myWzv8xiSfSPK04VZNkjTVBj2S+JOqeiDJLwFHA38P/M3wqrVt2dgkSeMbNCQ2tP++ELiwqj4FzBlOlaaOHdeS1GvQkFib5ALgpcCSJDtPYNntnv3WkjS+Qb/ofx24Enh+Vd0H7An84dBqNUU8kJCkXrMHnG8v4FNV9VCSo4BDgA8PrVaSpO3CoEcS/wRsSHIQcCGwL3DJ0Gq1jflkOkka36AhsbGq1gO/Bvy/qvpDmqOLacWOa0nqNWhIPJLkZOA3gCvasscMp0rbnh3XkjS+QUPiFcAzgfOq6ttJDgD+cXjVmhpecS1JvQYKiapaAbwe+HqSpwJrqurtQ62ZJGnKDXR2U3tG04eAW2kuUN43yWlV9e/Dq5okaaoNegrsu4BjqmolQJKfBi4FfmFYFZsKdlxLUq9B+yQeMxIQAFX1Ley4lqRpb9CQWJbk75Ic1b7+Flg2yIJJjk2yMsmqJGeNM/21SVYkWZ7kqiT7d6adluTm9nXagHWVJE2SQUPid4EVwO+3rxVt2SYlmQWcDxwHLAROTrJw1GxfAxZV1SHAx4F3tMvuCbwZeDpwOPDmJHsMWF9J0iQYqE+iqh4C3t2+JuJwYFVV3QKQ5DLgRJqQGVn31Z35rwdObYefD3y2qu5pl/0scCxNX8ik8oprSRrfJkMiydfZxH3v2l//m7IPcHtnfA3NkUE/pwOf3sSy+4xTxzOAMwD222+/zVRn08qea0nqsbkjieO3SS2AJKcCi4AjJ7JcVV1Icz8pFi1atEXf8nZcS9L4NhkSVfWdQVaS5D+r6pnjTFpLczPAEfPbstHLHw2cAxzZNm2NLHvUqGWvGaQ+kqTJMVkPDtqlT/lS4OAkBySZA5wELO7OkOQw4ALghKq6szPpSuCYJHu0HdbHtGVDY2uTJPUa9GK6zRn367Wq1ic5k+bLfRZwUVXdmORcYFlVLQb+EtgVuDxNu89tVXVCVd2T5K00QQNw7kgn9mSztUmSxjdZIdFXVS0Blowqe1Nn+OhNLHsRcNHwajfq/bbVG0nSDmKympt26B/jsedaksY1WSHx8klajyRpO7K56yQeYPxWmABVVT9FM/CNIdRtm7PjWpJ6be4U2N22VUWmko1NkjS+CXVcJ3kCndNdq+q2Sa/RFPLJdJLUa6A+iSQnJLkZ+DZwLc3Dhz69yYUkSTu8QTuu3wo8A/hWVR0APJfmZnzTgic3SdL4Bg2JR6rqbmCnJDu1d25dNMR6TQk7riWp16B9Evcl2RX4AnBxkjuB7w+vWtuW10lI0vgGPZK4GtgdeDXwb8Bq4FeGVamp4oGEJPUaNCRmA5+huQvrbsBH2+YnSdI0NlBIVNVbquopwKuAvYBrk3xuqDWTJE25id6W407gDuBu4AmTX50pZs+1JPUY9DqJ30tyDXAV8HjgdwZ4dOkOxb5rSRpr0LOb9gVeU1U3DLMyU83jCEnqNVBIVNXZw66IJGn7M1m3Ct/h2dokSWMZEh32W0tSL0Oi5VXXkjSWIdHhrcIlqZchIUnqy5Bo2dgkSWMZEh12XEtSL0OiZb+1JI1lSHR4ICFJvQwJSVJfhkQrdl1L0hiGRIcd15LUa+ghkeTYJCuTrEpy1jjTfznJV5OsT/LiUdM2JLmhfS0ebkWHunZJ2iENeqvwLZJkFnA+8DxgDbA0yeKqWtGZ7TbgN4HXj7OKH1bVocOsY5dXXEtSr6GGBHA4sKqqbgFIchlwIvBoSFTVre20jUOuiyRpgobd3LQPcHtnfE1bNqhdkixLcn2SF403Q5Iz2nmWrVu3bosramuTJI21vXdc719Vi4BTgPcmOXD0DFV1YVUtqqpF8+bN27p3s7VJknoMOyTW0jz6dMT8tmwgVbW2/fcW4BrgsMmsXJdXXEvSWMMOiaXAwUkOSDIHOAkY6CylJHsk2bkdngs8i05fxjB4ICFJvYYaElW1HjgTuBK4CfhYVd2Y5NwkJwAk+cUka4CXABckubFd/GeBZUn+C7ga+ItRZ0VJkoZs2Gc3UVVLgCWjyt7UGV5K0ww1ernrgJ8bdv1GeMW1JI21vXdcb1PlJdeS1MOQkCT1ZUi0Eu/dJEmjGRKSpL4MiZbd1pI0liHRYWuTJPUyJCRJfRkSrXhfDkkaw5Do8OwmSeplSLQ8jpCksQyJDp9MJ0m9DAlJUl+GxAjbmyRpDEOiw45rSeplSLQ8kJCksQwJSVJfhoQkqS9DouUV15I0liHR4ZPpJKmXIdHyQEKSxjIkOjyOkKRehoQkqS9DomVrkySNZUh02G8tSb0MiZanwErSWIZEh7cKl6RehoQkqS9DomVjkySNZUh02HEtSb2GHhJJjk2yMsmqJGeNM/2Xk3w1yfokLx417bQkN7ev04Zbz2GuXZJ2TEMNiSSzgPOB44CFwMlJFo6a7TbgN4FLRi27J/Bm4OnA4cCbk+wxzPp6ICFJvYZ9JHE4sKqqbqmqh4HLgBO7M1TVrVW1HNg4atnnA5+tqnuq6l7gs8CxQ66vJKlj2CGxD3B7Z3xNWzZpyyY5I8myJMvWrVu3xRW161qSxtrhO66r6sKqWlRVi+bNm7eV65qkSknSNDHskFgL7NsZn9+WDXvZCbPjWpLGGnZILAUOTnJAkjnAScDiAZe9EjgmyR5th/UxbdkQeSghSV1DDYmqWg+cSfPlfhPwsaq6Mcm5SU4ASPKLSdYALwEuSHJju+w9wFtpgmYpcG5bJknaRmYP+w2qagmwZFTZmzrDS2maksZb9iLgoqFWsGVrkySNtcN3XE8mO64lqZchIUnqy5BoJR5JSNJohoQkqS9DohW7riVpDEOiwyfTSVIvQ0KS1Jch0bLjWpLGMiQkSX0ZEi27rSVpLEOiw9YmSeplSEiS+jIkWknsuJakUYZ+F9jt3XPeeQ3rHnyIB3+0nn+5YS3/uvy7bNhYbNhoYgzTToHHzpnF+vaz3nXn2Ryy7+P44CsOn+qqSeqY8SHxzAP35OIvNY/SXr+xwHDYJjYWPPDQhkfH7/nBI1yzch0LzvrUFNZK2vHMmRV2nr3T0H5wzfiQOO9XDwF4NCgkaUfy8Ibi4Q29P7ieddDjJ2399knQBMWcWZ4EK2nHd84Lf4bfefaBk7Y+QwI455PLeXiDzUySdmyHL9hjUgMCDAnO+eRym5okTQtfvvVe/vYLqyd1nTO+T+I/V9/Dbrv8+GN4aP1Gz26StMM671PfBJi0I4oZHxKff/1RU12FGecD167mQ9fdyt3ff5jZgVmzduJHD29gfZXXqkgTNN7ZTf+x6m5DQjuuVx55IK88cnLbTSUNx4zvk5Ak9WdISJL6MiQkSX0ZEpKkvgwJSVJfqWl0zmGSdcB3tmIVc4G7Jqk6O4KZtr3gNs8UbvPE7F9V88abMK1CYmslWVZVi6a6HtvKTNtecJtnCrd58tjcJEnqy5CQJPVlSPS6cKorsI3NtO0Ft3mmcJsniX0SkqS+PJKQJPVlSEiS+jIkgCTHJlmZZFWSs6a6PpMlyb5Jrk6yIsmNSV7dlu+Z5LNJbm7/3aMtT5L3t5/D8iRPm9ot2DJJZiX5WpIr2vEDknyp3a6PJpnTlu/cjq9qpy+YynpvjSSPS/LxJN9MclOSZ07n/ZzkD9q/6W8kuTTJLtNxPye5KMmdSb7RKZvwfk1yWjv/zUlOm0gdZnxIJJkFnA8cBywETk6ycGprNWnWA6+rqoXAM4BXtdt2FnBVVR0MXNWOQ/MZHNy+zgD+ZttXeVK8GripM/524D1VdRBwL3B6W346cG9b/p52vh3V+4B/q6qfAX6eZvun5X5Osg/w+8CiqnoqMAs4iem5nz8IHDuqbEL7NcmewJuBpwOHA28eCZaBVNWMfgHPBK7sjJ8NnD3V9RrStv4L8DxgJbBXW7YXsLIdvgA4uTP/o/PtKC9gfvsf5znAFUBorkKdPXp/A1cCz2yHZ7fzZaq3YQu2eXfg26PrPl33M7APcDuwZ7vfrgCeP133M7AA+MaW7lfgZOCCTnnPfJt7zfgjCX78BzdiTVs2rbSH2IcBXwKeWFX/3U66A3hiOzwdPov3An8EbGzHHw/cV1Xr2/HuNj26ve30+9v5dzQHAOuAf2ib2f4uyWOZpvu5qtYC7wRuA/6bZr99hem/n0dMdL9u1f42JGaAJLsC/wS8pqq+151WzU+LaXEedJLjgTur6itTXZdtbDbwNOBvquow4Pv8uAkCmHb7eQ/gRJpw3Bt4LGObZGaEbbFfDQlYC+zbGZ/flk0LSR5DExAXV9Un2uL/SbJXO30v4M62fEf/LJ4FnJDkVuAymian9wGPSzLyqN7uNj26ve303YG7t2WFJ8kaYE1Vfakd/zhNaEzX/Xw08O2qWldVjwCfoNn3030/j5joft2q/W1IwFLg4PbMiDk0HWCLp7hOkyJJgL8Hbqqqd3cmLQZGznA4jaavYqT8N9qzJJ4B3N85rN3uVdXZVTW/qhbQ7MfPV9XLgKuBF7ezjd7ekc/hxe38O9yv7aq6A7g9yZPboucCK5im+5mmmekZSX6y/Rsf2d5pvZ87JrpfrwSOSbJHexR2TFs2mKnulNkeXsALgG8Bq4Fzpro+k7hdv0RzKLocuKF9vYCmPfYq4Gbgc8Ce7fyhOdNrNfB1mrNHpnw7tnDbjwKuaIefBHwZWAVcDuzclu/Sjq9qpz9pquu9Fdt7KLCs3df/DOwxnfcz8Bbgm8A3gH8Edp6O+xm4lKbf5RGaI8bTt2S/Ar/Vbv8q4BUTqYO35ZAk9WVzkySpL0NCktSXISFJ6suQkCT1ZUhIkvoyJKTtRJKjRu5cK20vDAlJUl+GhDRBSU5N8uUkNyS5oH1+xYNJ3tM+4+CqJPPaeQ9Ncn17f/9Pdu79f1CSzyX5ryRfTXJgu/pdO8+FuLi9oliaMoaENAFJfhZ4KfCsqjoU2AC8jOYmc8uq6inAtTT37wf4MPCGqjqE5irYkfKLgfOr6ueBI2iuqoXmTr2voXm2yZNo7kkkTZnZm59FUsdzgV8AlrY/8n+C5gZrG4GPtvN8BPhEkt2Bx1XVtW35h4DLk+wG7FNVnwSoqh8BtOv7clWtacdvoHmWwBeHv1nS+AwJaWICfKiqzu4pTP5k1Hxber+bhzrDG/D/qKaYzU3SxFwFvDjJE+DR5w3vT/N/aeQOpKcAX6yq+4F7kzy7LX85cG1VPQCsSfKidh07J/nJbboV0oD8lSJNQFWtSPJG4DNJdqK5O+eraB70c3g77U6afgtobuX8gTYEbgFe0Za/HLggybntOl6yDTdDGph3gZUmQZIHq2rXqa6HNNlsbpIk9eWRhCSpL48kJEl9GRKSpL4MCUlSX4aEJKkvQ0KS1Nf/BzAHh5CGEnosAAAAAElFTkSuQmCC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Training for 1000 epochs </a:t>
            </a:r>
          </a:p>
          <a:p>
            <a:r>
              <a:rPr lang="en-US" dirty="0" smtClean="0"/>
              <a:t>With learning rate of 1e^-3</a:t>
            </a:r>
          </a:p>
          <a:p>
            <a:r>
              <a:rPr lang="en-US" dirty="0"/>
              <a:t>Minimum Loss reached: 0.0695</a:t>
            </a:r>
          </a:p>
          <a:p>
            <a:endParaRPr lang="en-US" dirty="0"/>
          </a:p>
        </p:txBody>
      </p:sp>
      <p:pic>
        <p:nvPicPr>
          <p:cNvPr id="6" name="Picture 5" descr="C:\Users\Mohamed\AppData\Local\Microsoft\Windows\INetCache\Content.MSO\EBDD536C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1690687"/>
            <a:ext cx="5700568" cy="463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ASU |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5" y="113794"/>
            <a:ext cx="989157" cy="98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46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167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Design and Implementation of AI Security Scheme for Connected Vehicles</vt:lpstr>
      <vt:lpstr>Connected Vehicles</vt:lpstr>
      <vt:lpstr>Types of Attack</vt:lpstr>
      <vt:lpstr>Proposed Algorithm</vt:lpstr>
      <vt:lpstr>Block Diagram</vt:lpstr>
      <vt:lpstr>Results</vt:lpstr>
      <vt:lpstr>Results Cont’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41</cp:revision>
  <dcterms:created xsi:type="dcterms:W3CDTF">2021-06-23T00:26:29Z</dcterms:created>
  <dcterms:modified xsi:type="dcterms:W3CDTF">2021-06-25T12:56:28Z</dcterms:modified>
</cp:coreProperties>
</file>