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17" r:id="rId2"/>
  </p:sldMasterIdLst>
  <p:notesMasterIdLst>
    <p:notesMasterId r:id="rId39"/>
  </p:notesMasterIdLst>
  <p:sldIdLst>
    <p:sldId id="573" r:id="rId3"/>
    <p:sldId id="257" r:id="rId4"/>
    <p:sldId id="263" r:id="rId5"/>
    <p:sldId id="264" r:id="rId6"/>
    <p:sldId id="265" r:id="rId7"/>
    <p:sldId id="266" r:id="rId8"/>
    <p:sldId id="267" r:id="rId9"/>
    <p:sldId id="258" r:id="rId10"/>
    <p:sldId id="259" r:id="rId11"/>
    <p:sldId id="260" r:id="rId12"/>
    <p:sldId id="262" r:id="rId13"/>
    <p:sldId id="261" r:id="rId14"/>
    <p:sldId id="268" r:id="rId15"/>
    <p:sldId id="269" r:id="rId16"/>
    <p:sldId id="287" r:id="rId17"/>
    <p:sldId id="270" r:id="rId18"/>
    <p:sldId id="271" r:id="rId19"/>
    <p:sldId id="272" r:id="rId20"/>
    <p:sldId id="273" r:id="rId21"/>
    <p:sldId id="274" r:id="rId22"/>
    <p:sldId id="275" r:id="rId23"/>
    <p:sldId id="277" r:id="rId24"/>
    <p:sldId id="574" r:id="rId25"/>
    <p:sldId id="276" r:id="rId26"/>
    <p:sldId id="278" r:id="rId27"/>
    <p:sldId id="288" r:id="rId28"/>
    <p:sldId id="282" r:id="rId29"/>
    <p:sldId id="281" r:id="rId30"/>
    <p:sldId id="279" r:id="rId31"/>
    <p:sldId id="280" r:id="rId32"/>
    <p:sldId id="283" r:id="rId33"/>
    <p:sldId id="285" r:id="rId34"/>
    <p:sldId id="284" r:id="rId35"/>
    <p:sldId id="286" r:id="rId36"/>
    <p:sldId id="576" r:id="rId37"/>
    <p:sldId id="5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3EA715-99CA-4C45-AF10-E45A309E305A}">
          <p14:sldIdLst>
            <p14:sldId id="573"/>
            <p14:sldId id="257"/>
            <p14:sldId id="263"/>
            <p14:sldId id="264"/>
            <p14:sldId id="265"/>
            <p14:sldId id="266"/>
            <p14:sldId id="267"/>
            <p14:sldId id="258"/>
            <p14:sldId id="259"/>
            <p14:sldId id="260"/>
            <p14:sldId id="262"/>
            <p14:sldId id="261"/>
            <p14:sldId id="268"/>
            <p14:sldId id="269"/>
            <p14:sldId id="287"/>
            <p14:sldId id="270"/>
            <p14:sldId id="271"/>
            <p14:sldId id="272"/>
            <p14:sldId id="273"/>
            <p14:sldId id="274"/>
            <p14:sldId id="275"/>
            <p14:sldId id="277"/>
            <p14:sldId id="574"/>
            <p14:sldId id="276"/>
          </p14:sldIdLst>
        </p14:section>
        <p14:section name="Untitled Section" id="{C88BEF0F-8C16-45EF-BF7D-557EB1B5CBFB}">
          <p14:sldIdLst>
            <p14:sldId id="278"/>
            <p14:sldId id="288"/>
            <p14:sldId id="282"/>
            <p14:sldId id="281"/>
            <p14:sldId id="279"/>
            <p14:sldId id="280"/>
            <p14:sldId id="283"/>
            <p14:sldId id="285"/>
            <p14:sldId id="284"/>
            <p14:sldId id="286"/>
            <p14:sldId id="576"/>
            <p14:sldId id="5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4B14C-4187-470A-97C1-F58B6CBB59B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FA4D6FF-1AA6-4E43-BB10-4EC32115C262}">
      <dgm:prSet/>
      <dgm:spPr/>
      <dgm:t>
        <a:bodyPr/>
        <a:lstStyle/>
        <a:p>
          <a:pPr>
            <a:lnSpc>
              <a:spcPct val="100000"/>
            </a:lnSpc>
          </a:pPr>
          <a:r>
            <a:rPr lang="en-US"/>
            <a:t>In isochronous transmission we cannot have uneven gaps between frames.</a:t>
          </a:r>
        </a:p>
      </dgm:t>
    </dgm:pt>
    <dgm:pt modelId="{09C0D669-8BD2-4CC2-9F5A-53177D9D1748}" type="parTrans" cxnId="{A4493E1F-FEC8-45EC-8283-AEFB3B58B22C}">
      <dgm:prSet/>
      <dgm:spPr/>
      <dgm:t>
        <a:bodyPr/>
        <a:lstStyle/>
        <a:p>
          <a:endParaRPr lang="en-US"/>
        </a:p>
      </dgm:t>
    </dgm:pt>
    <dgm:pt modelId="{9BA178C8-26A2-407B-8C5C-0C4F128C6B09}" type="sibTrans" cxnId="{A4493E1F-FEC8-45EC-8283-AEFB3B58B22C}">
      <dgm:prSet/>
      <dgm:spPr/>
      <dgm:t>
        <a:bodyPr/>
        <a:lstStyle/>
        <a:p>
          <a:endParaRPr lang="en-US"/>
        </a:p>
      </dgm:t>
    </dgm:pt>
    <dgm:pt modelId="{8BB373B3-925B-4ACA-83BE-19F51D92CB22}">
      <dgm:prSet/>
      <dgm:spPr/>
      <dgm:t>
        <a:bodyPr/>
        <a:lstStyle/>
        <a:p>
          <a:pPr>
            <a:lnSpc>
              <a:spcPct val="100000"/>
            </a:lnSpc>
          </a:pPr>
          <a:r>
            <a:rPr lang="en-US"/>
            <a:t>Transmission of bits is fixed with equal gaps.</a:t>
          </a:r>
        </a:p>
      </dgm:t>
    </dgm:pt>
    <dgm:pt modelId="{D69DE214-9F30-4751-B226-56FCE86CCB34}" type="parTrans" cxnId="{3BC3D9FB-E900-4312-B647-4E342F9BE754}">
      <dgm:prSet/>
      <dgm:spPr/>
      <dgm:t>
        <a:bodyPr/>
        <a:lstStyle/>
        <a:p>
          <a:endParaRPr lang="en-US"/>
        </a:p>
      </dgm:t>
    </dgm:pt>
    <dgm:pt modelId="{0D9C7364-632F-42C1-9CC9-ACF3BB0670E2}" type="sibTrans" cxnId="{3BC3D9FB-E900-4312-B647-4E342F9BE754}">
      <dgm:prSet/>
      <dgm:spPr/>
      <dgm:t>
        <a:bodyPr/>
        <a:lstStyle/>
        <a:p>
          <a:endParaRPr lang="en-US"/>
        </a:p>
      </dgm:t>
    </dgm:pt>
    <dgm:pt modelId="{A6A84DBC-0F0B-4798-90FD-1C9CEEF0CF84}" type="pres">
      <dgm:prSet presAssocID="{49E4B14C-4187-470A-97C1-F58B6CBB59BA}" presName="root" presStyleCnt="0">
        <dgm:presLayoutVars>
          <dgm:dir/>
          <dgm:resizeHandles val="exact"/>
        </dgm:presLayoutVars>
      </dgm:prSet>
      <dgm:spPr/>
    </dgm:pt>
    <dgm:pt modelId="{6E3E1737-CB26-45EC-949F-4D2F5BDF38F5}" type="pres">
      <dgm:prSet presAssocID="{DFA4D6FF-1AA6-4E43-BB10-4EC32115C262}" presName="compNode" presStyleCnt="0"/>
      <dgm:spPr/>
    </dgm:pt>
    <dgm:pt modelId="{237B0F5C-7B46-409B-8A8D-7D15FE27D10D}" type="pres">
      <dgm:prSet presAssocID="{DFA4D6FF-1AA6-4E43-BB10-4EC32115C2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65EAE29D-1C02-48E9-AB75-DDB05C1E3B0B}" type="pres">
      <dgm:prSet presAssocID="{DFA4D6FF-1AA6-4E43-BB10-4EC32115C262}" presName="spaceRect" presStyleCnt="0"/>
      <dgm:spPr/>
    </dgm:pt>
    <dgm:pt modelId="{3D2EEAE3-2FBB-4637-8C73-B92199904150}" type="pres">
      <dgm:prSet presAssocID="{DFA4D6FF-1AA6-4E43-BB10-4EC32115C262}" presName="textRect" presStyleLbl="revTx" presStyleIdx="0" presStyleCnt="2">
        <dgm:presLayoutVars>
          <dgm:chMax val="1"/>
          <dgm:chPref val="1"/>
        </dgm:presLayoutVars>
      </dgm:prSet>
      <dgm:spPr/>
    </dgm:pt>
    <dgm:pt modelId="{57EBB4DA-469B-41E1-8961-EEB3B503FC5B}" type="pres">
      <dgm:prSet presAssocID="{9BA178C8-26A2-407B-8C5C-0C4F128C6B09}" presName="sibTrans" presStyleCnt="0"/>
      <dgm:spPr/>
    </dgm:pt>
    <dgm:pt modelId="{DB39EFED-378A-45CA-82B1-3D854E9AFA2C}" type="pres">
      <dgm:prSet presAssocID="{8BB373B3-925B-4ACA-83BE-19F51D92CB22}" presName="compNode" presStyleCnt="0"/>
      <dgm:spPr/>
    </dgm:pt>
    <dgm:pt modelId="{1FFDE81D-4E6E-4B65-B671-22C3B727FA46}" type="pres">
      <dgm:prSet presAssocID="{8BB373B3-925B-4ACA-83BE-19F51D92CB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0353B0DF-4AB5-427E-B237-BE9B6990CD5F}" type="pres">
      <dgm:prSet presAssocID="{8BB373B3-925B-4ACA-83BE-19F51D92CB22}" presName="spaceRect" presStyleCnt="0"/>
      <dgm:spPr/>
    </dgm:pt>
    <dgm:pt modelId="{8E7770A2-D4FB-485F-9449-452E0F7DC761}" type="pres">
      <dgm:prSet presAssocID="{8BB373B3-925B-4ACA-83BE-19F51D92CB22}" presName="textRect" presStyleLbl="revTx" presStyleIdx="1" presStyleCnt="2">
        <dgm:presLayoutVars>
          <dgm:chMax val="1"/>
          <dgm:chPref val="1"/>
        </dgm:presLayoutVars>
      </dgm:prSet>
      <dgm:spPr/>
    </dgm:pt>
  </dgm:ptLst>
  <dgm:cxnLst>
    <dgm:cxn modelId="{A4493E1F-FEC8-45EC-8283-AEFB3B58B22C}" srcId="{49E4B14C-4187-470A-97C1-F58B6CBB59BA}" destId="{DFA4D6FF-1AA6-4E43-BB10-4EC32115C262}" srcOrd="0" destOrd="0" parTransId="{09C0D669-8BD2-4CC2-9F5A-53177D9D1748}" sibTransId="{9BA178C8-26A2-407B-8C5C-0C4F128C6B09}"/>
    <dgm:cxn modelId="{B3F1DDA2-7BCE-4BD3-8318-94642283D2D9}" type="presOf" srcId="{DFA4D6FF-1AA6-4E43-BB10-4EC32115C262}" destId="{3D2EEAE3-2FBB-4637-8C73-B92199904150}" srcOrd="0" destOrd="0" presId="urn:microsoft.com/office/officeart/2018/2/layout/IconLabelList"/>
    <dgm:cxn modelId="{B78BBBBB-5114-4337-ABF9-134AFF1065C5}" type="presOf" srcId="{49E4B14C-4187-470A-97C1-F58B6CBB59BA}" destId="{A6A84DBC-0F0B-4798-90FD-1C9CEEF0CF84}" srcOrd="0" destOrd="0" presId="urn:microsoft.com/office/officeart/2018/2/layout/IconLabelList"/>
    <dgm:cxn modelId="{B88A92E7-9D65-4747-AE31-80A0CD24B85C}" type="presOf" srcId="{8BB373B3-925B-4ACA-83BE-19F51D92CB22}" destId="{8E7770A2-D4FB-485F-9449-452E0F7DC761}" srcOrd="0" destOrd="0" presId="urn:microsoft.com/office/officeart/2018/2/layout/IconLabelList"/>
    <dgm:cxn modelId="{3BC3D9FB-E900-4312-B647-4E342F9BE754}" srcId="{49E4B14C-4187-470A-97C1-F58B6CBB59BA}" destId="{8BB373B3-925B-4ACA-83BE-19F51D92CB22}" srcOrd="1" destOrd="0" parTransId="{D69DE214-9F30-4751-B226-56FCE86CCB34}" sibTransId="{0D9C7364-632F-42C1-9CC9-ACF3BB0670E2}"/>
    <dgm:cxn modelId="{AB311709-4E1C-437D-A3DE-EB00FB367375}" type="presParOf" srcId="{A6A84DBC-0F0B-4798-90FD-1C9CEEF0CF84}" destId="{6E3E1737-CB26-45EC-949F-4D2F5BDF38F5}" srcOrd="0" destOrd="0" presId="urn:microsoft.com/office/officeart/2018/2/layout/IconLabelList"/>
    <dgm:cxn modelId="{BE421061-1665-4456-A165-D2B4C46745A1}" type="presParOf" srcId="{6E3E1737-CB26-45EC-949F-4D2F5BDF38F5}" destId="{237B0F5C-7B46-409B-8A8D-7D15FE27D10D}" srcOrd="0" destOrd="0" presId="urn:microsoft.com/office/officeart/2018/2/layout/IconLabelList"/>
    <dgm:cxn modelId="{CDCFC24D-BFEC-46AD-A50C-F9BC4879685F}" type="presParOf" srcId="{6E3E1737-CB26-45EC-949F-4D2F5BDF38F5}" destId="{65EAE29D-1C02-48E9-AB75-DDB05C1E3B0B}" srcOrd="1" destOrd="0" presId="urn:microsoft.com/office/officeart/2018/2/layout/IconLabelList"/>
    <dgm:cxn modelId="{93957450-1720-495B-8747-B619D08052DF}" type="presParOf" srcId="{6E3E1737-CB26-45EC-949F-4D2F5BDF38F5}" destId="{3D2EEAE3-2FBB-4637-8C73-B92199904150}" srcOrd="2" destOrd="0" presId="urn:microsoft.com/office/officeart/2018/2/layout/IconLabelList"/>
    <dgm:cxn modelId="{7CCE5578-74EB-45B1-9BAA-E6B649C846CB}" type="presParOf" srcId="{A6A84DBC-0F0B-4798-90FD-1C9CEEF0CF84}" destId="{57EBB4DA-469B-41E1-8961-EEB3B503FC5B}" srcOrd="1" destOrd="0" presId="urn:microsoft.com/office/officeart/2018/2/layout/IconLabelList"/>
    <dgm:cxn modelId="{E1291BCA-B219-4131-8916-EFFF93971FDC}" type="presParOf" srcId="{A6A84DBC-0F0B-4798-90FD-1C9CEEF0CF84}" destId="{DB39EFED-378A-45CA-82B1-3D854E9AFA2C}" srcOrd="2" destOrd="0" presId="urn:microsoft.com/office/officeart/2018/2/layout/IconLabelList"/>
    <dgm:cxn modelId="{2649CF87-6057-44E7-8B22-118BCAD6ADE2}" type="presParOf" srcId="{DB39EFED-378A-45CA-82B1-3D854E9AFA2C}" destId="{1FFDE81D-4E6E-4B65-B671-22C3B727FA46}" srcOrd="0" destOrd="0" presId="urn:microsoft.com/office/officeart/2018/2/layout/IconLabelList"/>
    <dgm:cxn modelId="{644722B1-1A36-4EB1-8D6E-C22E176ABA4E}" type="presParOf" srcId="{DB39EFED-378A-45CA-82B1-3D854E9AFA2C}" destId="{0353B0DF-4AB5-427E-B237-BE9B6990CD5F}" srcOrd="1" destOrd="0" presId="urn:microsoft.com/office/officeart/2018/2/layout/IconLabelList"/>
    <dgm:cxn modelId="{C51F487F-6998-4927-A6E3-3F1D81122559}" type="presParOf" srcId="{DB39EFED-378A-45CA-82B1-3D854E9AFA2C}" destId="{8E7770A2-D4FB-485F-9449-452E0F7DC76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5B184-96B2-4E6F-B28C-75DFD461A66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60C5C5E-FE15-4271-AF03-C9FD088D3B63}">
      <dgm:prSet/>
      <dgm:spPr/>
      <dgm:t>
        <a:bodyPr/>
        <a:lstStyle/>
        <a:p>
          <a:pPr>
            <a:lnSpc>
              <a:spcPct val="100000"/>
            </a:lnSpc>
            <a:defRPr cap="all"/>
          </a:pPr>
          <a:r>
            <a:rPr lang="en-US" dirty="0"/>
            <a:t>INTRO</a:t>
          </a:r>
        </a:p>
      </dgm:t>
    </dgm:pt>
    <dgm:pt modelId="{B33973E0-AD95-45CA-9A70-14DB00617B5E}" type="parTrans" cxnId="{92E03255-30A4-42C7-80E0-9DA41D41E0EE}">
      <dgm:prSet/>
      <dgm:spPr/>
      <dgm:t>
        <a:bodyPr/>
        <a:lstStyle/>
        <a:p>
          <a:endParaRPr lang="en-US"/>
        </a:p>
      </dgm:t>
    </dgm:pt>
    <dgm:pt modelId="{FDA58100-CC00-4949-8DB4-900C5338CBE6}" type="sibTrans" cxnId="{92E03255-30A4-42C7-80E0-9DA41D41E0EE}">
      <dgm:prSet/>
      <dgm:spPr/>
      <dgm:t>
        <a:bodyPr/>
        <a:lstStyle/>
        <a:p>
          <a:endParaRPr lang="en-US"/>
        </a:p>
      </dgm:t>
    </dgm:pt>
    <dgm:pt modelId="{6D0A45B9-1010-4A8E-A771-064BCB8C840A}">
      <dgm:prSet/>
      <dgm:spPr/>
      <dgm:t>
        <a:bodyPr/>
        <a:lstStyle/>
        <a:p>
          <a:pPr>
            <a:lnSpc>
              <a:spcPct val="100000"/>
            </a:lnSpc>
            <a:defRPr cap="all"/>
          </a:pPr>
          <a:r>
            <a:rPr lang="en-US"/>
            <a:t>UART Protocol</a:t>
          </a:r>
        </a:p>
      </dgm:t>
    </dgm:pt>
    <dgm:pt modelId="{5BB2C8DD-8EE9-4A7D-B49C-86103FF5CE46}" type="parTrans" cxnId="{B2A02528-AF87-421C-A10E-650EC2512A9B}">
      <dgm:prSet/>
      <dgm:spPr/>
      <dgm:t>
        <a:bodyPr/>
        <a:lstStyle/>
        <a:p>
          <a:endParaRPr lang="en-US"/>
        </a:p>
      </dgm:t>
    </dgm:pt>
    <dgm:pt modelId="{87275EAF-39B8-4940-9EAF-774474D1EC6B}" type="sibTrans" cxnId="{B2A02528-AF87-421C-A10E-650EC2512A9B}">
      <dgm:prSet/>
      <dgm:spPr/>
      <dgm:t>
        <a:bodyPr/>
        <a:lstStyle/>
        <a:p>
          <a:endParaRPr lang="en-US"/>
        </a:p>
      </dgm:t>
    </dgm:pt>
    <dgm:pt modelId="{BB07C229-D625-4945-BBF7-41613B46E295}">
      <dgm:prSet/>
      <dgm:spPr/>
      <dgm:t>
        <a:bodyPr/>
        <a:lstStyle/>
        <a:p>
          <a:pPr>
            <a:lnSpc>
              <a:spcPct val="100000"/>
            </a:lnSpc>
            <a:defRPr cap="all"/>
          </a:pPr>
          <a:r>
            <a:rPr lang="en-US"/>
            <a:t>What is RS232?</a:t>
          </a:r>
        </a:p>
      </dgm:t>
    </dgm:pt>
    <dgm:pt modelId="{F628CC1E-095E-449B-96A9-2100C1DD393A}" type="parTrans" cxnId="{1ABB2942-1591-406A-AF9B-FE386C223B75}">
      <dgm:prSet/>
      <dgm:spPr/>
      <dgm:t>
        <a:bodyPr/>
        <a:lstStyle/>
        <a:p>
          <a:endParaRPr lang="en-US"/>
        </a:p>
      </dgm:t>
    </dgm:pt>
    <dgm:pt modelId="{10282496-18DA-4A2E-98B0-BAE64D58417E}" type="sibTrans" cxnId="{1ABB2942-1591-406A-AF9B-FE386C223B75}">
      <dgm:prSet/>
      <dgm:spPr/>
      <dgm:t>
        <a:bodyPr/>
        <a:lstStyle/>
        <a:p>
          <a:endParaRPr lang="en-US"/>
        </a:p>
      </dgm:t>
    </dgm:pt>
    <dgm:pt modelId="{E4495639-3860-43D7-8830-824D8DBC750E}">
      <dgm:prSet/>
      <dgm:spPr/>
      <dgm:t>
        <a:bodyPr/>
        <a:lstStyle/>
        <a:p>
          <a:pPr>
            <a:lnSpc>
              <a:spcPct val="100000"/>
            </a:lnSpc>
            <a:defRPr cap="all"/>
          </a:pPr>
          <a:r>
            <a:rPr lang="en-US"/>
            <a:t>UART in AVR</a:t>
          </a:r>
        </a:p>
      </dgm:t>
    </dgm:pt>
    <dgm:pt modelId="{3442A7CD-85DA-492A-AE7C-21D1FA52B0E9}" type="parTrans" cxnId="{CC771869-2B74-405B-9CEF-E0727960978A}">
      <dgm:prSet/>
      <dgm:spPr/>
      <dgm:t>
        <a:bodyPr/>
        <a:lstStyle/>
        <a:p>
          <a:endParaRPr lang="en-US"/>
        </a:p>
      </dgm:t>
    </dgm:pt>
    <dgm:pt modelId="{DD345E16-51AC-4831-A518-1C0489C63400}" type="sibTrans" cxnId="{CC771869-2B74-405B-9CEF-E0727960978A}">
      <dgm:prSet/>
      <dgm:spPr/>
      <dgm:t>
        <a:bodyPr/>
        <a:lstStyle/>
        <a:p>
          <a:endParaRPr lang="en-US"/>
        </a:p>
      </dgm:t>
    </dgm:pt>
    <dgm:pt modelId="{C7EBEFAA-EFE3-412D-A563-6DC759751178}" type="pres">
      <dgm:prSet presAssocID="{F405B184-96B2-4E6F-B28C-75DFD461A661}" presName="root" presStyleCnt="0">
        <dgm:presLayoutVars>
          <dgm:dir/>
          <dgm:resizeHandles val="exact"/>
        </dgm:presLayoutVars>
      </dgm:prSet>
      <dgm:spPr/>
    </dgm:pt>
    <dgm:pt modelId="{601B249C-A8C1-4D3A-A07A-87ED26B3E301}" type="pres">
      <dgm:prSet presAssocID="{060C5C5E-FE15-4271-AF03-C9FD088D3B63}" presName="compNode" presStyleCnt="0"/>
      <dgm:spPr/>
    </dgm:pt>
    <dgm:pt modelId="{D8793998-C025-4392-89F2-3AD29979F5F6}" type="pres">
      <dgm:prSet presAssocID="{060C5C5E-FE15-4271-AF03-C9FD088D3B63}" presName="iconBgRect" presStyleLbl="bgShp" presStyleIdx="0" presStyleCnt="4"/>
      <dgm:spPr/>
    </dgm:pt>
    <dgm:pt modelId="{D02EFFDF-8C91-43E3-B1E6-32A9889DDF99}" type="pres">
      <dgm:prSet presAssocID="{060C5C5E-FE15-4271-AF03-C9FD088D3B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BB50CA3E-903D-40FC-968E-13167B15FDE7}" type="pres">
      <dgm:prSet presAssocID="{060C5C5E-FE15-4271-AF03-C9FD088D3B63}" presName="spaceRect" presStyleCnt="0"/>
      <dgm:spPr/>
    </dgm:pt>
    <dgm:pt modelId="{AE3C8B09-5DA1-40C7-9F48-8D72BC9122B2}" type="pres">
      <dgm:prSet presAssocID="{060C5C5E-FE15-4271-AF03-C9FD088D3B63}" presName="textRect" presStyleLbl="revTx" presStyleIdx="0" presStyleCnt="4">
        <dgm:presLayoutVars>
          <dgm:chMax val="1"/>
          <dgm:chPref val="1"/>
        </dgm:presLayoutVars>
      </dgm:prSet>
      <dgm:spPr/>
    </dgm:pt>
    <dgm:pt modelId="{860906D1-2458-4088-9489-1FEEEAC4BC87}" type="pres">
      <dgm:prSet presAssocID="{FDA58100-CC00-4949-8DB4-900C5338CBE6}" presName="sibTrans" presStyleCnt="0"/>
      <dgm:spPr/>
    </dgm:pt>
    <dgm:pt modelId="{88EF980F-87A1-4298-B69F-BC9CFB78CAE4}" type="pres">
      <dgm:prSet presAssocID="{6D0A45B9-1010-4A8E-A771-064BCB8C840A}" presName="compNode" presStyleCnt="0"/>
      <dgm:spPr/>
    </dgm:pt>
    <dgm:pt modelId="{1AB15D4F-8B3A-4FB5-9253-73750C1E5F15}" type="pres">
      <dgm:prSet presAssocID="{6D0A45B9-1010-4A8E-A771-064BCB8C840A}" presName="iconBgRect" presStyleLbl="bgShp" presStyleIdx="1" presStyleCnt="4"/>
      <dgm:spPr/>
    </dgm:pt>
    <dgm:pt modelId="{A219D931-7ACA-49E3-99B6-60D47CE5668F}" type="pres">
      <dgm:prSet presAssocID="{6D0A45B9-1010-4A8E-A771-064BCB8C84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84A25C58-BAB4-47B3-AD89-2575FA969B7A}" type="pres">
      <dgm:prSet presAssocID="{6D0A45B9-1010-4A8E-A771-064BCB8C840A}" presName="spaceRect" presStyleCnt="0"/>
      <dgm:spPr/>
    </dgm:pt>
    <dgm:pt modelId="{6F3CB52E-48DA-4944-B7E3-67E32FB14EB2}" type="pres">
      <dgm:prSet presAssocID="{6D0A45B9-1010-4A8E-A771-064BCB8C840A}" presName="textRect" presStyleLbl="revTx" presStyleIdx="1" presStyleCnt="4">
        <dgm:presLayoutVars>
          <dgm:chMax val="1"/>
          <dgm:chPref val="1"/>
        </dgm:presLayoutVars>
      </dgm:prSet>
      <dgm:spPr/>
    </dgm:pt>
    <dgm:pt modelId="{1470D1FE-A06A-4C73-958F-C4780FE94588}" type="pres">
      <dgm:prSet presAssocID="{87275EAF-39B8-4940-9EAF-774474D1EC6B}" presName="sibTrans" presStyleCnt="0"/>
      <dgm:spPr/>
    </dgm:pt>
    <dgm:pt modelId="{483FD743-712B-42A2-BBB9-F6FB47299D2D}" type="pres">
      <dgm:prSet presAssocID="{BB07C229-D625-4945-BBF7-41613B46E295}" presName="compNode" presStyleCnt="0"/>
      <dgm:spPr/>
    </dgm:pt>
    <dgm:pt modelId="{6C84AA96-1C39-4C0A-806A-AE6CC1CA1B9C}" type="pres">
      <dgm:prSet presAssocID="{BB07C229-D625-4945-BBF7-41613B46E295}" presName="iconBgRect" presStyleLbl="bgShp" presStyleIdx="2" presStyleCnt="4"/>
      <dgm:spPr/>
    </dgm:pt>
    <dgm:pt modelId="{C1B94494-17FB-4866-95D7-E198505202E0}" type="pres">
      <dgm:prSet presAssocID="{BB07C229-D625-4945-BBF7-41613B46E2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A2B40E85-27CC-4BDE-9B77-CDC322F906FC}" type="pres">
      <dgm:prSet presAssocID="{BB07C229-D625-4945-BBF7-41613B46E295}" presName="spaceRect" presStyleCnt="0"/>
      <dgm:spPr/>
    </dgm:pt>
    <dgm:pt modelId="{B89A23F7-E099-4B92-833C-C7DAC8F66E70}" type="pres">
      <dgm:prSet presAssocID="{BB07C229-D625-4945-BBF7-41613B46E295}" presName="textRect" presStyleLbl="revTx" presStyleIdx="2" presStyleCnt="4">
        <dgm:presLayoutVars>
          <dgm:chMax val="1"/>
          <dgm:chPref val="1"/>
        </dgm:presLayoutVars>
      </dgm:prSet>
      <dgm:spPr/>
    </dgm:pt>
    <dgm:pt modelId="{CE594942-4DA8-4596-9C5E-6D98CE898560}" type="pres">
      <dgm:prSet presAssocID="{10282496-18DA-4A2E-98B0-BAE64D58417E}" presName="sibTrans" presStyleCnt="0"/>
      <dgm:spPr/>
    </dgm:pt>
    <dgm:pt modelId="{3283EFDD-B33F-40E1-B594-106698FF5F5A}" type="pres">
      <dgm:prSet presAssocID="{E4495639-3860-43D7-8830-824D8DBC750E}" presName="compNode" presStyleCnt="0"/>
      <dgm:spPr/>
    </dgm:pt>
    <dgm:pt modelId="{9297A266-AE96-48EB-B49B-27F7B1EFA15F}" type="pres">
      <dgm:prSet presAssocID="{E4495639-3860-43D7-8830-824D8DBC750E}" presName="iconBgRect" presStyleLbl="bgShp" presStyleIdx="3" presStyleCnt="4"/>
      <dgm:spPr/>
    </dgm:pt>
    <dgm:pt modelId="{6EEC61A7-8F08-419A-8BCA-258DFE0C8A5A}" type="pres">
      <dgm:prSet presAssocID="{E4495639-3860-43D7-8830-824D8DBC75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3A535D67-802C-41DC-B39D-E2D5FE49D3F4}" type="pres">
      <dgm:prSet presAssocID="{E4495639-3860-43D7-8830-824D8DBC750E}" presName="spaceRect" presStyleCnt="0"/>
      <dgm:spPr/>
    </dgm:pt>
    <dgm:pt modelId="{B184C686-F312-40AD-AB0D-50D9CBC87A57}" type="pres">
      <dgm:prSet presAssocID="{E4495639-3860-43D7-8830-824D8DBC750E}" presName="textRect" presStyleLbl="revTx" presStyleIdx="3" presStyleCnt="4">
        <dgm:presLayoutVars>
          <dgm:chMax val="1"/>
          <dgm:chPref val="1"/>
        </dgm:presLayoutVars>
      </dgm:prSet>
      <dgm:spPr/>
    </dgm:pt>
  </dgm:ptLst>
  <dgm:cxnLst>
    <dgm:cxn modelId="{B2A02528-AF87-421C-A10E-650EC2512A9B}" srcId="{F405B184-96B2-4E6F-B28C-75DFD461A661}" destId="{6D0A45B9-1010-4A8E-A771-064BCB8C840A}" srcOrd="1" destOrd="0" parTransId="{5BB2C8DD-8EE9-4A7D-B49C-86103FF5CE46}" sibTransId="{87275EAF-39B8-4940-9EAF-774474D1EC6B}"/>
    <dgm:cxn modelId="{7B531032-67D2-49DF-80E3-626FB2B4CB23}" type="presOf" srcId="{BB07C229-D625-4945-BBF7-41613B46E295}" destId="{B89A23F7-E099-4B92-833C-C7DAC8F66E70}" srcOrd="0" destOrd="0" presId="urn:microsoft.com/office/officeart/2018/5/layout/IconCircleLabelList"/>
    <dgm:cxn modelId="{1ABB2942-1591-406A-AF9B-FE386C223B75}" srcId="{F405B184-96B2-4E6F-B28C-75DFD461A661}" destId="{BB07C229-D625-4945-BBF7-41613B46E295}" srcOrd="2" destOrd="0" parTransId="{F628CC1E-095E-449B-96A9-2100C1DD393A}" sibTransId="{10282496-18DA-4A2E-98B0-BAE64D58417E}"/>
    <dgm:cxn modelId="{CC771869-2B74-405B-9CEF-E0727960978A}" srcId="{F405B184-96B2-4E6F-B28C-75DFD461A661}" destId="{E4495639-3860-43D7-8830-824D8DBC750E}" srcOrd="3" destOrd="0" parTransId="{3442A7CD-85DA-492A-AE7C-21D1FA52B0E9}" sibTransId="{DD345E16-51AC-4831-A518-1C0489C63400}"/>
    <dgm:cxn modelId="{7697514C-24D0-4F17-852B-B6306B455E3C}" type="presOf" srcId="{060C5C5E-FE15-4271-AF03-C9FD088D3B63}" destId="{AE3C8B09-5DA1-40C7-9F48-8D72BC9122B2}" srcOrd="0" destOrd="0" presId="urn:microsoft.com/office/officeart/2018/5/layout/IconCircleLabelList"/>
    <dgm:cxn modelId="{92E03255-30A4-42C7-80E0-9DA41D41E0EE}" srcId="{F405B184-96B2-4E6F-B28C-75DFD461A661}" destId="{060C5C5E-FE15-4271-AF03-C9FD088D3B63}" srcOrd="0" destOrd="0" parTransId="{B33973E0-AD95-45CA-9A70-14DB00617B5E}" sibTransId="{FDA58100-CC00-4949-8DB4-900C5338CBE6}"/>
    <dgm:cxn modelId="{60D92359-1C8D-4B00-BC7A-A4DD459B7C6C}" type="presOf" srcId="{6D0A45B9-1010-4A8E-A771-064BCB8C840A}" destId="{6F3CB52E-48DA-4944-B7E3-67E32FB14EB2}" srcOrd="0" destOrd="0" presId="urn:microsoft.com/office/officeart/2018/5/layout/IconCircleLabelList"/>
    <dgm:cxn modelId="{71916C88-9489-4D42-92C5-C790F80AFDA1}" type="presOf" srcId="{E4495639-3860-43D7-8830-824D8DBC750E}" destId="{B184C686-F312-40AD-AB0D-50D9CBC87A57}" srcOrd="0" destOrd="0" presId="urn:microsoft.com/office/officeart/2018/5/layout/IconCircleLabelList"/>
    <dgm:cxn modelId="{52DAEFE4-984C-4C45-BE0B-FCD7A927487B}" type="presOf" srcId="{F405B184-96B2-4E6F-B28C-75DFD461A661}" destId="{C7EBEFAA-EFE3-412D-A563-6DC759751178}" srcOrd="0" destOrd="0" presId="urn:microsoft.com/office/officeart/2018/5/layout/IconCircleLabelList"/>
    <dgm:cxn modelId="{9F555F53-EA9B-4698-B5B5-FF430B38AB60}" type="presParOf" srcId="{C7EBEFAA-EFE3-412D-A563-6DC759751178}" destId="{601B249C-A8C1-4D3A-A07A-87ED26B3E301}" srcOrd="0" destOrd="0" presId="urn:microsoft.com/office/officeart/2018/5/layout/IconCircleLabelList"/>
    <dgm:cxn modelId="{7C9E1852-C689-41CE-8CA8-63B1FAF55835}" type="presParOf" srcId="{601B249C-A8C1-4D3A-A07A-87ED26B3E301}" destId="{D8793998-C025-4392-89F2-3AD29979F5F6}" srcOrd="0" destOrd="0" presId="urn:microsoft.com/office/officeart/2018/5/layout/IconCircleLabelList"/>
    <dgm:cxn modelId="{FDB7E761-A83C-4A16-B9A6-B84ABFE42E92}" type="presParOf" srcId="{601B249C-A8C1-4D3A-A07A-87ED26B3E301}" destId="{D02EFFDF-8C91-43E3-B1E6-32A9889DDF99}" srcOrd="1" destOrd="0" presId="urn:microsoft.com/office/officeart/2018/5/layout/IconCircleLabelList"/>
    <dgm:cxn modelId="{C39E964C-3FAE-4ED2-9928-0B5A21565C2D}" type="presParOf" srcId="{601B249C-A8C1-4D3A-A07A-87ED26B3E301}" destId="{BB50CA3E-903D-40FC-968E-13167B15FDE7}" srcOrd="2" destOrd="0" presId="urn:microsoft.com/office/officeart/2018/5/layout/IconCircleLabelList"/>
    <dgm:cxn modelId="{4A400495-0DAD-4906-8074-A7979CF95478}" type="presParOf" srcId="{601B249C-A8C1-4D3A-A07A-87ED26B3E301}" destId="{AE3C8B09-5DA1-40C7-9F48-8D72BC9122B2}" srcOrd="3" destOrd="0" presId="urn:microsoft.com/office/officeart/2018/5/layout/IconCircleLabelList"/>
    <dgm:cxn modelId="{6FAB35F8-3B3B-4C01-95C8-991725C1AC7A}" type="presParOf" srcId="{C7EBEFAA-EFE3-412D-A563-6DC759751178}" destId="{860906D1-2458-4088-9489-1FEEEAC4BC87}" srcOrd="1" destOrd="0" presId="urn:microsoft.com/office/officeart/2018/5/layout/IconCircleLabelList"/>
    <dgm:cxn modelId="{25D00B72-2953-403E-8363-5377CE522C7E}" type="presParOf" srcId="{C7EBEFAA-EFE3-412D-A563-6DC759751178}" destId="{88EF980F-87A1-4298-B69F-BC9CFB78CAE4}" srcOrd="2" destOrd="0" presId="urn:microsoft.com/office/officeart/2018/5/layout/IconCircleLabelList"/>
    <dgm:cxn modelId="{394440E4-A18F-4EC5-83BE-2BC5B14AAA15}" type="presParOf" srcId="{88EF980F-87A1-4298-B69F-BC9CFB78CAE4}" destId="{1AB15D4F-8B3A-4FB5-9253-73750C1E5F15}" srcOrd="0" destOrd="0" presId="urn:microsoft.com/office/officeart/2018/5/layout/IconCircleLabelList"/>
    <dgm:cxn modelId="{726ED345-FEC1-4A42-96E9-481499A77DB9}" type="presParOf" srcId="{88EF980F-87A1-4298-B69F-BC9CFB78CAE4}" destId="{A219D931-7ACA-49E3-99B6-60D47CE5668F}" srcOrd="1" destOrd="0" presId="urn:microsoft.com/office/officeart/2018/5/layout/IconCircleLabelList"/>
    <dgm:cxn modelId="{D262E1D5-BDDC-4091-9337-C2A011F99851}" type="presParOf" srcId="{88EF980F-87A1-4298-B69F-BC9CFB78CAE4}" destId="{84A25C58-BAB4-47B3-AD89-2575FA969B7A}" srcOrd="2" destOrd="0" presId="urn:microsoft.com/office/officeart/2018/5/layout/IconCircleLabelList"/>
    <dgm:cxn modelId="{DB784981-0B25-4EBB-98F2-9C051140E24A}" type="presParOf" srcId="{88EF980F-87A1-4298-B69F-BC9CFB78CAE4}" destId="{6F3CB52E-48DA-4944-B7E3-67E32FB14EB2}" srcOrd="3" destOrd="0" presId="urn:microsoft.com/office/officeart/2018/5/layout/IconCircleLabelList"/>
    <dgm:cxn modelId="{18830208-8BDC-4F0E-BECB-CFD96695FF78}" type="presParOf" srcId="{C7EBEFAA-EFE3-412D-A563-6DC759751178}" destId="{1470D1FE-A06A-4C73-958F-C4780FE94588}" srcOrd="3" destOrd="0" presId="urn:microsoft.com/office/officeart/2018/5/layout/IconCircleLabelList"/>
    <dgm:cxn modelId="{419A6664-C8A8-4593-82F4-F808A9C2BA1B}" type="presParOf" srcId="{C7EBEFAA-EFE3-412D-A563-6DC759751178}" destId="{483FD743-712B-42A2-BBB9-F6FB47299D2D}" srcOrd="4" destOrd="0" presId="urn:microsoft.com/office/officeart/2018/5/layout/IconCircleLabelList"/>
    <dgm:cxn modelId="{ADF121A2-E839-4506-A1A8-9BA365EE04A7}" type="presParOf" srcId="{483FD743-712B-42A2-BBB9-F6FB47299D2D}" destId="{6C84AA96-1C39-4C0A-806A-AE6CC1CA1B9C}" srcOrd="0" destOrd="0" presId="urn:microsoft.com/office/officeart/2018/5/layout/IconCircleLabelList"/>
    <dgm:cxn modelId="{BFB9D73E-F173-435C-8FF5-3EDD9F2CB98E}" type="presParOf" srcId="{483FD743-712B-42A2-BBB9-F6FB47299D2D}" destId="{C1B94494-17FB-4866-95D7-E198505202E0}" srcOrd="1" destOrd="0" presId="urn:microsoft.com/office/officeart/2018/5/layout/IconCircleLabelList"/>
    <dgm:cxn modelId="{DB42FF1B-9B11-4547-817C-84900310E9AD}" type="presParOf" srcId="{483FD743-712B-42A2-BBB9-F6FB47299D2D}" destId="{A2B40E85-27CC-4BDE-9B77-CDC322F906FC}" srcOrd="2" destOrd="0" presId="urn:microsoft.com/office/officeart/2018/5/layout/IconCircleLabelList"/>
    <dgm:cxn modelId="{22DB9D9C-E0E9-465E-9918-4E0214AD3F93}" type="presParOf" srcId="{483FD743-712B-42A2-BBB9-F6FB47299D2D}" destId="{B89A23F7-E099-4B92-833C-C7DAC8F66E70}" srcOrd="3" destOrd="0" presId="urn:microsoft.com/office/officeart/2018/5/layout/IconCircleLabelList"/>
    <dgm:cxn modelId="{78E47DF7-5CA3-4A75-9313-19279410C028}" type="presParOf" srcId="{C7EBEFAA-EFE3-412D-A563-6DC759751178}" destId="{CE594942-4DA8-4596-9C5E-6D98CE898560}" srcOrd="5" destOrd="0" presId="urn:microsoft.com/office/officeart/2018/5/layout/IconCircleLabelList"/>
    <dgm:cxn modelId="{144A7E4A-B229-4C4B-B2FB-582A58D07B52}" type="presParOf" srcId="{C7EBEFAA-EFE3-412D-A563-6DC759751178}" destId="{3283EFDD-B33F-40E1-B594-106698FF5F5A}" srcOrd="6" destOrd="0" presId="urn:microsoft.com/office/officeart/2018/5/layout/IconCircleLabelList"/>
    <dgm:cxn modelId="{C4A80DAB-5595-4B00-B088-4C435672B4D6}" type="presParOf" srcId="{3283EFDD-B33F-40E1-B594-106698FF5F5A}" destId="{9297A266-AE96-48EB-B49B-27F7B1EFA15F}" srcOrd="0" destOrd="0" presId="urn:microsoft.com/office/officeart/2018/5/layout/IconCircleLabelList"/>
    <dgm:cxn modelId="{9B76C6A9-C3A2-48B4-8F39-7D54F167C902}" type="presParOf" srcId="{3283EFDD-B33F-40E1-B594-106698FF5F5A}" destId="{6EEC61A7-8F08-419A-8BCA-258DFE0C8A5A}" srcOrd="1" destOrd="0" presId="urn:microsoft.com/office/officeart/2018/5/layout/IconCircleLabelList"/>
    <dgm:cxn modelId="{12FF7110-EC6D-4C79-8389-170A3E925D4A}" type="presParOf" srcId="{3283EFDD-B33F-40E1-B594-106698FF5F5A}" destId="{3A535D67-802C-41DC-B39D-E2D5FE49D3F4}" srcOrd="2" destOrd="0" presId="urn:microsoft.com/office/officeart/2018/5/layout/IconCircleLabelList"/>
    <dgm:cxn modelId="{5FDF9AD8-4D6E-48F8-9FBE-937B8373F79B}" type="presParOf" srcId="{3283EFDD-B33F-40E1-B594-106698FF5F5A}" destId="{B184C686-F312-40AD-AB0D-50D9CBC87A5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AF7800-DF23-435C-9B14-E12E11DAFB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47260BB-1145-43F1-B100-58DCF1480B89}">
      <dgm:prSet/>
      <dgm:spPr/>
      <dgm:t>
        <a:bodyPr/>
        <a:lstStyle/>
        <a:p>
          <a:r>
            <a:rPr lang="en-US" dirty="0"/>
            <a:t>Asynchronous Normal Mode</a:t>
          </a:r>
        </a:p>
      </dgm:t>
    </dgm:pt>
    <dgm:pt modelId="{15490600-8190-418D-A3F8-846094BB049B}" type="parTrans" cxnId="{21FDEFB1-43BC-404A-A8E7-7CE385683397}">
      <dgm:prSet/>
      <dgm:spPr/>
      <dgm:t>
        <a:bodyPr/>
        <a:lstStyle/>
        <a:p>
          <a:endParaRPr lang="en-US"/>
        </a:p>
      </dgm:t>
    </dgm:pt>
    <dgm:pt modelId="{411C78F8-C850-47DE-BE72-F10FBCB3B1C3}" type="sibTrans" cxnId="{21FDEFB1-43BC-404A-A8E7-7CE385683397}">
      <dgm:prSet/>
      <dgm:spPr/>
      <dgm:t>
        <a:bodyPr/>
        <a:lstStyle/>
        <a:p>
          <a:endParaRPr lang="en-US"/>
        </a:p>
      </dgm:t>
    </dgm:pt>
    <dgm:pt modelId="{1265C6E8-5322-4E92-AC62-41EE9AF48691}">
      <dgm:prSet/>
      <dgm:spPr/>
      <dgm:t>
        <a:bodyPr/>
        <a:lstStyle/>
        <a:p>
          <a:r>
            <a:rPr lang="en-US"/>
            <a:t>Asynchronous Double Speed Mode</a:t>
          </a:r>
        </a:p>
      </dgm:t>
    </dgm:pt>
    <dgm:pt modelId="{EB75E03A-9A64-4A05-A964-8F8EB69A0B14}" type="parTrans" cxnId="{56D9EDB9-9E35-40A0-9CD2-04788DE7D1B8}">
      <dgm:prSet/>
      <dgm:spPr/>
      <dgm:t>
        <a:bodyPr/>
        <a:lstStyle/>
        <a:p>
          <a:endParaRPr lang="en-US"/>
        </a:p>
      </dgm:t>
    </dgm:pt>
    <dgm:pt modelId="{86188431-15B7-47C9-9CE2-48B4209CCBAE}" type="sibTrans" cxnId="{56D9EDB9-9E35-40A0-9CD2-04788DE7D1B8}">
      <dgm:prSet/>
      <dgm:spPr/>
      <dgm:t>
        <a:bodyPr/>
        <a:lstStyle/>
        <a:p>
          <a:endParaRPr lang="en-US"/>
        </a:p>
      </dgm:t>
    </dgm:pt>
    <dgm:pt modelId="{B4D618C6-B62D-4D72-808E-CF23E6AF5015}">
      <dgm:prSet/>
      <dgm:spPr/>
      <dgm:t>
        <a:bodyPr/>
        <a:lstStyle/>
        <a:p>
          <a:r>
            <a:rPr lang="en-US"/>
            <a:t>Synchronous Mode</a:t>
          </a:r>
        </a:p>
      </dgm:t>
    </dgm:pt>
    <dgm:pt modelId="{B5FF74C0-1DF0-4D25-9060-9726B4FA2EC3}" type="parTrans" cxnId="{488B045B-992F-46EC-BBD8-DD42E7AAF5EB}">
      <dgm:prSet/>
      <dgm:spPr/>
      <dgm:t>
        <a:bodyPr/>
        <a:lstStyle/>
        <a:p>
          <a:endParaRPr lang="en-US"/>
        </a:p>
      </dgm:t>
    </dgm:pt>
    <dgm:pt modelId="{AD59E776-E0A6-4C10-9B82-1F054F07ACD8}" type="sibTrans" cxnId="{488B045B-992F-46EC-BBD8-DD42E7AAF5EB}">
      <dgm:prSet/>
      <dgm:spPr/>
      <dgm:t>
        <a:bodyPr/>
        <a:lstStyle/>
        <a:p>
          <a:endParaRPr lang="en-US"/>
        </a:p>
      </dgm:t>
    </dgm:pt>
    <dgm:pt modelId="{B71C97F8-5318-4D23-A8D1-961E808C64A2}" type="pres">
      <dgm:prSet presAssocID="{2EAF7800-DF23-435C-9B14-E12E11DAFB41}" presName="linear" presStyleCnt="0">
        <dgm:presLayoutVars>
          <dgm:animLvl val="lvl"/>
          <dgm:resizeHandles val="exact"/>
        </dgm:presLayoutVars>
      </dgm:prSet>
      <dgm:spPr/>
    </dgm:pt>
    <dgm:pt modelId="{19DEC820-13CB-4944-8007-E77DDF1BC99F}" type="pres">
      <dgm:prSet presAssocID="{E47260BB-1145-43F1-B100-58DCF1480B89}" presName="parentText" presStyleLbl="node1" presStyleIdx="0" presStyleCnt="3">
        <dgm:presLayoutVars>
          <dgm:chMax val="0"/>
          <dgm:bulletEnabled val="1"/>
        </dgm:presLayoutVars>
      </dgm:prSet>
      <dgm:spPr/>
    </dgm:pt>
    <dgm:pt modelId="{70D9C664-432A-4388-A783-7BFE8D0D601C}" type="pres">
      <dgm:prSet presAssocID="{411C78F8-C850-47DE-BE72-F10FBCB3B1C3}" presName="spacer" presStyleCnt="0"/>
      <dgm:spPr/>
    </dgm:pt>
    <dgm:pt modelId="{34B2CD15-BA49-4CDE-8391-221271BD269F}" type="pres">
      <dgm:prSet presAssocID="{1265C6E8-5322-4E92-AC62-41EE9AF48691}" presName="parentText" presStyleLbl="node1" presStyleIdx="1" presStyleCnt="3">
        <dgm:presLayoutVars>
          <dgm:chMax val="0"/>
          <dgm:bulletEnabled val="1"/>
        </dgm:presLayoutVars>
      </dgm:prSet>
      <dgm:spPr/>
    </dgm:pt>
    <dgm:pt modelId="{98F4A1E4-E03F-4C7E-BB07-B235D0F48B9C}" type="pres">
      <dgm:prSet presAssocID="{86188431-15B7-47C9-9CE2-48B4209CCBAE}" presName="spacer" presStyleCnt="0"/>
      <dgm:spPr/>
    </dgm:pt>
    <dgm:pt modelId="{512EF7CF-5B51-489C-9077-CA22B7A1EDAC}" type="pres">
      <dgm:prSet presAssocID="{B4D618C6-B62D-4D72-808E-CF23E6AF5015}" presName="parentText" presStyleLbl="node1" presStyleIdx="2" presStyleCnt="3">
        <dgm:presLayoutVars>
          <dgm:chMax val="0"/>
          <dgm:bulletEnabled val="1"/>
        </dgm:presLayoutVars>
      </dgm:prSet>
      <dgm:spPr/>
    </dgm:pt>
  </dgm:ptLst>
  <dgm:cxnLst>
    <dgm:cxn modelId="{488B045B-992F-46EC-BBD8-DD42E7AAF5EB}" srcId="{2EAF7800-DF23-435C-9B14-E12E11DAFB41}" destId="{B4D618C6-B62D-4D72-808E-CF23E6AF5015}" srcOrd="2" destOrd="0" parTransId="{B5FF74C0-1DF0-4D25-9060-9726B4FA2EC3}" sibTransId="{AD59E776-E0A6-4C10-9B82-1F054F07ACD8}"/>
    <dgm:cxn modelId="{96CD0961-BC14-4001-B33B-B4248AABB6C1}" type="presOf" srcId="{1265C6E8-5322-4E92-AC62-41EE9AF48691}" destId="{34B2CD15-BA49-4CDE-8391-221271BD269F}" srcOrd="0" destOrd="0" presId="urn:microsoft.com/office/officeart/2005/8/layout/vList2"/>
    <dgm:cxn modelId="{8210EA55-0C68-4E26-9950-DA7895596FAF}" type="presOf" srcId="{2EAF7800-DF23-435C-9B14-E12E11DAFB41}" destId="{B71C97F8-5318-4D23-A8D1-961E808C64A2}" srcOrd="0" destOrd="0" presId="urn:microsoft.com/office/officeart/2005/8/layout/vList2"/>
    <dgm:cxn modelId="{18DD888C-BD5C-4254-AB9B-6BDA90952EDF}" type="presOf" srcId="{E47260BB-1145-43F1-B100-58DCF1480B89}" destId="{19DEC820-13CB-4944-8007-E77DDF1BC99F}" srcOrd="0" destOrd="0" presId="urn:microsoft.com/office/officeart/2005/8/layout/vList2"/>
    <dgm:cxn modelId="{21FDEFB1-43BC-404A-A8E7-7CE385683397}" srcId="{2EAF7800-DF23-435C-9B14-E12E11DAFB41}" destId="{E47260BB-1145-43F1-B100-58DCF1480B89}" srcOrd="0" destOrd="0" parTransId="{15490600-8190-418D-A3F8-846094BB049B}" sibTransId="{411C78F8-C850-47DE-BE72-F10FBCB3B1C3}"/>
    <dgm:cxn modelId="{56D9EDB9-9E35-40A0-9CD2-04788DE7D1B8}" srcId="{2EAF7800-DF23-435C-9B14-E12E11DAFB41}" destId="{1265C6E8-5322-4E92-AC62-41EE9AF48691}" srcOrd="1" destOrd="0" parTransId="{EB75E03A-9A64-4A05-A964-8F8EB69A0B14}" sibTransId="{86188431-15B7-47C9-9CE2-48B4209CCBAE}"/>
    <dgm:cxn modelId="{2072F1FD-6593-47BE-BDD0-FB474C47E8F3}" type="presOf" srcId="{B4D618C6-B62D-4D72-808E-CF23E6AF5015}" destId="{512EF7CF-5B51-489C-9077-CA22B7A1EDAC}" srcOrd="0" destOrd="0" presId="urn:microsoft.com/office/officeart/2005/8/layout/vList2"/>
    <dgm:cxn modelId="{96B42B83-9BE4-4E91-AC24-CB6505CE4FC9}" type="presParOf" srcId="{B71C97F8-5318-4D23-A8D1-961E808C64A2}" destId="{19DEC820-13CB-4944-8007-E77DDF1BC99F}" srcOrd="0" destOrd="0" presId="urn:microsoft.com/office/officeart/2005/8/layout/vList2"/>
    <dgm:cxn modelId="{E94E21D3-5A66-4359-85B0-6CE6A54B9B11}" type="presParOf" srcId="{B71C97F8-5318-4D23-A8D1-961E808C64A2}" destId="{70D9C664-432A-4388-A783-7BFE8D0D601C}" srcOrd="1" destOrd="0" presId="urn:microsoft.com/office/officeart/2005/8/layout/vList2"/>
    <dgm:cxn modelId="{120C0FD7-1859-4792-B45D-A3D2E875EEA3}" type="presParOf" srcId="{B71C97F8-5318-4D23-A8D1-961E808C64A2}" destId="{34B2CD15-BA49-4CDE-8391-221271BD269F}" srcOrd="2" destOrd="0" presId="urn:microsoft.com/office/officeart/2005/8/layout/vList2"/>
    <dgm:cxn modelId="{6760D08C-89D7-4874-9FF1-92591975383C}" type="presParOf" srcId="{B71C97F8-5318-4D23-A8D1-961E808C64A2}" destId="{98F4A1E4-E03F-4C7E-BB07-B235D0F48B9C}" srcOrd="3" destOrd="0" presId="urn:microsoft.com/office/officeart/2005/8/layout/vList2"/>
    <dgm:cxn modelId="{8B7949A5-8B7A-481B-8854-63B35D9FD0F7}" type="presParOf" srcId="{B71C97F8-5318-4D23-A8D1-961E808C64A2}" destId="{512EF7CF-5B51-489C-9077-CA22B7A1ED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EEA1B8-0F07-4E01-A51D-5591DBC2BA0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2CD85CC-2D7D-42ED-A1CF-03BEF14C9333}">
      <dgm:prSet/>
      <dgm:spPr/>
      <dgm:t>
        <a:bodyPr/>
        <a:lstStyle/>
        <a:p>
          <a:r>
            <a:rPr lang="en-US"/>
            <a:t>The first step is to set the baud rate in both, the master and the slave. The baud rate has to be the same for both – master and slave.</a:t>
          </a:r>
        </a:p>
      </dgm:t>
    </dgm:pt>
    <dgm:pt modelId="{5F928ABD-00C6-4455-B2A2-A2F8499C8F5A}" type="parTrans" cxnId="{075DC9BE-0507-450D-9CDA-303B81756A12}">
      <dgm:prSet/>
      <dgm:spPr/>
      <dgm:t>
        <a:bodyPr/>
        <a:lstStyle/>
        <a:p>
          <a:endParaRPr lang="en-US"/>
        </a:p>
      </dgm:t>
    </dgm:pt>
    <dgm:pt modelId="{C00DDFD4-038A-4FC0-B737-E40529B8E3B1}" type="sibTrans" cxnId="{075DC9BE-0507-450D-9CDA-303B81756A12}">
      <dgm:prSet/>
      <dgm:spPr/>
      <dgm:t>
        <a:bodyPr/>
        <a:lstStyle/>
        <a:p>
          <a:endParaRPr lang="en-US"/>
        </a:p>
      </dgm:t>
    </dgm:pt>
    <dgm:pt modelId="{4EC91A6A-C1E6-44A0-ACDB-868A43917F17}">
      <dgm:prSet/>
      <dgm:spPr/>
      <dgm:t>
        <a:bodyPr/>
        <a:lstStyle/>
        <a:p>
          <a:r>
            <a:rPr lang="en-US"/>
            <a:t>Set the number of data bits, which needs to be sent.</a:t>
          </a:r>
        </a:p>
      </dgm:t>
    </dgm:pt>
    <dgm:pt modelId="{D8627C83-A6C6-4F55-B726-F2026C8ACE13}" type="parTrans" cxnId="{383AE9B0-9A37-4742-81D7-2E2ACE2511E0}">
      <dgm:prSet/>
      <dgm:spPr/>
      <dgm:t>
        <a:bodyPr/>
        <a:lstStyle/>
        <a:p>
          <a:endParaRPr lang="en-US"/>
        </a:p>
      </dgm:t>
    </dgm:pt>
    <dgm:pt modelId="{8DE6D462-2FEA-4CBA-9D36-0DBD12451EFE}" type="sibTrans" cxnId="{383AE9B0-9A37-4742-81D7-2E2ACE2511E0}">
      <dgm:prSet/>
      <dgm:spPr/>
      <dgm:t>
        <a:bodyPr/>
        <a:lstStyle/>
        <a:p>
          <a:endParaRPr lang="en-US"/>
        </a:p>
      </dgm:t>
    </dgm:pt>
    <dgm:pt modelId="{704B5048-5D58-47D3-8F82-D67B106B83CD}">
      <dgm:prSet/>
      <dgm:spPr/>
      <dgm:t>
        <a:bodyPr/>
        <a:lstStyle/>
        <a:p>
          <a:r>
            <a:rPr lang="en-US"/>
            <a:t>Then enable the transmitter/receiver according to the desired usage.</a:t>
          </a:r>
        </a:p>
      </dgm:t>
    </dgm:pt>
    <dgm:pt modelId="{F57F3CB1-080F-42FB-B285-3ECEFD468B90}" type="parTrans" cxnId="{9C465662-A6E7-4FCF-B5F9-1C0985FEB8BE}">
      <dgm:prSet/>
      <dgm:spPr/>
      <dgm:t>
        <a:bodyPr/>
        <a:lstStyle/>
        <a:p>
          <a:endParaRPr lang="en-US"/>
        </a:p>
      </dgm:t>
    </dgm:pt>
    <dgm:pt modelId="{D9BC4679-863B-4B70-8614-BAE708A0338C}" type="sibTrans" cxnId="{9C465662-A6E7-4FCF-B5F9-1C0985FEB8BE}">
      <dgm:prSet/>
      <dgm:spPr/>
      <dgm:t>
        <a:bodyPr/>
        <a:lstStyle/>
        <a:p>
          <a:endParaRPr lang="en-US"/>
        </a:p>
      </dgm:t>
    </dgm:pt>
    <dgm:pt modelId="{80D4BF24-2FDC-4E04-A55D-FF9F6AF221AB}">
      <dgm:prSet/>
      <dgm:spPr/>
      <dgm:t>
        <a:bodyPr/>
        <a:lstStyle/>
        <a:p>
          <a:r>
            <a:rPr lang="en-US"/>
            <a:t>Get the buffer ready! In case of transmission (from AVR to some other device), load it up with the data to be sent, whereas in case of reception, save the previous data so that the new received data can be overwritten onto it.</a:t>
          </a:r>
        </a:p>
      </dgm:t>
    </dgm:pt>
    <dgm:pt modelId="{A4C22B2F-15D8-4205-A5F7-E395980FC24B}" type="parTrans" cxnId="{81A19866-FDAE-4123-8345-2EEBD89CF543}">
      <dgm:prSet/>
      <dgm:spPr/>
      <dgm:t>
        <a:bodyPr/>
        <a:lstStyle/>
        <a:p>
          <a:endParaRPr lang="en-US"/>
        </a:p>
      </dgm:t>
    </dgm:pt>
    <dgm:pt modelId="{F77A2B81-3BC0-42EC-B587-B0DDF36ED770}" type="sibTrans" cxnId="{81A19866-FDAE-4123-8345-2EEBD89CF543}">
      <dgm:prSet/>
      <dgm:spPr/>
      <dgm:t>
        <a:bodyPr/>
        <a:lstStyle/>
        <a:p>
          <a:endParaRPr lang="en-US"/>
        </a:p>
      </dgm:t>
    </dgm:pt>
    <dgm:pt modelId="{517A585B-FFAD-4183-8FAE-EB3E734BD19D}">
      <dgm:prSet/>
      <dgm:spPr/>
      <dgm:t>
        <a:bodyPr/>
        <a:lstStyle/>
        <a:p>
          <a:r>
            <a:rPr lang="en-US"/>
            <a:t>UART Can be used in Polling or Interrupt </a:t>
          </a:r>
        </a:p>
      </dgm:t>
    </dgm:pt>
    <dgm:pt modelId="{1C1A26CE-7639-418B-8DF7-5D9A73959B42}" type="parTrans" cxnId="{132A2212-4401-48BB-A6BA-A50C801C660E}">
      <dgm:prSet/>
      <dgm:spPr/>
      <dgm:t>
        <a:bodyPr/>
        <a:lstStyle/>
        <a:p>
          <a:endParaRPr lang="en-US"/>
        </a:p>
      </dgm:t>
    </dgm:pt>
    <dgm:pt modelId="{1815B9F2-3A1B-49CD-B55E-20BEF98918E5}" type="sibTrans" cxnId="{132A2212-4401-48BB-A6BA-A50C801C660E}">
      <dgm:prSet/>
      <dgm:spPr/>
      <dgm:t>
        <a:bodyPr/>
        <a:lstStyle/>
        <a:p>
          <a:endParaRPr lang="en-US"/>
        </a:p>
      </dgm:t>
    </dgm:pt>
    <dgm:pt modelId="{76665EF6-2AE0-414A-9D4B-D69D08A727F2}" type="pres">
      <dgm:prSet presAssocID="{F3EEA1B8-0F07-4E01-A51D-5591DBC2BA08}" presName="vert0" presStyleCnt="0">
        <dgm:presLayoutVars>
          <dgm:dir/>
          <dgm:animOne val="branch"/>
          <dgm:animLvl val="lvl"/>
        </dgm:presLayoutVars>
      </dgm:prSet>
      <dgm:spPr/>
    </dgm:pt>
    <dgm:pt modelId="{D53EB7D1-3FC0-4E28-B359-A5F8F7107CC7}" type="pres">
      <dgm:prSet presAssocID="{02CD85CC-2D7D-42ED-A1CF-03BEF14C9333}" presName="thickLine" presStyleLbl="alignNode1" presStyleIdx="0" presStyleCnt="5"/>
      <dgm:spPr/>
    </dgm:pt>
    <dgm:pt modelId="{854F1EAA-E071-4D7A-8B0C-990F45B85D24}" type="pres">
      <dgm:prSet presAssocID="{02CD85CC-2D7D-42ED-A1CF-03BEF14C9333}" presName="horz1" presStyleCnt="0"/>
      <dgm:spPr/>
    </dgm:pt>
    <dgm:pt modelId="{240DEE53-4734-442C-92DA-E7375B24E182}" type="pres">
      <dgm:prSet presAssocID="{02CD85CC-2D7D-42ED-A1CF-03BEF14C9333}" presName="tx1" presStyleLbl="revTx" presStyleIdx="0" presStyleCnt="5"/>
      <dgm:spPr/>
    </dgm:pt>
    <dgm:pt modelId="{AFF9FC46-C54A-46FC-A299-3D3C7630DB00}" type="pres">
      <dgm:prSet presAssocID="{02CD85CC-2D7D-42ED-A1CF-03BEF14C9333}" presName="vert1" presStyleCnt="0"/>
      <dgm:spPr/>
    </dgm:pt>
    <dgm:pt modelId="{EE3F40E4-E334-4BF9-B14B-476669C9F9EB}" type="pres">
      <dgm:prSet presAssocID="{4EC91A6A-C1E6-44A0-ACDB-868A43917F17}" presName="thickLine" presStyleLbl="alignNode1" presStyleIdx="1" presStyleCnt="5"/>
      <dgm:spPr/>
    </dgm:pt>
    <dgm:pt modelId="{9F938170-A239-4C62-99EB-C606D8554484}" type="pres">
      <dgm:prSet presAssocID="{4EC91A6A-C1E6-44A0-ACDB-868A43917F17}" presName="horz1" presStyleCnt="0"/>
      <dgm:spPr/>
    </dgm:pt>
    <dgm:pt modelId="{D4A53E18-5DF5-4DFA-AA5A-C76042473209}" type="pres">
      <dgm:prSet presAssocID="{4EC91A6A-C1E6-44A0-ACDB-868A43917F17}" presName="tx1" presStyleLbl="revTx" presStyleIdx="1" presStyleCnt="5"/>
      <dgm:spPr/>
    </dgm:pt>
    <dgm:pt modelId="{FA32B6CE-207D-44BD-A025-6A2F5A9E791C}" type="pres">
      <dgm:prSet presAssocID="{4EC91A6A-C1E6-44A0-ACDB-868A43917F17}" presName="vert1" presStyleCnt="0"/>
      <dgm:spPr/>
    </dgm:pt>
    <dgm:pt modelId="{D7340FEC-19F6-4D26-AA37-145FAF77B883}" type="pres">
      <dgm:prSet presAssocID="{704B5048-5D58-47D3-8F82-D67B106B83CD}" presName="thickLine" presStyleLbl="alignNode1" presStyleIdx="2" presStyleCnt="5"/>
      <dgm:spPr/>
    </dgm:pt>
    <dgm:pt modelId="{4A202919-683C-4FEB-9F08-4FF96F034B57}" type="pres">
      <dgm:prSet presAssocID="{704B5048-5D58-47D3-8F82-D67B106B83CD}" presName="horz1" presStyleCnt="0"/>
      <dgm:spPr/>
    </dgm:pt>
    <dgm:pt modelId="{1CA7CAA7-35BA-49A1-9442-531E42DF0C0B}" type="pres">
      <dgm:prSet presAssocID="{704B5048-5D58-47D3-8F82-D67B106B83CD}" presName="tx1" presStyleLbl="revTx" presStyleIdx="2" presStyleCnt="5"/>
      <dgm:spPr/>
    </dgm:pt>
    <dgm:pt modelId="{4B060070-2FBD-49EE-9363-5B67091B7C79}" type="pres">
      <dgm:prSet presAssocID="{704B5048-5D58-47D3-8F82-D67B106B83CD}" presName="vert1" presStyleCnt="0"/>
      <dgm:spPr/>
    </dgm:pt>
    <dgm:pt modelId="{0BC996AF-3D0B-434F-8A29-626E3C8AC982}" type="pres">
      <dgm:prSet presAssocID="{80D4BF24-2FDC-4E04-A55D-FF9F6AF221AB}" presName="thickLine" presStyleLbl="alignNode1" presStyleIdx="3" presStyleCnt="5"/>
      <dgm:spPr/>
    </dgm:pt>
    <dgm:pt modelId="{5098ED75-D0CD-4D3F-86A0-F8C9E22FC7FA}" type="pres">
      <dgm:prSet presAssocID="{80D4BF24-2FDC-4E04-A55D-FF9F6AF221AB}" presName="horz1" presStyleCnt="0"/>
      <dgm:spPr/>
    </dgm:pt>
    <dgm:pt modelId="{CF328AC2-C345-4DBE-A53E-D625843A5A90}" type="pres">
      <dgm:prSet presAssocID="{80D4BF24-2FDC-4E04-A55D-FF9F6AF221AB}" presName="tx1" presStyleLbl="revTx" presStyleIdx="3" presStyleCnt="5"/>
      <dgm:spPr/>
    </dgm:pt>
    <dgm:pt modelId="{BEC729BB-8293-4B7D-88D5-43DCB59FF8C1}" type="pres">
      <dgm:prSet presAssocID="{80D4BF24-2FDC-4E04-A55D-FF9F6AF221AB}" presName="vert1" presStyleCnt="0"/>
      <dgm:spPr/>
    </dgm:pt>
    <dgm:pt modelId="{A1C4914E-C3F2-4541-90EE-251D9989C656}" type="pres">
      <dgm:prSet presAssocID="{517A585B-FFAD-4183-8FAE-EB3E734BD19D}" presName="thickLine" presStyleLbl="alignNode1" presStyleIdx="4" presStyleCnt="5"/>
      <dgm:spPr/>
    </dgm:pt>
    <dgm:pt modelId="{D3D77210-7309-4F68-9149-2CB11D813E3D}" type="pres">
      <dgm:prSet presAssocID="{517A585B-FFAD-4183-8FAE-EB3E734BD19D}" presName="horz1" presStyleCnt="0"/>
      <dgm:spPr/>
    </dgm:pt>
    <dgm:pt modelId="{300069BE-5994-4EFF-ADFD-B89AE673EEFE}" type="pres">
      <dgm:prSet presAssocID="{517A585B-FFAD-4183-8FAE-EB3E734BD19D}" presName="tx1" presStyleLbl="revTx" presStyleIdx="4" presStyleCnt="5"/>
      <dgm:spPr/>
    </dgm:pt>
    <dgm:pt modelId="{237C8980-5D17-4ED5-BE98-DFEBD73FD4FE}" type="pres">
      <dgm:prSet presAssocID="{517A585B-FFAD-4183-8FAE-EB3E734BD19D}" presName="vert1" presStyleCnt="0"/>
      <dgm:spPr/>
    </dgm:pt>
  </dgm:ptLst>
  <dgm:cxnLst>
    <dgm:cxn modelId="{132A2212-4401-48BB-A6BA-A50C801C660E}" srcId="{F3EEA1B8-0F07-4E01-A51D-5591DBC2BA08}" destId="{517A585B-FFAD-4183-8FAE-EB3E734BD19D}" srcOrd="4" destOrd="0" parTransId="{1C1A26CE-7639-418B-8DF7-5D9A73959B42}" sibTransId="{1815B9F2-3A1B-49CD-B55E-20BEF98918E5}"/>
    <dgm:cxn modelId="{F9EA2432-8166-44D8-93C3-1B2C980E1831}" type="presOf" srcId="{F3EEA1B8-0F07-4E01-A51D-5591DBC2BA08}" destId="{76665EF6-2AE0-414A-9D4B-D69D08A727F2}" srcOrd="0" destOrd="0" presId="urn:microsoft.com/office/officeart/2008/layout/LinedList"/>
    <dgm:cxn modelId="{9C465662-A6E7-4FCF-B5F9-1C0985FEB8BE}" srcId="{F3EEA1B8-0F07-4E01-A51D-5591DBC2BA08}" destId="{704B5048-5D58-47D3-8F82-D67B106B83CD}" srcOrd="2" destOrd="0" parTransId="{F57F3CB1-080F-42FB-B285-3ECEFD468B90}" sibTransId="{D9BC4679-863B-4B70-8614-BAE708A0338C}"/>
    <dgm:cxn modelId="{81A19866-FDAE-4123-8345-2EEBD89CF543}" srcId="{F3EEA1B8-0F07-4E01-A51D-5591DBC2BA08}" destId="{80D4BF24-2FDC-4E04-A55D-FF9F6AF221AB}" srcOrd="3" destOrd="0" parTransId="{A4C22B2F-15D8-4205-A5F7-E395980FC24B}" sibTransId="{F77A2B81-3BC0-42EC-B587-B0DDF36ED770}"/>
    <dgm:cxn modelId="{AF714248-8ADA-4103-BA17-BCEF23A0F212}" type="presOf" srcId="{80D4BF24-2FDC-4E04-A55D-FF9F6AF221AB}" destId="{CF328AC2-C345-4DBE-A53E-D625843A5A90}" srcOrd="0" destOrd="0" presId="urn:microsoft.com/office/officeart/2008/layout/LinedList"/>
    <dgm:cxn modelId="{59A25B57-62F2-4547-A58D-271E9B95E079}" type="presOf" srcId="{02CD85CC-2D7D-42ED-A1CF-03BEF14C9333}" destId="{240DEE53-4734-442C-92DA-E7375B24E182}" srcOrd="0" destOrd="0" presId="urn:microsoft.com/office/officeart/2008/layout/LinedList"/>
    <dgm:cxn modelId="{6E4BD892-315E-4A06-8CE5-38F8FB337847}" type="presOf" srcId="{704B5048-5D58-47D3-8F82-D67B106B83CD}" destId="{1CA7CAA7-35BA-49A1-9442-531E42DF0C0B}" srcOrd="0" destOrd="0" presId="urn:microsoft.com/office/officeart/2008/layout/LinedList"/>
    <dgm:cxn modelId="{D5238A93-517A-43CA-BEBD-C6119C8E50CD}" type="presOf" srcId="{4EC91A6A-C1E6-44A0-ACDB-868A43917F17}" destId="{D4A53E18-5DF5-4DFA-AA5A-C76042473209}" srcOrd="0" destOrd="0" presId="urn:microsoft.com/office/officeart/2008/layout/LinedList"/>
    <dgm:cxn modelId="{A6830F9A-B781-4844-821D-7B1E8654DB9D}" type="presOf" srcId="{517A585B-FFAD-4183-8FAE-EB3E734BD19D}" destId="{300069BE-5994-4EFF-ADFD-B89AE673EEFE}" srcOrd="0" destOrd="0" presId="urn:microsoft.com/office/officeart/2008/layout/LinedList"/>
    <dgm:cxn modelId="{383AE9B0-9A37-4742-81D7-2E2ACE2511E0}" srcId="{F3EEA1B8-0F07-4E01-A51D-5591DBC2BA08}" destId="{4EC91A6A-C1E6-44A0-ACDB-868A43917F17}" srcOrd="1" destOrd="0" parTransId="{D8627C83-A6C6-4F55-B726-F2026C8ACE13}" sibTransId="{8DE6D462-2FEA-4CBA-9D36-0DBD12451EFE}"/>
    <dgm:cxn modelId="{075DC9BE-0507-450D-9CDA-303B81756A12}" srcId="{F3EEA1B8-0F07-4E01-A51D-5591DBC2BA08}" destId="{02CD85CC-2D7D-42ED-A1CF-03BEF14C9333}" srcOrd="0" destOrd="0" parTransId="{5F928ABD-00C6-4455-B2A2-A2F8499C8F5A}" sibTransId="{C00DDFD4-038A-4FC0-B737-E40529B8E3B1}"/>
    <dgm:cxn modelId="{E539834F-76F1-4FC8-8E09-FD091635BA6E}" type="presParOf" srcId="{76665EF6-2AE0-414A-9D4B-D69D08A727F2}" destId="{D53EB7D1-3FC0-4E28-B359-A5F8F7107CC7}" srcOrd="0" destOrd="0" presId="urn:microsoft.com/office/officeart/2008/layout/LinedList"/>
    <dgm:cxn modelId="{0878C37E-F61C-46E4-B191-37368FF65C02}" type="presParOf" srcId="{76665EF6-2AE0-414A-9D4B-D69D08A727F2}" destId="{854F1EAA-E071-4D7A-8B0C-990F45B85D24}" srcOrd="1" destOrd="0" presId="urn:microsoft.com/office/officeart/2008/layout/LinedList"/>
    <dgm:cxn modelId="{102954B8-1E58-4100-AB06-264F105950B9}" type="presParOf" srcId="{854F1EAA-E071-4D7A-8B0C-990F45B85D24}" destId="{240DEE53-4734-442C-92DA-E7375B24E182}" srcOrd="0" destOrd="0" presId="urn:microsoft.com/office/officeart/2008/layout/LinedList"/>
    <dgm:cxn modelId="{703DD4AA-4370-4840-80CA-431ACF0F5C9A}" type="presParOf" srcId="{854F1EAA-E071-4D7A-8B0C-990F45B85D24}" destId="{AFF9FC46-C54A-46FC-A299-3D3C7630DB00}" srcOrd="1" destOrd="0" presId="urn:microsoft.com/office/officeart/2008/layout/LinedList"/>
    <dgm:cxn modelId="{BEEEDEA0-9679-44E7-9A95-D445983BE9CE}" type="presParOf" srcId="{76665EF6-2AE0-414A-9D4B-D69D08A727F2}" destId="{EE3F40E4-E334-4BF9-B14B-476669C9F9EB}" srcOrd="2" destOrd="0" presId="urn:microsoft.com/office/officeart/2008/layout/LinedList"/>
    <dgm:cxn modelId="{66C78009-B17C-4050-9DA6-A22C3ED3ED57}" type="presParOf" srcId="{76665EF6-2AE0-414A-9D4B-D69D08A727F2}" destId="{9F938170-A239-4C62-99EB-C606D8554484}" srcOrd="3" destOrd="0" presId="urn:microsoft.com/office/officeart/2008/layout/LinedList"/>
    <dgm:cxn modelId="{0214B7EA-E494-4C19-BCEF-C2DF8FA390E7}" type="presParOf" srcId="{9F938170-A239-4C62-99EB-C606D8554484}" destId="{D4A53E18-5DF5-4DFA-AA5A-C76042473209}" srcOrd="0" destOrd="0" presId="urn:microsoft.com/office/officeart/2008/layout/LinedList"/>
    <dgm:cxn modelId="{097D904B-C4AA-4E29-9522-62AA4BFA3350}" type="presParOf" srcId="{9F938170-A239-4C62-99EB-C606D8554484}" destId="{FA32B6CE-207D-44BD-A025-6A2F5A9E791C}" srcOrd="1" destOrd="0" presId="urn:microsoft.com/office/officeart/2008/layout/LinedList"/>
    <dgm:cxn modelId="{78B645B2-005F-4B1D-A02E-CE50FB176568}" type="presParOf" srcId="{76665EF6-2AE0-414A-9D4B-D69D08A727F2}" destId="{D7340FEC-19F6-4D26-AA37-145FAF77B883}" srcOrd="4" destOrd="0" presId="urn:microsoft.com/office/officeart/2008/layout/LinedList"/>
    <dgm:cxn modelId="{47C5B7D6-25A3-47EB-8A71-AB51252694A9}" type="presParOf" srcId="{76665EF6-2AE0-414A-9D4B-D69D08A727F2}" destId="{4A202919-683C-4FEB-9F08-4FF96F034B57}" srcOrd="5" destOrd="0" presId="urn:microsoft.com/office/officeart/2008/layout/LinedList"/>
    <dgm:cxn modelId="{81CEDD1F-43BA-4F0F-9A7E-1A017C86A982}" type="presParOf" srcId="{4A202919-683C-4FEB-9F08-4FF96F034B57}" destId="{1CA7CAA7-35BA-49A1-9442-531E42DF0C0B}" srcOrd="0" destOrd="0" presId="urn:microsoft.com/office/officeart/2008/layout/LinedList"/>
    <dgm:cxn modelId="{352AEBAF-FF43-431F-8A34-7F7BBE54AC17}" type="presParOf" srcId="{4A202919-683C-4FEB-9F08-4FF96F034B57}" destId="{4B060070-2FBD-49EE-9363-5B67091B7C79}" srcOrd="1" destOrd="0" presId="urn:microsoft.com/office/officeart/2008/layout/LinedList"/>
    <dgm:cxn modelId="{F8D8ABAF-85C4-477C-A322-938E5E759C0D}" type="presParOf" srcId="{76665EF6-2AE0-414A-9D4B-D69D08A727F2}" destId="{0BC996AF-3D0B-434F-8A29-626E3C8AC982}" srcOrd="6" destOrd="0" presId="urn:microsoft.com/office/officeart/2008/layout/LinedList"/>
    <dgm:cxn modelId="{A6B9A6EF-4408-4B9C-9AA6-313314C435B6}" type="presParOf" srcId="{76665EF6-2AE0-414A-9D4B-D69D08A727F2}" destId="{5098ED75-D0CD-4D3F-86A0-F8C9E22FC7FA}" srcOrd="7" destOrd="0" presId="urn:microsoft.com/office/officeart/2008/layout/LinedList"/>
    <dgm:cxn modelId="{FCB5C4A4-5598-479B-A8FE-3777A24315DE}" type="presParOf" srcId="{5098ED75-D0CD-4D3F-86A0-F8C9E22FC7FA}" destId="{CF328AC2-C345-4DBE-A53E-D625843A5A90}" srcOrd="0" destOrd="0" presId="urn:microsoft.com/office/officeart/2008/layout/LinedList"/>
    <dgm:cxn modelId="{E59C7CD1-9D93-4E81-89DD-F1CF05740BFA}" type="presParOf" srcId="{5098ED75-D0CD-4D3F-86A0-F8C9E22FC7FA}" destId="{BEC729BB-8293-4B7D-88D5-43DCB59FF8C1}" srcOrd="1" destOrd="0" presId="urn:microsoft.com/office/officeart/2008/layout/LinedList"/>
    <dgm:cxn modelId="{8E9D0E6B-2FD2-491A-B444-CF3E546DE137}" type="presParOf" srcId="{76665EF6-2AE0-414A-9D4B-D69D08A727F2}" destId="{A1C4914E-C3F2-4541-90EE-251D9989C656}" srcOrd="8" destOrd="0" presId="urn:microsoft.com/office/officeart/2008/layout/LinedList"/>
    <dgm:cxn modelId="{172EFBDD-ABED-4DAD-9BFC-6D32E4E55DAC}" type="presParOf" srcId="{76665EF6-2AE0-414A-9D4B-D69D08A727F2}" destId="{D3D77210-7309-4F68-9149-2CB11D813E3D}" srcOrd="9" destOrd="0" presId="urn:microsoft.com/office/officeart/2008/layout/LinedList"/>
    <dgm:cxn modelId="{38F6A1B9-67BC-4DBA-9747-2E0079DB1C7E}" type="presParOf" srcId="{D3D77210-7309-4F68-9149-2CB11D813E3D}" destId="{300069BE-5994-4EFF-ADFD-B89AE673EEFE}" srcOrd="0" destOrd="0" presId="urn:microsoft.com/office/officeart/2008/layout/LinedList"/>
    <dgm:cxn modelId="{232E808D-D9F2-4E80-994E-554DA423A5B7}" type="presParOf" srcId="{D3D77210-7309-4F68-9149-2CB11D813E3D}" destId="{237C8980-5D17-4ED5-BE98-DFEBD73FD4F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FBCD8E-19BB-4F29-825B-80615654B41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DD8EEE4-D4DF-4982-A540-BEB352C65225}">
      <dgm:prSet/>
      <dgm:spPr/>
      <dgm:t>
        <a:bodyPr/>
        <a:lstStyle/>
        <a:p>
          <a:r>
            <a:rPr lang="en-US"/>
            <a:t>Open Datasheet on USART Section and Start Designing UART Driver</a:t>
          </a:r>
        </a:p>
      </dgm:t>
    </dgm:pt>
    <dgm:pt modelId="{7DFD7EEA-8037-4B39-8A89-D83D60F19BCB}" type="parTrans" cxnId="{C643A250-41BD-4DA5-9859-6F0E32BEEE4E}">
      <dgm:prSet/>
      <dgm:spPr/>
      <dgm:t>
        <a:bodyPr/>
        <a:lstStyle/>
        <a:p>
          <a:endParaRPr lang="en-US"/>
        </a:p>
      </dgm:t>
    </dgm:pt>
    <dgm:pt modelId="{D54EA762-23A5-458C-8D49-285B7CDA3C1F}" type="sibTrans" cxnId="{C643A250-41BD-4DA5-9859-6F0E32BEEE4E}">
      <dgm:prSet/>
      <dgm:spPr/>
      <dgm:t>
        <a:bodyPr/>
        <a:lstStyle/>
        <a:p>
          <a:endParaRPr lang="en-US"/>
        </a:p>
      </dgm:t>
    </dgm:pt>
    <dgm:pt modelId="{70080619-7986-4E01-A36A-6459D74203DA}">
      <dgm:prSet/>
      <dgm:spPr/>
      <dgm:t>
        <a:bodyPr/>
        <a:lstStyle/>
        <a:p>
          <a:r>
            <a:rPr lang="en-US"/>
            <a:t>According to UART Operation needing to Initialize UART,Recv via UART and Send data using UART</a:t>
          </a:r>
        </a:p>
      </dgm:t>
    </dgm:pt>
    <dgm:pt modelId="{B8E55C64-E613-401C-956A-F744BDB4A823}" type="parTrans" cxnId="{9BC7A64F-21C2-490E-B2F1-267B7FC46F75}">
      <dgm:prSet/>
      <dgm:spPr/>
      <dgm:t>
        <a:bodyPr/>
        <a:lstStyle/>
        <a:p>
          <a:endParaRPr lang="en-US"/>
        </a:p>
      </dgm:t>
    </dgm:pt>
    <dgm:pt modelId="{052FFC7A-DF6A-4ACD-9D0D-F604F82B6857}" type="sibTrans" cxnId="{9BC7A64F-21C2-490E-B2F1-267B7FC46F75}">
      <dgm:prSet/>
      <dgm:spPr/>
      <dgm:t>
        <a:bodyPr/>
        <a:lstStyle/>
        <a:p>
          <a:endParaRPr lang="en-US"/>
        </a:p>
      </dgm:t>
    </dgm:pt>
    <dgm:pt modelId="{44AFCAE6-6A9E-496F-9D80-19281EEE52E1}">
      <dgm:prSet/>
      <dgm:spPr/>
      <dgm:t>
        <a:bodyPr/>
        <a:lstStyle/>
        <a:p>
          <a:r>
            <a:rPr lang="en-US"/>
            <a:t>Note : What’s Register Banking?</a:t>
          </a:r>
        </a:p>
      </dgm:t>
    </dgm:pt>
    <dgm:pt modelId="{96FD19D0-6B67-4011-9CC5-99CCE21D0B05}" type="parTrans" cxnId="{7EB86B21-7F35-4E38-8CBD-111ECB97002B}">
      <dgm:prSet/>
      <dgm:spPr/>
      <dgm:t>
        <a:bodyPr/>
        <a:lstStyle/>
        <a:p>
          <a:endParaRPr lang="en-US"/>
        </a:p>
      </dgm:t>
    </dgm:pt>
    <dgm:pt modelId="{96F00B56-C543-48B5-8B3B-D90AEA585F55}" type="sibTrans" cxnId="{7EB86B21-7F35-4E38-8CBD-111ECB97002B}">
      <dgm:prSet/>
      <dgm:spPr/>
      <dgm:t>
        <a:bodyPr/>
        <a:lstStyle/>
        <a:p>
          <a:endParaRPr lang="en-US"/>
        </a:p>
      </dgm:t>
    </dgm:pt>
    <dgm:pt modelId="{A75DB17B-A20E-470B-A86C-4D6AFBDEC988}" type="pres">
      <dgm:prSet presAssocID="{8AFBCD8E-19BB-4F29-825B-80615654B41F}" presName="diagram" presStyleCnt="0">
        <dgm:presLayoutVars>
          <dgm:dir/>
          <dgm:resizeHandles val="exact"/>
        </dgm:presLayoutVars>
      </dgm:prSet>
      <dgm:spPr/>
    </dgm:pt>
    <dgm:pt modelId="{CBDD86BD-4F78-4A77-84CD-42A83B5E4779}" type="pres">
      <dgm:prSet presAssocID="{CDD8EEE4-D4DF-4982-A540-BEB352C65225}" presName="node" presStyleLbl="node1" presStyleIdx="0" presStyleCnt="3">
        <dgm:presLayoutVars>
          <dgm:bulletEnabled val="1"/>
        </dgm:presLayoutVars>
      </dgm:prSet>
      <dgm:spPr/>
    </dgm:pt>
    <dgm:pt modelId="{21D02CF6-F471-46E6-B495-63506863D2E0}" type="pres">
      <dgm:prSet presAssocID="{D54EA762-23A5-458C-8D49-285B7CDA3C1F}" presName="sibTrans" presStyleCnt="0"/>
      <dgm:spPr/>
    </dgm:pt>
    <dgm:pt modelId="{3E163097-CC35-41C3-A2AD-09391AD4FF53}" type="pres">
      <dgm:prSet presAssocID="{70080619-7986-4E01-A36A-6459D74203DA}" presName="node" presStyleLbl="node1" presStyleIdx="1" presStyleCnt="3">
        <dgm:presLayoutVars>
          <dgm:bulletEnabled val="1"/>
        </dgm:presLayoutVars>
      </dgm:prSet>
      <dgm:spPr/>
    </dgm:pt>
    <dgm:pt modelId="{229A52C4-A8C0-45A8-B766-03AFB1B338FC}" type="pres">
      <dgm:prSet presAssocID="{052FFC7A-DF6A-4ACD-9D0D-F604F82B6857}" presName="sibTrans" presStyleCnt="0"/>
      <dgm:spPr/>
    </dgm:pt>
    <dgm:pt modelId="{60000D83-E2A4-4BD2-8AB4-1052771E03D0}" type="pres">
      <dgm:prSet presAssocID="{44AFCAE6-6A9E-496F-9D80-19281EEE52E1}" presName="node" presStyleLbl="node1" presStyleIdx="2" presStyleCnt="3">
        <dgm:presLayoutVars>
          <dgm:bulletEnabled val="1"/>
        </dgm:presLayoutVars>
      </dgm:prSet>
      <dgm:spPr/>
    </dgm:pt>
  </dgm:ptLst>
  <dgm:cxnLst>
    <dgm:cxn modelId="{7EB86B21-7F35-4E38-8CBD-111ECB97002B}" srcId="{8AFBCD8E-19BB-4F29-825B-80615654B41F}" destId="{44AFCAE6-6A9E-496F-9D80-19281EEE52E1}" srcOrd="2" destOrd="0" parTransId="{96FD19D0-6B67-4011-9CC5-99CCE21D0B05}" sibTransId="{96F00B56-C543-48B5-8B3B-D90AEA585F55}"/>
    <dgm:cxn modelId="{9BC7A64F-21C2-490E-B2F1-267B7FC46F75}" srcId="{8AFBCD8E-19BB-4F29-825B-80615654B41F}" destId="{70080619-7986-4E01-A36A-6459D74203DA}" srcOrd="1" destOrd="0" parTransId="{B8E55C64-E613-401C-956A-F744BDB4A823}" sibTransId="{052FFC7A-DF6A-4ACD-9D0D-F604F82B6857}"/>
    <dgm:cxn modelId="{C643A250-41BD-4DA5-9859-6F0E32BEEE4E}" srcId="{8AFBCD8E-19BB-4F29-825B-80615654B41F}" destId="{CDD8EEE4-D4DF-4982-A540-BEB352C65225}" srcOrd="0" destOrd="0" parTransId="{7DFD7EEA-8037-4B39-8A89-D83D60F19BCB}" sibTransId="{D54EA762-23A5-458C-8D49-285B7CDA3C1F}"/>
    <dgm:cxn modelId="{E1430E51-2FBE-412D-9632-4C37A88F1806}" type="presOf" srcId="{44AFCAE6-6A9E-496F-9D80-19281EEE52E1}" destId="{60000D83-E2A4-4BD2-8AB4-1052771E03D0}" srcOrd="0" destOrd="0" presId="urn:microsoft.com/office/officeart/2005/8/layout/default"/>
    <dgm:cxn modelId="{AD54A699-7615-410C-8397-DD62ABC396A8}" type="presOf" srcId="{CDD8EEE4-D4DF-4982-A540-BEB352C65225}" destId="{CBDD86BD-4F78-4A77-84CD-42A83B5E4779}" srcOrd="0" destOrd="0" presId="urn:microsoft.com/office/officeart/2005/8/layout/default"/>
    <dgm:cxn modelId="{740AB9D3-DC41-4F5D-815E-B4EC56A5E16B}" type="presOf" srcId="{70080619-7986-4E01-A36A-6459D74203DA}" destId="{3E163097-CC35-41C3-A2AD-09391AD4FF53}" srcOrd="0" destOrd="0" presId="urn:microsoft.com/office/officeart/2005/8/layout/default"/>
    <dgm:cxn modelId="{C5B5E5E7-7589-4776-ACF0-7E9A6DCC1AFA}" type="presOf" srcId="{8AFBCD8E-19BB-4F29-825B-80615654B41F}" destId="{A75DB17B-A20E-470B-A86C-4D6AFBDEC988}" srcOrd="0" destOrd="0" presId="urn:microsoft.com/office/officeart/2005/8/layout/default"/>
    <dgm:cxn modelId="{959778BA-41F8-4B4A-87D8-232663CD5D0F}" type="presParOf" srcId="{A75DB17B-A20E-470B-A86C-4D6AFBDEC988}" destId="{CBDD86BD-4F78-4A77-84CD-42A83B5E4779}" srcOrd="0" destOrd="0" presId="urn:microsoft.com/office/officeart/2005/8/layout/default"/>
    <dgm:cxn modelId="{2B7D9ACD-E4C6-4FA8-8DFA-1481DA38D1FD}" type="presParOf" srcId="{A75DB17B-A20E-470B-A86C-4D6AFBDEC988}" destId="{21D02CF6-F471-46E6-B495-63506863D2E0}" srcOrd="1" destOrd="0" presId="urn:microsoft.com/office/officeart/2005/8/layout/default"/>
    <dgm:cxn modelId="{4F65E8FC-88D1-4F38-99C8-800BBF232290}" type="presParOf" srcId="{A75DB17B-A20E-470B-A86C-4D6AFBDEC988}" destId="{3E163097-CC35-41C3-A2AD-09391AD4FF53}" srcOrd="2" destOrd="0" presId="urn:microsoft.com/office/officeart/2005/8/layout/default"/>
    <dgm:cxn modelId="{0A3C57A3-2411-4DE9-9E36-CDCEA3AD550A}" type="presParOf" srcId="{A75DB17B-A20E-470B-A86C-4D6AFBDEC988}" destId="{229A52C4-A8C0-45A8-B766-03AFB1B338FC}" srcOrd="3" destOrd="0" presId="urn:microsoft.com/office/officeart/2005/8/layout/default"/>
    <dgm:cxn modelId="{CB028BF1-AEC9-4A02-A598-09FA8AEBA7A3}" type="presParOf" srcId="{A75DB17B-A20E-470B-A86C-4D6AFBDEC988}" destId="{60000D83-E2A4-4BD2-8AB4-1052771E03D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EC820A-56BE-490F-9443-BC74E5AC20B0}" type="doc">
      <dgm:prSet loTypeId="urn:microsoft.com/office/officeart/2016/7/layout/LinearBlockProcessNumbered" loCatId="process" qsTypeId="urn:microsoft.com/office/officeart/2005/8/quickstyle/simple1" qsCatId="simple" csTypeId="urn:microsoft.com/office/officeart/2005/8/colors/accent2_2" csCatId="accent2"/>
      <dgm:spPr/>
      <dgm:t>
        <a:bodyPr/>
        <a:lstStyle/>
        <a:p>
          <a:endParaRPr lang="en-US"/>
        </a:p>
      </dgm:t>
    </dgm:pt>
    <dgm:pt modelId="{1BFEDB28-5F14-4C05-B3A5-8E14A286C763}">
      <dgm:prSet/>
      <dgm:spPr/>
      <dgm:t>
        <a:bodyPr/>
        <a:lstStyle/>
        <a:p>
          <a:r>
            <a:rPr lang="en-US"/>
            <a:t>First you need to pair HC05 with your Mobile </a:t>
          </a:r>
        </a:p>
      </dgm:t>
    </dgm:pt>
    <dgm:pt modelId="{AE0969F2-EAA5-402F-9075-1CC912C8C95D}" type="parTrans" cxnId="{3F58F90F-E761-4ABB-B375-059FA9190E4A}">
      <dgm:prSet/>
      <dgm:spPr/>
      <dgm:t>
        <a:bodyPr/>
        <a:lstStyle/>
        <a:p>
          <a:endParaRPr lang="en-US"/>
        </a:p>
      </dgm:t>
    </dgm:pt>
    <dgm:pt modelId="{9AC414DE-8261-4944-81C0-7496B8A76C5C}" type="sibTrans" cxnId="{3F58F90F-E761-4ABB-B375-059FA9190E4A}">
      <dgm:prSet phldrT="01" phldr="0"/>
      <dgm:spPr/>
      <dgm:t>
        <a:bodyPr/>
        <a:lstStyle/>
        <a:p>
          <a:r>
            <a:rPr lang="en-US"/>
            <a:t>01</a:t>
          </a:r>
        </a:p>
      </dgm:t>
    </dgm:pt>
    <dgm:pt modelId="{3A930378-8E94-4F31-BFAA-D0A30ED46F2D}">
      <dgm:prSet/>
      <dgm:spPr/>
      <dgm:t>
        <a:bodyPr/>
        <a:lstStyle/>
        <a:p>
          <a:r>
            <a:rPr lang="en-US"/>
            <a:t>Second you need to install BlueTerm App or similar app on your Mobile</a:t>
          </a:r>
        </a:p>
      </dgm:t>
    </dgm:pt>
    <dgm:pt modelId="{14A190D2-9F00-4620-AE1F-926A0BDE6B51}" type="parTrans" cxnId="{B9017213-4114-43F9-9229-9CFB261AD4BA}">
      <dgm:prSet/>
      <dgm:spPr/>
      <dgm:t>
        <a:bodyPr/>
        <a:lstStyle/>
        <a:p>
          <a:endParaRPr lang="en-US"/>
        </a:p>
      </dgm:t>
    </dgm:pt>
    <dgm:pt modelId="{F1071594-5D80-4814-BD12-08633C2BD648}" type="sibTrans" cxnId="{B9017213-4114-43F9-9229-9CFB261AD4BA}">
      <dgm:prSet phldrT="02" phldr="0"/>
      <dgm:spPr/>
      <dgm:t>
        <a:bodyPr/>
        <a:lstStyle/>
        <a:p>
          <a:r>
            <a:rPr lang="en-US"/>
            <a:t>02</a:t>
          </a:r>
        </a:p>
      </dgm:t>
    </dgm:pt>
    <dgm:pt modelId="{01569C0B-DACE-4C1D-B1E9-CCBD16FE3D6A}">
      <dgm:prSet/>
      <dgm:spPr/>
      <dgm:t>
        <a:bodyPr/>
        <a:lstStyle/>
        <a:p>
          <a:r>
            <a:rPr lang="en-US"/>
            <a:t>Third you need to connect your app to the HC05</a:t>
          </a:r>
        </a:p>
      </dgm:t>
    </dgm:pt>
    <dgm:pt modelId="{77397648-98A1-4E67-8201-E88667D4D00B}" type="parTrans" cxnId="{5F687C7A-1099-43DD-80ED-4A5259DC1C19}">
      <dgm:prSet/>
      <dgm:spPr/>
      <dgm:t>
        <a:bodyPr/>
        <a:lstStyle/>
        <a:p>
          <a:endParaRPr lang="en-US"/>
        </a:p>
      </dgm:t>
    </dgm:pt>
    <dgm:pt modelId="{5C6A3949-8E78-4DD3-98CA-B8E080A8E5F8}" type="sibTrans" cxnId="{5F687C7A-1099-43DD-80ED-4A5259DC1C19}">
      <dgm:prSet phldrT="03" phldr="0"/>
      <dgm:spPr/>
      <dgm:t>
        <a:bodyPr/>
        <a:lstStyle/>
        <a:p>
          <a:r>
            <a:rPr lang="en-US"/>
            <a:t>03</a:t>
          </a:r>
        </a:p>
      </dgm:t>
    </dgm:pt>
    <dgm:pt modelId="{359BE532-E905-4AF8-BFBF-690090A4B61D}">
      <dgm:prSet/>
      <dgm:spPr/>
      <dgm:t>
        <a:bodyPr/>
        <a:lstStyle/>
        <a:p>
          <a:r>
            <a:rPr lang="en-US"/>
            <a:t>Then Data will be displayed if the HC05 is sending or you can send characters to the HC05</a:t>
          </a:r>
        </a:p>
      </dgm:t>
    </dgm:pt>
    <dgm:pt modelId="{92A8C201-56AF-4A51-BE5C-59ADEDC472FB}" type="parTrans" cxnId="{CA9352E5-479D-4BF2-8BF4-49138B1E2ADC}">
      <dgm:prSet/>
      <dgm:spPr/>
      <dgm:t>
        <a:bodyPr/>
        <a:lstStyle/>
        <a:p>
          <a:endParaRPr lang="en-US"/>
        </a:p>
      </dgm:t>
    </dgm:pt>
    <dgm:pt modelId="{DC603EAB-C255-4EF4-A403-B3941CE26668}" type="sibTrans" cxnId="{CA9352E5-479D-4BF2-8BF4-49138B1E2ADC}">
      <dgm:prSet phldrT="04" phldr="0"/>
      <dgm:spPr/>
      <dgm:t>
        <a:bodyPr/>
        <a:lstStyle/>
        <a:p>
          <a:r>
            <a:rPr lang="en-US"/>
            <a:t>04</a:t>
          </a:r>
        </a:p>
      </dgm:t>
    </dgm:pt>
    <dgm:pt modelId="{CAEA5BD7-2997-44A8-8589-C2D2C1F66AF9}" type="pres">
      <dgm:prSet presAssocID="{FAEC820A-56BE-490F-9443-BC74E5AC20B0}" presName="Name0" presStyleCnt="0">
        <dgm:presLayoutVars>
          <dgm:animLvl val="lvl"/>
          <dgm:resizeHandles val="exact"/>
        </dgm:presLayoutVars>
      </dgm:prSet>
      <dgm:spPr/>
    </dgm:pt>
    <dgm:pt modelId="{74141568-CE16-4D7A-ADF7-302AC1725076}" type="pres">
      <dgm:prSet presAssocID="{1BFEDB28-5F14-4C05-B3A5-8E14A286C763}" presName="compositeNode" presStyleCnt="0">
        <dgm:presLayoutVars>
          <dgm:bulletEnabled val="1"/>
        </dgm:presLayoutVars>
      </dgm:prSet>
      <dgm:spPr/>
    </dgm:pt>
    <dgm:pt modelId="{93167725-3F1F-447F-AF2D-69C2529D5BF8}" type="pres">
      <dgm:prSet presAssocID="{1BFEDB28-5F14-4C05-B3A5-8E14A286C763}" presName="bgRect" presStyleLbl="alignNode1" presStyleIdx="0" presStyleCnt="4"/>
      <dgm:spPr/>
    </dgm:pt>
    <dgm:pt modelId="{0A602BC4-4F0B-48BA-B147-9C1CBA4A031E}" type="pres">
      <dgm:prSet presAssocID="{9AC414DE-8261-4944-81C0-7496B8A76C5C}" presName="sibTransNodeRect" presStyleLbl="alignNode1" presStyleIdx="0" presStyleCnt="4">
        <dgm:presLayoutVars>
          <dgm:chMax val="0"/>
          <dgm:bulletEnabled val="1"/>
        </dgm:presLayoutVars>
      </dgm:prSet>
      <dgm:spPr/>
    </dgm:pt>
    <dgm:pt modelId="{A077FFD3-3956-452A-9D49-78B7935626B0}" type="pres">
      <dgm:prSet presAssocID="{1BFEDB28-5F14-4C05-B3A5-8E14A286C763}" presName="nodeRect" presStyleLbl="alignNode1" presStyleIdx="0" presStyleCnt="4">
        <dgm:presLayoutVars>
          <dgm:bulletEnabled val="1"/>
        </dgm:presLayoutVars>
      </dgm:prSet>
      <dgm:spPr/>
    </dgm:pt>
    <dgm:pt modelId="{B785FA31-9C03-41AE-987F-4C8257D75356}" type="pres">
      <dgm:prSet presAssocID="{9AC414DE-8261-4944-81C0-7496B8A76C5C}" presName="sibTrans" presStyleCnt="0"/>
      <dgm:spPr/>
    </dgm:pt>
    <dgm:pt modelId="{1BD64AC4-670C-4F62-B93D-1FA534F1575B}" type="pres">
      <dgm:prSet presAssocID="{3A930378-8E94-4F31-BFAA-D0A30ED46F2D}" presName="compositeNode" presStyleCnt="0">
        <dgm:presLayoutVars>
          <dgm:bulletEnabled val="1"/>
        </dgm:presLayoutVars>
      </dgm:prSet>
      <dgm:spPr/>
    </dgm:pt>
    <dgm:pt modelId="{7266563C-47BB-4C18-AD91-073FF31432B1}" type="pres">
      <dgm:prSet presAssocID="{3A930378-8E94-4F31-BFAA-D0A30ED46F2D}" presName="bgRect" presStyleLbl="alignNode1" presStyleIdx="1" presStyleCnt="4"/>
      <dgm:spPr/>
    </dgm:pt>
    <dgm:pt modelId="{7108D617-508E-471D-8B2E-F85FC0B8BD2D}" type="pres">
      <dgm:prSet presAssocID="{F1071594-5D80-4814-BD12-08633C2BD648}" presName="sibTransNodeRect" presStyleLbl="alignNode1" presStyleIdx="1" presStyleCnt="4">
        <dgm:presLayoutVars>
          <dgm:chMax val="0"/>
          <dgm:bulletEnabled val="1"/>
        </dgm:presLayoutVars>
      </dgm:prSet>
      <dgm:spPr/>
    </dgm:pt>
    <dgm:pt modelId="{231A9F7D-FAEB-4E3C-9087-BBFE0836B47A}" type="pres">
      <dgm:prSet presAssocID="{3A930378-8E94-4F31-BFAA-D0A30ED46F2D}" presName="nodeRect" presStyleLbl="alignNode1" presStyleIdx="1" presStyleCnt="4">
        <dgm:presLayoutVars>
          <dgm:bulletEnabled val="1"/>
        </dgm:presLayoutVars>
      </dgm:prSet>
      <dgm:spPr/>
    </dgm:pt>
    <dgm:pt modelId="{5272B4A5-2BD1-4D5E-BC7C-41020E997D9B}" type="pres">
      <dgm:prSet presAssocID="{F1071594-5D80-4814-BD12-08633C2BD648}" presName="sibTrans" presStyleCnt="0"/>
      <dgm:spPr/>
    </dgm:pt>
    <dgm:pt modelId="{AB8780F6-D12C-47A1-9E01-CCA3C9A1E4FD}" type="pres">
      <dgm:prSet presAssocID="{01569C0B-DACE-4C1D-B1E9-CCBD16FE3D6A}" presName="compositeNode" presStyleCnt="0">
        <dgm:presLayoutVars>
          <dgm:bulletEnabled val="1"/>
        </dgm:presLayoutVars>
      </dgm:prSet>
      <dgm:spPr/>
    </dgm:pt>
    <dgm:pt modelId="{795BB6BB-E118-479D-879C-A0D63BA82954}" type="pres">
      <dgm:prSet presAssocID="{01569C0B-DACE-4C1D-B1E9-CCBD16FE3D6A}" presName="bgRect" presStyleLbl="alignNode1" presStyleIdx="2" presStyleCnt="4"/>
      <dgm:spPr/>
    </dgm:pt>
    <dgm:pt modelId="{5FABDABE-D24C-43E7-A29F-2410E1298298}" type="pres">
      <dgm:prSet presAssocID="{5C6A3949-8E78-4DD3-98CA-B8E080A8E5F8}" presName="sibTransNodeRect" presStyleLbl="alignNode1" presStyleIdx="2" presStyleCnt="4">
        <dgm:presLayoutVars>
          <dgm:chMax val="0"/>
          <dgm:bulletEnabled val="1"/>
        </dgm:presLayoutVars>
      </dgm:prSet>
      <dgm:spPr/>
    </dgm:pt>
    <dgm:pt modelId="{C217C47F-25CB-4234-8FC8-41181311C54A}" type="pres">
      <dgm:prSet presAssocID="{01569C0B-DACE-4C1D-B1E9-CCBD16FE3D6A}" presName="nodeRect" presStyleLbl="alignNode1" presStyleIdx="2" presStyleCnt="4">
        <dgm:presLayoutVars>
          <dgm:bulletEnabled val="1"/>
        </dgm:presLayoutVars>
      </dgm:prSet>
      <dgm:spPr/>
    </dgm:pt>
    <dgm:pt modelId="{AA250C83-8972-4546-A045-C8655A884210}" type="pres">
      <dgm:prSet presAssocID="{5C6A3949-8E78-4DD3-98CA-B8E080A8E5F8}" presName="sibTrans" presStyleCnt="0"/>
      <dgm:spPr/>
    </dgm:pt>
    <dgm:pt modelId="{2ED24D13-22CE-4EB2-B0B3-AD13133FEBD3}" type="pres">
      <dgm:prSet presAssocID="{359BE532-E905-4AF8-BFBF-690090A4B61D}" presName="compositeNode" presStyleCnt="0">
        <dgm:presLayoutVars>
          <dgm:bulletEnabled val="1"/>
        </dgm:presLayoutVars>
      </dgm:prSet>
      <dgm:spPr/>
    </dgm:pt>
    <dgm:pt modelId="{5FA06BA7-9FAF-4D00-85F2-09ACE543CEDD}" type="pres">
      <dgm:prSet presAssocID="{359BE532-E905-4AF8-BFBF-690090A4B61D}" presName="bgRect" presStyleLbl="alignNode1" presStyleIdx="3" presStyleCnt="4"/>
      <dgm:spPr/>
    </dgm:pt>
    <dgm:pt modelId="{EE46ACA9-C909-4BB1-812F-1620B7908B1B}" type="pres">
      <dgm:prSet presAssocID="{DC603EAB-C255-4EF4-A403-B3941CE26668}" presName="sibTransNodeRect" presStyleLbl="alignNode1" presStyleIdx="3" presStyleCnt="4">
        <dgm:presLayoutVars>
          <dgm:chMax val="0"/>
          <dgm:bulletEnabled val="1"/>
        </dgm:presLayoutVars>
      </dgm:prSet>
      <dgm:spPr/>
    </dgm:pt>
    <dgm:pt modelId="{735210D8-D1B1-4721-A41C-3EA61131EE0F}" type="pres">
      <dgm:prSet presAssocID="{359BE532-E905-4AF8-BFBF-690090A4B61D}" presName="nodeRect" presStyleLbl="alignNode1" presStyleIdx="3" presStyleCnt="4">
        <dgm:presLayoutVars>
          <dgm:bulletEnabled val="1"/>
        </dgm:presLayoutVars>
      </dgm:prSet>
      <dgm:spPr/>
    </dgm:pt>
  </dgm:ptLst>
  <dgm:cxnLst>
    <dgm:cxn modelId="{0253CD02-E89A-4B5C-B79B-CD3C4ED170DB}" type="presOf" srcId="{3A930378-8E94-4F31-BFAA-D0A30ED46F2D}" destId="{231A9F7D-FAEB-4E3C-9087-BBFE0836B47A}" srcOrd="1" destOrd="0" presId="urn:microsoft.com/office/officeart/2016/7/layout/LinearBlockProcessNumbered"/>
    <dgm:cxn modelId="{3F58F90F-E761-4ABB-B375-059FA9190E4A}" srcId="{FAEC820A-56BE-490F-9443-BC74E5AC20B0}" destId="{1BFEDB28-5F14-4C05-B3A5-8E14A286C763}" srcOrd="0" destOrd="0" parTransId="{AE0969F2-EAA5-402F-9075-1CC912C8C95D}" sibTransId="{9AC414DE-8261-4944-81C0-7496B8A76C5C}"/>
    <dgm:cxn modelId="{B9017213-4114-43F9-9229-9CFB261AD4BA}" srcId="{FAEC820A-56BE-490F-9443-BC74E5AC20B0}" destId="{3A930378-8E94-4F31-BFAA-D0A30ED46F2D}" srcOrd="1" destOrd="0" parTransId="{14A190D2-9F00-4620-AE1F-926A0BDE6B51}" sibTransId="{F1071594-5D80-4814-BD12-08633C2BD648}"/>
    <dgm:cxn modelId="{E2F8646F-D9B2-4A18-AB8E-77162D04B882}" type="presOf" srcId="{3A930378-8E94-4F31-BFAA-D0A30ED46F2D}" destId="{7266563C-47BB-4C18-AD91-073FF31432B1}" srcOrd="0" destOrd="0" presId="urn:microsoft.com/office/officeart/2016/7/layout/LinearBlockProcessNumbered"/>
    <dgm:cxn modelId="{7440B379-32AF-474F-B01C-0F8E6CD81FA5}" type="presOf" srcId="{5C6A3949-8E78-4DD3-98CA-B8E080A8E5F8}" destId="{5FABDABE-D24C-43E7-A29F-2410E1298298}" srcOrd="0" destOrd="0" presId="urn:microsoft.com/office/officeart/2016/7/layout/LinearBlockProcessNumbered"/>
    <dgm:cxn modelId="{5F687C7A-1099-43DD-80ED-4A5259DC1C19}" srcId="{FAEC820A-56BE-490F-9443-BC74E5AC20B0}" destId="{01569C0B-DACE-4C1D-B1E9-CCBD16FE3D6A}" srcOrd="2" destOrd="0" parTransId="{77397648-98A1-4E67-8201-E88667D4D00B}" sibTransId="{5C6A3949-8E78-4DD3-98CA-B8E080A8E5F8}"/>
    <dgm:cxn modelId="{0554FE7F-8B66-49AF-9C88-35CDAA6CEC56}" type="presOf" srcId="{01569C0B-DACE-4C1D-B1E9-CCBD16FE3D6A}" destId="{795BB6BB-E118-479D-879C-A0D63BA82954}" srcOrd="0" destOrd="0" presId="urn:microsoft.com/office/officeart/2016/7/layout/LinearBlockProcessNumbered"/>
    <dgm:cxn modelId="{80005381-9E6F-4958-BB79-F658E5CF80CD}" type="presOf" srcId="{1BFEDB28-5F14-4C05-B3A5-8E14A286C763}" destId="{93167725-3F1F-447F-AF2D-69C2529D5BF8}" srcOrd="0" destOrd="0" presId="urn:microsoft.com/office/officeart/2016/7/layout/LinearBlockProcessNumbered"/>
    <dgm:cxn modelId="{3EA28591-9073-4124-8714-CA7694B767A7}" type="presOf" srcId="{9AC414DE-8261-4944-81C0-7496B8A76C5C}" destId="{0A602BC4-4F0B-48BA-B147-9C1CBA4A031E}" srcOrd="0" destOrd="0" presId="urn:microsoft.com/office/officeart/2016/7/layout/LinearBlockProcessNumbered"/>
    <dgm:cxn modelId="{B3FF199A-0867-4377-96E0-02B3F2C6DA34}" type="presOf" srcId="{01569C0B-DACE-4C1D-B1E9-CCBD16FE3D6A}" destId="{C217C47F-25CB-4234-8FC8-41181311C54A}" srcOrd="1" destOrd="0" presId="urn:microsoft.com/office/officeart/2016/7/layout/LinearBlockProcessNumbered"/>
    <dgm:cxn modelId="{8418A6B0-743A-433A-A9B8-84033F8D4FEF}" type="presOf" srcId="{FAEC820A-56BE-490F-9443-BC74E5AC20B0}" destId="{CAEA5BD7-2997-44A8-8589-C2D2C1F66AF9}" srcOrd="0" destOrd="0" presId="urn:microsoft.com/office/officeart/2016/7/layout/LinearBlockProcessNumbered"/>
    <dgm:cxn modelId="{73FE9AC8-30FF-4AF7-8915-90C2D464918D}" type="presOf" srcId="{F1071594-5D80-4814-BD12-08633C2BD648}" destId="{7108D617-508E-471D-8B2E-F85FC0B8BD2D}" srcOrd="0" destOrd="0" presId="urn:microsoft.com/office/officeart/2016/7/layout/LinearBlockProcessNumbered"/>
    <dgm:cxn modelId="{49A840C9-2DD2-4DB4-977F-50345ABAEAEE}" type="presOf" srcId="{1BFEDB28-5F14-4C05-B3A5-8E14A286C763}" destId="{A077FFD3-3956-452A-9D49-78B7935626B0}" srcOrd="1" destOrd="0" presId="urn:microsoft.com/office/officeart/2016/7/layout/LinearBlockProcessNumbered"/>
    <dgm:cxn modelId="{CA9352E5-479D-4BF2-8BF4-49138B1E2ADC}" srcId="{FAEC820A-56BE-490F-9443-BC74E5AC20B0}" destId="{359BE532-E905-4AF8-BFBF-690090A4B61D}" srcOrd="3" destOrd="0" parTransId="{92A8C201-56AF-4A51-BE5C-59ADEDC472FB}" sibTransId="{DC603EAB-C255-4EF4-A403-B3941CE26668}"/>
    <dgm:cxn modelId="{526A8EE6-AD8D-4631-B161-33DEDCC93166}" type="presOf" srcId="{359BE532-E905-4AF8-BFBF-690090A4B61D}" destId="{735210D8-D1B1-4721-A41C-3EA61131EE0F}" srcOrd="1" destOrd="0" presId="urn:microsoft.com/office/officeart/2016/7/layout/LinearBlockProcessNumbered"/>
    <dgm:cxn modelId="{6A86B0F9-EEF1-4E32-80AC-258D3B43855F}" type="presOf" srcId="{DC603EAB-C255-4EF4-A403-B3941CE26668}" destId="{EE46ACA9-C909-4BB1-812F-1620B7908B1B}" srcOrd="0" destOrd="0" presId="urn:microsoft.com/office/officeart/2016/7/layout/LinearBlockProcessNumbered"/>
    <dgm:cxn modelId="{590F8EFA-5910-4151-B632-95E74D28186B}" type="presOf" srcId="{359BE532-E905-4AF8-BFBF-690090A4B61D}" destId="{5FA06BA7-9FAF-4D00-85F2-09ACE543CEDD}" srcOrd="0" destOrd="0" presId="urn:microsoft.com/office/officeart/2016/7/layout/LinearBlockProcessNumbered"/>
    <dgm:cxn modelId="{D777BA53-7A1D-4304-B2B2-3C4CCD98F643}" type="presParOf" srcId="{CAEA5BD7-2997-44A8-8589-C2D2C1F66AF9}" destId="{74141568-CE16-4D7A-ADF7-302AC1725076}" srcOrd="0" destOrd="0" presId="urn:microsoft.com/office/officeart/2016/7/layout/LinearBlockProcessNumbered"/>
    <dgm:cxn modelId="{A1C835DB-FB6E-4377-9C13-A3E3CDC19439}" type="presParOf" srcId="{74141568-CE16-4D7A-ADF7-302AC1725076}" destId="{93167725-3F1F-447F-AF2D-69C2529D5BF8}" srcOrd="0" destOrd="0" presId="urn:microsoft.com/office/officeart/2016/7/layout/LinearBlockProcessNumbered"/>
    <dgm:cxn modelId="{D3EC4100-473B-4BEA-AD54-CE762082EA0E}" type="presParOf" srcId="{74141568-CE16-4D7A-ADF7-302AC1725076}" destId="{0A602BC4-4F0B-48BA-B147-9C1CBA4A031E}" srcOrd="1" destOrd="0" presId="urn:microsoft.com/office/officeart/2016/7/layout/LinearBlockProcessNumbered"/>
    <dgm:cxn modelId="{4E1B6445-277F-4AB1-BC4D-7916E85914D8}" type="presParOf" srcId="{74141568-CE16-4D7A-ADF7-302AC1725076}" destId="{A077FFD3-3956-452A-9D49-78B7935626B0}" srcOrd="2" destOrd="0" presId="urn:microsoft.com/office/officeart/2016/7/layout/LinearBlockProcessNumbered"/>
    <dgm:cxn modelId="{54BDEE1F-0F28-42E0-A967-37A46D522B0A}" type="presParOf" srcId="{CAEA5BD7-2997-44A8-8589-C2D2C1F66AF9}" destId="{B785FA31-9C03-41AE-987F-4C8257D75356}" srcOrd="1" destOrd="0" presId="urn:microsoft.com/office/officeart/2016/7/layout/LinearBlockProcessNumbered"/>
    <dgm:cxn modelId="{F46C6371-97A7-427F-87F2-43D91E0BACFF}" type="presParOf" srcId="{CAEA5BD7-2997-44A8-8589-C2D2C1F66AF9}" destId="{1BD64AC4-670C-4F62-B93D-1FA534F1575B}" srcOrd="2" destOrd="0" presId="urn:microsoft.com/office/officeart/2016/7/layout/LinearBlockProcessNumbered"/>
    <dgm:cxn modelId="{73ADBF52-CCEC-4AE2-89C4-76F8346967C4}" type="presParOf" srcId="{1BD64AC4-670C-4F62-B93D-1FA534F1575B}" destId="{7266563C-47BB-4C18-AD91-073FF31432B1}" srcOrd="0" destOrd="0" presId="urn:microsoft.com/office/officeart/2016/7/layout/LinearBlockProcessNumbered"/>
    <dgm:cxn modelId="{5B08E17F-7900-4EA0-A445-3E699DE80B56}" type="presParOf" srcId="{1BD64AC4-670C-4F62-B93D-1FA534F1575B}" destId="{7108D617-508E-471D-8B2E-F85FC0B8BD2D}" srcOrd="1" destOrd="0" presId="urn:microsoft.com/office/officeart/2016/7/layout/LinearBlockProcessNumbered"/>
    <dgm:cxn modelId="{605D80EB-61F7-487B-A572-6A4AC6CB4029}" type="presParOf" srcId="{1BD64AC4-670C-4F62-B93D-1FA534F1575B}" destId="{231A9F7D-FAEB-4E3C-9087-BBFE0836B47A}" srcOrd="2" destOrd="0" presId="urn:microsoft.com/office/officeart/2016/7/layout/LinearBlockProcessNumbered"/>
    <dgm:cxn modelId="{524E3EFC-F360-463B-87FA-7C0B640A6735}" type="presParOf" srcId="{CAEA5BD7-2997-44A8-8589-C2D2C1F66AF9}" destId="{5272B4A5-2BD1-4D5E-BC7C-41020E997D9B}" srcOrd="3" destOrd="0" presId="urn:microsoft.com/office/officeart/2016/7/layout/LinearBlockProcessNumbered"/>
    <dgm:cxn modelId="{14F9DF33-41EA-4504-AB23-D2BDCA759B6C}" type="presParOf" srcId="{CAEA5BD7-2997-44A8-8589-C2D2C1F66AF9}" destId="{AB8780F6-D12C-47A1-9E01-CCA3C9A1E4FD}" srcOrd="4" destOrd="0" presId="urn:microsoft.com/office/officeart/2016/7/layout/LinearBlockProcessNumbered"/>
    <dgm:cxn modelId="{8B031BBF-8B11-42FA-B395-FA4176D84174}" type="presParOf" srcId="{AB8780F6-D12C-47A1-9E01-CCA3C9A1E4FD}" destId="{795BB6BB-E118-479D-879C-A0D63BA82954}" srcOrd="0" destOrd="0" presId="urn:microsoft.com/office/officeart/2016/7/layout/LinearBlockProcessNumbered"/>
    <dgm:cxn modelId="{FFD1AFDC-172D-4309-90FD-B5EF4DF5E38D}" type="presParOf" srcId="{AB8780F6-D12C-47A1-9E01-CCA3C9A1E4FD}" destId="{5FABDABE-D24C-43E7-A29F-2410E1298298}" srcOrd="1" destOrd="0" presId="urn:microsoft.com/office/officeart/2016/7/layout/LinearBlockProcessNumbered"/>
    <dgm:cxn modelId="{D33E34A7-1F64-4BEC-BB33-8E87E501F1CB}" type="presParOf" srcId="{AB8780F6-D12C-47A1-9E01-CCA3C9A1E4FD}" destId="{C217C47F-25CB-4234-8FC8-41181311C54A}" srcOrd="2" destOrd="0" presId="urn:microsoft.com/office/officeart/2016/7/layout/LinearBlockProcessNumbered"/>
    <dgm:cxn modelId="{E8A4ADDA-F8EA-47CC-AB22-275EE5C755FB}" type="presParOf" srcId="{CAEA5BD7-2997-44A8-8589-C2D2C1F66AF9}" destId="{AA250C83-8972-4546-A045-C8655A884210}" srcOrd="5" destOrd="0" presId="urn:microsoft.com/office/officeart/2016/7/layout/LinearBlockProcessNumbered"/>
    <dgm:cxn modelId="{70C32861-5D11-4A3C-9727-E01A01CE9993}" type="presParOf" srcId="{CAEA5BD7-2997-44A8-8589-C2D2C1F66AF9}" destId="{2ED24D13-22CE-4EB2-B0B3-AD13133FEBD3}" srcOrd="6" destOrd="0" presId="urn:microsoft.com/office/officeart/2016/7/layout/LinearBlockProcessNumbered"/>
    <dgm:cxn modelId="{BCC78190-3CC5-4A4E-A437-27363259AB87}" type="presParOf" srcId="{2ED24D13-22CE-4EB2-B0B3-AD13133FEBD3}" destId="{5FA06BA7-9FAF-4D00-85F2-09ACE543CEDD}" srcOrd="0" destOrd="0" presId="urn:microsoft.com/office/officeart/2016/7/layout/LinearBlockProcessNumbered"/>
    <dgm:cxn modelId="{069BE5D9-8D4D-4849-8358-1E11D82BF67F}" type="presParOf" srcId="{2ED24D13-22CE-4EB2-B0B3-AD13133FEBD3}" destId="{EE46ACA9-C909-4BB1-812F-1620B7908B1B}" srcOrd="1" destOrd="0" presId="urn:microsoft.com/office/officeart/2016/7/layout/LinearBlockProcessNumbered"/>
    <dgm:cxn modelId="{65C22991-6C5F-4ABC-BE2E-46EE68F5442B}" type="presParOf" srcId="{2ED24D13-22CE-4EB2-B0B3-AD13133FEBD3}" destId="{735210D8-D1B1-4721-A41C-3EA61131EE0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7B0F5C-7B46-409B-8A8D-7D15FE27D10D}">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EEAE3-2FBB-4637-8C73-B92199904150}">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In isochronous transmission we cannot have uneven gaps between frames.</a:t>
          </a:r>
        </a:p>
      </dsp:txBody>
      <dsp:txXfrm>
        <a:off x="765914" y="2943510"/>
        <a:ext cx="4320000" cy="720000"/>
      </dsp:txXfrm>
    </dsp:sp>
    <dsp:sp modelId="{1FFDE81D-4E6E-4B65-B671-22C3B727FA46}">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7770A2-D4FB-485F-9449-452E0F7DC761}">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Transmission of bits is fixed with equal gaps.</a:t>
          </a:r>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93998-C025-4392-89F2-3AD29979F5F6}">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EFFDF-8C91-43E3-B1E6-32A9889DDF99}">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3C8B09-5DA1-40C7-9F48-8D72BC9122B2}">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dirty="0"/>
            <a:t>INTRO</a:t>
          </a:r>
        </a:p>
      </dsp:txBody>
      <dsp:txXfrm>
        <a:off x="100682" y="2684598"/>
        <a:ext cx="2370489" cy="720000"/>
      </dsp:txXfrm>
    </dsp:sp>
    <dsp:sp modelId="{1AB15D4F-8B3A-4FB5-9253-73750C1E5F15}">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9D931-7ACA-49E3-99B6-60D47CE5668F}">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3CB52E-48DA-4944-B7E3-67E32FB14EB2}">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a:t>UART Protocol</a:t>
          </a:r>
        </a:p>
      </dsp:txBody>
      <dsp:txXfrm>
        <a:off x="2886007" y="2684598"/>
        <a:ext cx="2370489" cy="720000"/>
      </dsp:txXfrm>
    </dsp:sp>
    <dsp:sp modelId="{6C84AA96-1C39-4C0A-806A-AE6CC1CA1B9C}">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B94494-17FB-4866-95D7-E198505202E0}">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9A23F7-E099-4B92-833C-C7DAC8F66E70}">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a:t>What is RS232?</a:t>
          </a:r>
        </a:p>
      </dsp:txBody>
      <dsp:txXfrm>
        <a:off x="5671332" y="2684598"/>
        <a:ext cx="2370489" cy="720000"/>
      </dsp:txXfrm>
    </dsp:sp>
    <dsp:sp modelId="{9297A266-AE96-48EB-B49B-27F7B1EFA15F}">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EC61A7-8F08-419A-8BCA-258DFE0C8A5A}">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84C686-F312-40AD-AB0D-50D9CBC87A57}">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a:t>UART in AVR</a:t>
          </a:r>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EC820-13CB-4944-8007-E77DDF1BC99F}">
      <dsp:nvSpPr>
        <dsp:cNvPr id="0" name=""/>
        <dsp:cNvSpPr/>
      </dsp:nvSpPr>
      <dsp:spPr>
        <a:xfrm>
          <a:off x="0" y="3850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Asynchronous Normal Mode</a:t>
          </a:r>
        </a:p>
      </dsp:txBody>
      <dsp:txXfrm>
        <a:off x="64397" y="102903"/>
        <a:ext cx="10386806" cy="1190381"/>
      </dsp:txXfrm>
    </dsp:sp>
    <dsp:sp modelId="{34B2CD15-BA49-4CDE-8391-221271BD269F}">
      <dsp:nvSpPr>
        <dsp:cNvPr id="0" name=""/>
        <dsp:cNvSpPr/>
      </dsp:nvSpPr>
      <dsp:spPr>
        <a:xfrm>
          <a:off x="0" y="1516081"/>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Asynchronous Double Speed Mode</a:t>
          </a:r>
        </a:p>
      </dsp:txBody>
      <dsp:txXfrm>
        <a:off x="64397" y="1580478"/>
        <a:ext cx="10386806" cy="1190381"/>
      </dsp:txXfrm>
    </dsp:sp>
    <dsp:sp modelId="{512EF7CF-5B51-489C-9077-CA22B7A1EDAC}">
      <dsp:nvSpPr>
        <dsp:cNvPr id="0" name=""/>
        <dsp:cNvSpPr/>
      </dsp:nvSpPr>
      <dsp:spPr>
        <a:xfrm>
          <a:off x="0" y="299365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a:t>Synchronous Mode</a:t>
          </a:r>
        </a:p>
      </dsp:txBody>
      <dsp:txXfrm>
        <a:off x="64397" y="3058053"/>
        <a:ext cx="10386806" cy="11903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EB7D1-3FC0-4E28-B359-A5F8F7107CC7}">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0DEE53-4734-442C-92DA-E7375B24E182}">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first step is to set the baud rate in both, the master and the slave. The baud rate has to be the same for both – master and slave.</a:t>
          </a:r>
        </a:p>
      </dsp:txBody>
      <dsp:txXfrm>
        <a:off x="0" y="531"/>
        <a:ext cx="10515600" cy="870055"/>
      </dsp:txXfrm>
    </dsp:sp>
    <dsp:sp modelId="{EE3F40E4-E334-4BF9-B14B-476669C9F9EB}">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53E18-5DF5-4DFA-AA5A-C76042473209}">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Set the number of data bits, which needs to be sent.</a:t>
          </a:r>
        </a:p>
      </dsp:txBody>
      <dsp:txXfrm>
        <a:off x="0" y="870586"/>
        <a:ext cx="10515600" cy="870055"/>
      </dsp:txXfrm>
    </dsp:sp>
    <dsp:sp modelId="{D7340FEC-19F6-4D26-AA37-145FAF77B883}">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7CAA7-35BA-49A1-9442-531E42DF0C0B}">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Then enable the transmitter/receiver according to the desired usage.</a:t>
          </a:r>
        </a:p>
      </dsp:txBody>
      <dsp:txXfrm>
        <a:off x="0" y="1740641"/>
        <a:ext cx="10515600" cy="870055"/>
      </dsp:txXfrm>
    </dsp:sp>
    <dsp:sp modelId="{0BC996AF-3D0B-434F-8A29-626E3C8AC982}">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28AC2-C345-4DBE-A53E-D625843A5A90}">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Get the buffer ready! In case of transmission (from AVR to some other device), load it up with the data to be sent, whereas in case of reception, save the previous data so that the new received data can be overwritten onto it.</a:t>
          </a:r>
        </a:p>
      </dsp:txBody>
      <dsp:txXfrm>
        <a:off x="0" y="2610696"/>
        <a:ext cx="10515600" cy="870055"/>
      </dsp:txXfrm>
    </dsp:sp>
    <dsp:sp modelId="{A1C4914E-C3F2-4541-90EE-251D9989C656}">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0069BE-5994-4EFF-ADFD-B89AE673EEFE}">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UART Can be used in Polling or Interrupt </a:t>
          </a:r>
        </a:p>
      </dsp:txBody>
      <dsp:txXfrm>
        <a:off x="0" y="3480751"/>
        <a:ext cx="10515600" cy="870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D86BD-4F78-4A77-84CD-42A83B5E4779}">
      <dsp:nvSpPr>
        <dsp:cNvPr id="0" name=""/>
        <dsp:cNvSpPr/>
      </dsp:nvSpPr>
      <dsp:spPr>
        <a:xfrm>
          <a:off x="0" y="820218"/>
          <a:ext cx="3414946" cy="20489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Open Datasheet on USART Section and Start Designing UART Driver</a:t>
          </a:r>
        </a:p>
      </dsp:txBody>
      <dsp:txXfrm>
        <a:off x="0" y="820218"/>
        <a:ext cx="3414946" cy="2048967"/>
      </dsp:txXfrm>
    </dsp:sp>
    <dsp:sp modelId="{3E163097-CC35-41C3-A2AD-09391AD4FF53}">
      <dsp:nvSpPr>
        <dsp:cNvPr id="0" name=""/>
        <dsp:cNvSpPr/>
      </dsp:nvSpPr>
      <dsp:spPr>
        <a:xfrm>
          <a:off x="3756441" y="820218"/>
          <a:ext cx="3414946" cy="20489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According to UART Operation needing to Initialize UART,Recv via UART and Send data using UART</a:t>
          </a:r>
        </a:p>
      </dsp:txBody>
      <dsp:txXfrm>
        <a:off x="3756441" y="820218"/>
        <a:ext cx="3414946" cy="2048967"/>
      </dsp:txXfrm>
    </dsp:sp>
    <dsp:sp modelId="{60000D83-E2A4-4BD2-8AB4-1052771E03D0}">
      <dsp:nvSpPr>
        <dsp:cNvPr id="0" name=""/>
        <dsp:cNvSpPr/>
      </dsp:nvSpPr>
      <dsp:spPr>
        <a:xfrm>
          <a:off x="7512882" y="820218"/>
          <a:ext cx="3414946" cy="20489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Note : What’s Register Banking?</a:t>
          </a:r>
        </a:p>
      </dsp:txBody>
      <dsp:txXfrm>
        <a:off x="7512882" y="820218"/>
        <a:ext cx="3414946" cy="20489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67725-3F1F-447F-AF2D-69C2529D5BF8}">
      <dsp:nvSpPr>
        <dsp:cNvPr id="0" name=""/>
        <dsp:cNvSpPr/>
      </dsp:nvSpPr>
      <dsp:spPr>
        <a:xfrm>
          <a:off x="213" y="2983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44550">
            <a:lnSpc>
              <a:spcPct val="90000"/>
            </a:lnSpc>
            <a:spcBef>
              <a:spcPct val="0"/>
            </a:spcBef>
            <a:spcAft>
              <a:spcPct val="35000"/>
            </a:spcAft>
            <a:buNone/>
          </a:pPr>
          <a:r>
            <a:rPr lang="en-US" sz="1900" kern="1200"/>
            <a:t>First you need to pair HC05 with your Mobile </a:t>
          </a:r>
        </a:p>
      </dsp:txBody>
      <dsp:txXfrm>
        <a:off x="213" y="1535436"/>
        <a:ext cx="2577217" cy="1855596"/>
      </dsp:txXfrm>
    </dsp:sp>
    <dsp:sp modelId="{0A602BC4-4F0B-48BA-B147-9C1CBA4A031E}">
      <dsp:nvSpPr>
        <dsp:cNvPr id="0" name=""/>
        <dsp:cNvSpPr/>
      </dsp:nvSpPr>
      <dsp:spPr>
        <a:xfrm>
          <a:off x="213"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298372"/>
        <a:ext cx="2577217" cy="1237064"/>
      </dsp:txXfrm>
    </dsp:sp>
    <dsp:sp modelId="{7266563C-47BB-4C18-AD91-073FF31432B1}">
      <dsp:nvSpPr>
        <dsp:cNvPr id="0" name=""/>
        <dsp:cNvSpPr/>
      </dsp:nvSpPr>
      <dsp:spPr>
        <a:xfrm>
          <a:off x="2783608" y="2983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44550">
            <a:lnSpc>
              <a:spcPct val="90000"/>
            </a:lnSpc>
            <a:spcBef>
              <a:spcPct val="0"/>
            </a:spcBef>
            <a:spcAft>
              <a:spcPct val="35000"/>
            </a:spcAft>
            <a:buNone/>
          </a:pPr>
          <a:r>
            <a:rPr lang="en-US" sz="1900" kern="1200"/>
            <a:t>Second you need to install BlueTerm App or similar app on your Mobile</a:t>
          </a:r>
        </a:p>
      </dsp:txBody>
      <dsp:txXfrm>
        <a:off x="2783608" y="1535436"/>
        <a:ext cx="2577217" cy="1855596"/>
      </dsp:txXfrm>
    </dsp:sp>
    <dsp:sp modelId="{7108D617-508E-471D-8B2E-F85FC0B8BD2D}">
      <dsp:nvSpPr>
        <dsp:cNvPr id="0" name=""/>
        <dsp:cNvSpPr/>
      </dsp:nvSpPr>
      <dsp:spPr>
        <a:xfrm>
          <a:off x="2783608"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298372"/>
        <a:ext cx="2577217" cy="1237064"/>
      </dsp:txXfrm>
    </dsp:sp>
    <dsp:sp modelId="{795BB6BB-E118-479D-879C-A0D63BA82954}">
      <dsp:nvSpPr>
        <dsp:cNvPr id="0" name=""/>
        <dsp:cNvSpPr/>
      </dsp:nvSpPr>
      <dsp:spPr>
        <a:xfrm>
          <a:off x="5567003" y="2983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44550">
            <a:lnSpc>
              <a:spcPct val="90000"/>
            </a:lnSpc>
            <a:spcBef>
              <a:spcPct val="0"/>
            </a:spcBef>
            <a:spcAft>
              <a:spcPct val="35000"/>
            </a:spcAft>
            <a:buNone/>
          </a:pPr>
          <a:r>
            <a:rPr lang="en-US" sz="1900" kern="1200"/>
            <a:t>Third you need to connect your app to the HC05</a:t>
          </a:r>
        </a:p>
      </dsp:txBody>
      <dsp:txXfrm>
        <a:off x="5567003" y="1535436"/>
        <a:ext cx="2577217" cy="1855596"/>
      </dsp:txXfrm>
    </dsp:sp>
    <dsp:sp modelId="{5FABDABE-D24C-43E7-A29F-2410E1298298}">
      <dsp:nvSpPr>
        <dsp:cNvPr id="0" name=""/>
        <dsp:cNvSpPr/>
      </dsp:nvSpPr>
      <dsp:spPr>
        <a:xfrm>
          <a:off x="5567003"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298372"/>
        <a:ext cx="2577217" cy="1237064"/>
      </dsp:txXfrm>
    </dsp:sp>
    <dsp:sp modelId="{5FA06BA7-9FAF-4D00-85F2-09ACE543CEDD}">
      <dsp:nvSpPr>
        <dsp:cNvPr id="0" name=""/>
        <dsp:cNvSpPr/>
      </dsp:nvSpPr>
      <dsp:spPr>
        <a:xfrm>
          <a:off x="8350398" y="2983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844550">
            <a:lnSpc>
              <a:spcPct val="90000"/>
            </a:lnSpc>
            <a:spcBef>
              <a:spcPct val="0"/>
            </a:spcBef>
            <a:spcAft>
              <a:spcPct val="35000"/>
            </a:spcAft>
            <a:buNone/>
          </a:pPr>
          <a:r>
            <a:rPr lang="en-US" sz="1900" kern="1200"/>
            <a:t>Then Data will be displayed if the HC05 is sending or you can send characters to the HC05</a:t>
          </a:r>
        </a:p>
      </dsp:txBody>
      <dsp:txXfrm>
        <a:off x="8350398" y="1535436"/>
        <a:ext cx="2577217" cy="1855596"/>
      </dsp:txXfrm>
    </dsp:sp>
    <dsp:sp modelId="{EE46ACA9-C909-4BB1-812F-1620B7908B1B}">
      <dsp:nvSpPr>
        <dsp:cNvPr id="0" name=""/>
        <dsp:cNvSpPr/>
      </dsp:nvSpPr>
      <dsp:spPr>
        <a:xfrm>
          <a:off x="8350398"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298372"/>
        <a:ext cx="2577217" cy="123706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6ACEB-75C6-40AC-84CC-074A2A2C0231}" type="datetimeFigureOut">
              <a:rPr lang="en-US" smtClean="0"/>
              <a:t>7/27/2022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251D0-ACA8-4CD3-9BBC-E4374427631F}" type="slidenum">
              <a:rPr lang="en-US" smtClean="0"/>
              <a:t>‹#›</a:t>
            </a:fld>
            <a:endParaRPr lang="en-US"/>
          </a:p>
        </p:txBody>
      </p:sp>
    </p:spTree>
    <p:extLst>
      <p:ext uri="{BB962C8B-B14F-4D97-AF65-F5344CB8AC3E}">
        <p14:creationId xmlns:p14="http://schemas.microsoft.com/office/powerpoint/2010/main" val="177815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1C6781D-794E-4C4B-9AC3-18B5E19313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625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D251828-C07B-4063-8EDA-8ABD7DE4B4C0}" type="datetimeFigureOut">
              <a:rPr lang="en-US" smtClean="0"/>
              <a:t>7/27/2022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E000843-E284-4110-8E26-71F47366B01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47299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51828-C07B-4063-8EDA-8ABD7DE4B4C0}"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00843-E284-4110-8E26-71F47366B01F}" type="slidenum">
              <a:rPr lang="en-US" smtClean="0"/>
              <a:t>‹#›</a:t>
            </a:fld>
            <a:endParaRPr lang="en-US"/>
          </a:p>
        </p:txBody>
      </p:sp>
    </p:spTree>
    <p:extLst>
      <p:ext uri="{BB962C8B-B14F-4D97-AF65-F5344CB8AC3E}">
        <p14:creationId xmlns:p14="http://schemas.microsoft.com/office/powerpoint/2010/main" val="30394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51828-C07B-4063-8EDA-8ABD7DE4B4C0}"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00843-E284-4110-8E26-71F47366B01F}" type="slidenum">
              <a:rPr lang="en-US" smtClean="0"/>
              <a:t>‹#›</a:t>
            </a:fld>
            <a:endParaRPr lang="en-US"/>
          </a:p>
        </p:txBody>
      </p:sp>
    </p:spTree>
    <p:extLst>
      <p:ext uri="{BB962C8B-B14F-4D97-AF65-F5344CB8AC3E}">
        <p14:creationId xmlns:p14="http://schemas.microsoft.com/office/powerpoint/2010/main" val="2895904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60D6-526C-9079-6DC7-6EE040316247}"/>
              </a:ext>
            </a:extLst>
          </p:cNvPr>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B544A2-C583-A76D-8895-88EC0061ADDE}"/>
              </a:ext>
            </a:extLst>
          </p:cNvPr>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A1870C-BA21-EEA0-DB59-EFB3D85D3904}"/>
              </a:ext>
            </a:extLst>
          </p:cNvPr>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052C6033-8215-EDD1-28E6-ECB4FE376E8C}"/>
              </a:ext>
            </a:extLst>
          </p:cNvPr>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BBEBA85-165E-F5D8-DE25-FEA5CDDE0341}"/>
              </a:ext>
            </a:extLst>
          </p:cNvPr>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36EFE15A-143D-F742-F914-9BC79DC41C05}"/>
              </a:ext>
            </a:extLst>
          </p:cNvPr>
          <p:cNvSpPr>
            <a:spLocks noGrp="1"/>
          </p:cNvSpPr>
          <p:nvPr>
            <p:ph type="ftr" sz="quarter" idx="11"/>
          </p:nvPr>
        </p:nvSpPr>
        <p:spPr>
          <a:xfrm>
            <a:off x="4165600" y="6248400"/>
            <a:ext cx="3860800" cy="457200"/>
          </a:xfrm>
        </p:spPr>
        <p:txBody>
          <a:bodyPr/>
          <a:lstStyle>
            <a:lvl1pPr>
              <a:defRPr/>
            </a:lvl1pPr>
          </a:lstStyle>
          <a:p>
            <a:r>
              <a:rPr lang="en-US" altLang="en-US"/>
              <a:t>Winter 2010- CS 244</a:t>
            </a:r>
          </a:p>
        </p:txBody>
      </p:sp>
      <p:sp>
        <p:nvSpPr>
          <p:cNvPr id="8" name="Slide Number Placeholder 7">
            <a:extLst>
              <a:ext uri="{FF2B5EF4-FFF2-40B4-BE49-F238E27FC236}">
                <a16:creationId xmlns:a16="http://schemas.microsoft.com/office/drawing/2014/main" id="{4AB87E4F-5784-67D5-36A5-3EE864DD5644}"/>
              </a:ext>
            </a:extLst>
          </p:cNvPr>
          <p:cNvSpPr>
            <a:spLocks noGrp="1"/>
          </p:cNvSpPr>
          <p:nvPr>
            <p:ph type="sldNum" sz="quarter" idx="12"/>
          </p:nvPr>
        </p:nvSpPr>
        <p:spPr>
          <a:xfrm>
            <a:off x="8737600" y="6243638"/>
            <a:ext cx="2844800" cy="457200"/>
          </a:xfrm>
        </p:spPr>
        <p:txBody>
          <a:bodyPr/>
          <a:lstStyle>
            <a:lvl1pPr>
              <a:defRPr/>
            </a:lvl1pPr>
          </a:lstStyle>
          <a:p>
            <a:fld id="{D716ED53-D12B-4EE7-9418-E74132B9F9DB}" type="slidenum">
              <a:rPr lang="en-US" altLang="en-US"/>
              <a:pPr/>
              <a:t>‹#›</a:t>
            </a:fld>
            <a:endParaRPr lang="en-US" altLang="en-US"/>
          </a:p>
        </p:txBody>
      </p:sp>
    </p:spTree>
    <p:extLst>
      <p:ext uri="{BB962C8B-B14F-4D97-AF65-F5344CB8AC3E}">
        <p14:creationId xmlns:p14="http://schemas.microsoft.com/office/powerpoint/2010/main" val="241388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82DB-D9F1-4BCB-B591-45916EF58542}"/>
              </a:ext>
            </a:extLst>
          </p:cNvPr>
          <p:cNvSpPr>
            <a:spLocks noGrp="1"/>
          </p:cNvSpPr>
          <p:nvPr>
            <p:ph type="title" sz="quarter"/>
          </p:nvPr>
        </p:nvSpPr>
        <p:spPr>
          <a:xfrm>
            <a:off x="609600" y="277814"/>
            <a:ext cx="10972800" cy="11398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B12ABC6E-9273-8989-6D78-0ACAC73CC375}"/>
              </a:ext>
            </a:extLst>
          </p:cNvPr>
          <p:cNvSpPr>
            <a:spLocks noGrp="1"/>
          </p:cNvSpPr>
          <p:nvPr>
            <p:ph sz="quarter" idx="1"/>
          </p:nvPr>
        </p:nvSpPr>
        <p:spPr>
          <a:xfrm>
            <a:off x="609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4407C-A862-B5D1-A2E4-DF1FFC43C827}"/>
              </a:ext>
            </a:extLst>
          </p:cNvPr>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18EE3958-B89D-D4B1-5DBC-4B3492DD3812}"/>
              </a:ext>
            </a:extLst>
          </p:cNvPr>
          <p:cNvSpPr>
            <a:spLocks noGrp="1"/>
          </p:cNvSpPr>
          <p:nvPr>
            <p:ph sz="quarter" idx="3"/>
          </p:nvPr>
        </p:nvSpPr>
        <p:spPr>
          <a:xfrm>
            <a:off x="609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F82F1980-E2F3-CE07-38EF-38F9CDB493E9}"/>
              </a:ext>
            </a:extLst>
          </p:cNvPr>
          <p:cNvSpPr>
            <a:spLocks noGrp="1"/>
          </p:cNvSpPr>
          <p:nvPr>
            <p:ph sz="quarter" idx="4"/>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BA160-0A70-35AC-A06D-AE6EA3381500}"/>
              </a:ext>
            </a:extLst>
          </p:cNvPr>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242AB986-0F3A-4926-5388-046A8B63810F}"/>
              </a:ext>
            </a:extLst>
          </p:cNvPr>
          <p:cNvSpPr>
            <a:spLocks noGrp="1"/>
          </p:cNvSpPr>
          <p:nvPr>
            <p:ph type="ftr" sz="quarter" idx="11"/>
          </p:nvPr>
        </p:nvSpPr>
        <p:spPr>
          <a:xfrm>
            <a:off x="4165600" y="6248400"/>
            <a:ext cx="3860800" cy="457200"/>
          </a:xfrm>
        </p:spPr>
        <p:txBody>
          <a:bodyPr/>
          <a:lstStyle>
            <a:lvl1pPr>
              <a:defRPr/>
            </a:lvl1pPr>
          </a:lstStyle>
          <a:p>
            <a:r>
              <a:rPr lang="en-US" altLang="en-US"/>
              <a:t>Winter 2010- CS 244</a:t>
            </a:r>
          </a:p>
        </p:txBody>
      </p:sp>
      <p:sp>
        <p:nvSpPr>
          <p:cNvPr id="9" name="Slide Number Placeholder 8">
            <a:extLst>
              <a:ext uri="{FF2B5EF4-FFF2-40B4-BE49-F238E27FC236}">
                <a16:creationId xmlns:a16="http://schemas.microsoft.com/office/drawing/2014/main" id="{B292D121-4BE9-2E72-2B93-64A79BD856CE}"/>
              </a:ext>
            </a:extLst>
          </p:cNvPr>
          <p:cNvSpPr>
            <a:spLocks noGrp="1"/>
          </p:cNvSpPr>
          <p:nvPr>
            <p:ph type="sldNum" sz="quarter" idx="12"/>
          </p:nvPr>
        </p:nvSpPr>
        <p:spPr>
          <a:xfrm>
            <a:off x="8737600" y="6243638"/>
            <a:ext cx="2844800" cy="457200"/>
          </a:xfrm>
        </p:spPr>
        <p:txBody>
          <a:bodyPr/>
          <a:lstStyle>
            <a:lvl1pPr>
              <a:defRPr/>
            </a:lvl1pPr>
          </a:lstStyle>
          <a:p>
            <a:fld id="{724FD72B-E38F-4A48-9D08-93F8E460F2E4}" type="slidenum">
              <a:rPr lang="en-US" altLang="en-US"/>
              <a:pPr/>
              <a:t>‹#›</a:t>
            </a:fld>
            <a:endParaRPr lang="en-US" altLang="en-US"/>
          </a:p>
        </p:txBody>
      </p:sp>
    </p:spTree>
    <p:extLst>
      <p:ext uri="{BB962C8B-B14F-4D97-AF65-F5344CB8AC3E}">
        <p14:creationId xmlns:p14="http://schemas.microsoft.com/office/powerpoint/2010/main" val="2931893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2316-6721-35D8-3D7E-986876EC084A}"/>
              </a:ext>
            </a:extLst>
          </p:cNvPr>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AC925DE-9D1B-A286-8B8A-A08120A549A4}"/>
              </a:ext>
            </a:extLst>
          </p:cNvPr>
          <p:cNvSpPr>
            <a:spLocks noGrp="1"/>
          </p:cNvSpPr>
          <p:nvPr>
            <p:ph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DF160C-6365-4C75-201D-62602946CA41}"/>
              </a:ext>
            </a:extLst>
          </p:cNvPr>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06D09D92-9A1A-1331-76DA-44242119E97F}"/>
              </a:ext>
            </a:extLst>
          </p:cNvPr>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D7A44BA4-70EA-866E-CEBA-820F761413A5}"/>
              </a:ext>
            </a:extLst>
          </p:cNvPr>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E215DCB2-5718-9776-A027-FB7697672A2A}"/>
              </a:ext>
            </a:extLst>
          </p:cNvPr>
          <p:cNvSpPr>
            <a:spLocks noGrp="1"/>
          </p:cNvSpPr>
          <p:nvPr>
            <p:ph type="ftr" sz="quarter" idx="11"/>
          </p:nvPr>
        </p:nvSpPr>
        <p:spPr>
          <a:xfrm>
            <a:off x="4165600" y="6248400"/>
            <a:ext cx="3860800" cy="457200"/>
          </a:xfrm>
        </p:spPr>
        <p:txBody>
          <a:bodyPr/>
          <a:lstStyle>
            <a:lvl1pPr>
              <a:defRPr/>
            </a:lvl1pPr>
          </a:lstStyle>
          <a:p>
            <a:r>
              <a:rPr lang="en-US" altLang="en-US"/>
              <a:t>Winter 2010- CS 244</a:t>
            </a:r>
          </a:p>
        </p:txBody>
      </p:sp>
      <p:sp>
        <p:nvSpPr>
          <p:cNvPr id="8" name="Slide Number Placeholder 7">
            <a:extLst>
              <a:ext uri="{FF2B5EF4-FFF2-40B4-BE49-F238E27FC236}">
                <a16:creationId xmlns:a16="http://schemas.microsoft.com/office/drawing/2014/main" id="{371F5C4F-AAE0-0061-B184-76C97B5B6403}"/>
              </a:ext>
            </a:extLst>
          </p:cNvPr>
          <p:cNvSpPr>
            <a:spLocks noGrp="1"/>
          </p:cNvSpPr>
          <p:nvPr>
            <p:ph type="sldNum" sz="quarter" idx="12"/>
          </p:nvPr>
        </p:nvSpPr>
        <p:spPr>
          <a:xfrm>
            <a:off x="8737600" y="6243638"/>
            <a:ext cx="2844800" cy="457200"/>
          </a:xfrm>
        </p:spPr>
        <p:txBody>
          <a:bodyPr/>
          <a:lstStyle>
            <a:lvl1pPr>
              <a:defRPr/>
            </a:lvl1pPr>
          </a:lstStyle>
          <a:p>
            <a:fld id="{0798558B-075F-4760-9488-BF2D1BCCC668}" type="slidenum">
              <a:rPr lang="en-US" altLang="en-US"/>
              <a:pPr/>
              <a:t>‹#›</a:t>
            </a:fld>
            <a:endParaRPr lang="en-US" altLang="en-US"/>
          </a:p>
        </p:txBody>
      </p:sp>
    </p:spTree>
    <p:extLst>
      <p:ext uri="{BB962C8B-B14F-4D97-AF65-F5344CB8AC3E}">
        <p14:creationId xmlns:p14="http://schemas.microsoft.com/office/powerpoint/2010/main" val="876036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B5DE-09CB-6015-F2FA-7C167C6D0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04E6CC-4C4C-E257-CDC1-AAA08548C7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C11D96-7279-4B6C-1511-BD1C23C1794A}"/>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5" name="Footer Placeholder 4">
            <a:extLst>
              <a:ext uri="{FF2B5EF4-FFF2-40B4-BE49-F238E27FC236}">
                <a16:creationId xmlns:a16="http://schemas.microsoft.com/office/drawing/2014/main" id="{DE601860-D66F-E59F-FB6D-0F93FF6BE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DE193-05A8-46EF-1717-A291114CE386}"/>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494190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80CF-3AC0-DEFF-0EF4-DC2AC70E4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4B6A1-CA7F-1232-C729-809702E99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E69A7-324D-D7C6-9029-AA7F6EFBA484}"/>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5" name="Footer Placeholder 4">
            <a:extLst>
              <a:ext uri="{FF2B5EF4-FFF2-40B4-BE49-F238E27FC236}">
                <a16:creationId xmlns:a16="http://schemas.microsoft.com/office/drawing/2014/main" id="{2E820CDE-4543-C038-3938-8B4D03C4E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6465E-733B-D012-7F25-798DA31D9422}"/>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2298916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E3E12-8F50-09EB-10AC-8675583CD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951DCB-15B7-1070-9CD0-F12DA7D334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DFC80E-2D01-3E7A-DC05-CD0EEE9B2057}"/>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5" name="Footer Placeholder 4">
            <a:extLst>
              <a:ext uri="{FF2B5EF4-FFF2-40B4-BE49-F238E27FC236}">
                <a16:creationId xmlns:a16="http://schemas.microsoft.com/office/drawing/2014/main" id="{B2D67028-1A46-A058-64C2-753F2F4B4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64F08-357A-2004-9643-1B7D943AD941}"/>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3873961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09B6-968D-0007-BCFF-E25BBE589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84E8AB-E01D-6482-1A51-CDC79450DC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860BAE-0472-F866-4554-8849BF2A8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6F0558-503E-533D-5D81-A3833BF827E9}"/>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6" name="Footer Placeholder 5">
            <a:extLst>
              <a:ext uri="{FF2B5EF4-FFF2-40B4-BE49-F238E27FC236}">
                <a16:creationId xmlns:a16="http://schemas.microsoft.com/office/drawing/2014/main" id="{2EEE2728-0ABB-BD79-C2A1-CA357C953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EB68A2-83A2-A05D-A002-71AA90C7CB86}"/>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501020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9B49-F4C5-8C84-8DD2-6D0780772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E21C35-5757-FACF-AE66-7DDCA3807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39CC3-CADA-C046-90C4-F901C13099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D69A66-244A-B57C-686C-9BF0A2334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648417-EE50-011E-E6B4-C2A663F3F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CFD8BC-8DE8-D658-4591-D7D03CBC5086}"/>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8" name="Footer Placeholder 7">
            <a:extLst>
              <a:ext uri="{FF2B5EF4-FFF2-40B4-BE49-F238E27FC236}">
                <a16:creationId xmlns:a16="http://schemas.microsoft.com/office/drawing/2014/main" id="{0E9EA75E-B0B7-CDBF-DAE4-157F091EE5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D2B7CE-B1CC-9936-FA8F-BA18095EFFF1}"/>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116903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51828-C07B-4063-8EDA-8ABD7DE4B4C0}"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00843-E284-4110-8E26-71F47366B01F}" type="slidenum">
              <a:rPr lang="en-US" smtClean="0"/>
              <a:t>‹#›</a:t>
            </a:fld>
            <a:endParaRPr lang="en-US"/>
          </a:p>
        </p:txBody>
      </p:sp>
    </p:spTree>
    <p:extLst>
      <p:ext uri="{BB962C8B-B14F-4D97-AF65-F5344CB8AC3E}">
        <p14:creationId xmlns:p14="http://schemas.microsoft.com/office/powerpoint/2010/main" val="37206779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10CC-4704-E8E8-18A6-ADAE4D6FCA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94BB3-3DEC-AC80-25FC-8E4DA735E708}"/>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4" name="Footer Placeholder 3">
            <a:extLst>
              <a:ext uri="{FF2B5EF4-FFF2-40B4-BE49-F238E27FC236}">
                <a16:creationId xmlns:a16="http://schemas.microsoft.com/office/drawing/2014/main" id="{C16CFC1A-BD8E-6E8F-4138-78D22E3F8D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A24A73-901E-16CB-906A-B3F72D732D2C}"/>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19042038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B8339-5EB7-9A16-DD89-0EF5BAFCC4B4}"/>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3" name="Footer Placeholder 2">
            <a:extLst>
              <a:ext uri="{FF2B5EF4-FFF2-40B4-BE49-F238E27FC236}">
                <a16:creationId xmlns:a16="http://schemas.microsoft.com/office/drawing/2014/main" id="{4DD5486C-1A33-4296-5C59-581CF6D277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17C84-C5C0-2AB5-4F3B-5CE00606B83D}"/>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2864760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4768-3DDD-6A0B-D94E-E4C1E695E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B5DA45-1DBA-05FF-3828-564D866DF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57318F-0AB0-0D2F-54BF-BAEFB45CA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95502-6ADA-812C-7754-0A7FE2DC2DD3}"/>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6" name="Footer Placeholder 5">
            <a:extLst>
              <a:ext uri="{FF2B5EF4-FFF2-40B4-BE49-F238E27FC236}">
                <a16:creationId xmlns:a16="http://schemas.microsoft.com/office/drawing/2014/main" id="{E0541053-A28C-1E19-77FE-5D102DBB1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A08CD-D141-F0CF-2AEC-873F39D26676}"/>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3686147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E752-B044-2640-D59D-F22C0A2ED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9DEB65-15F8-57E8-7389-C4365B421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68B6B1-BFBB-4BF9-65F4-B03C77E30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853C1-37C4-05ED-4668-61384D924327}"/>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6" name="Footer Placeholder 5">
            <a:extLst>
              <a:ext uri="{FF2B5EF4-FFF2-40B4-BE49-F238E27FC236}">
                <a16:creationId xmlns:a16="http://schemas.microsoft.com/office/drawing/2014/main" id="{B1A1247A-0DBD-4A73-393F-E7277978F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8A653D-BE93-BB76-9590-D0369AE44441}"/>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171772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BC4F-71E0-B4D7-C520-8C6881F51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D09E62-F3DC-6D1F-2805-B236B3974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437C4-FE57-DB78-59A1-D3656B7B6818}"/>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5" name="Footer Placeholder 4">
            <a:extLst>
              <a:ext uri="{FF2B5EF4-FFF2-40B4-BE49-F238E27FC236}">
                <a16:creationId xmlns:a16="http://schemas.microsoft.com/office/drawing/2014/main" id="{EDC40DDF-0951-D833-FA15-B264B2101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0759B-1193-3020-AC7C-008B0419FC14}"/>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1604991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29ABB0-1117-E1F4-8540-7CD73BAE8A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94DFB5-80ED-68C9-F0DD-A6D8C97385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F46B3-6DB0-917D-8C59-D4B0DEBF4148}"/>
              </a:ext>
            </a:extLst>
          </p:cNvPr>
          <p:cNvSpPr>
            <a:spLocks noGrp="1"/>
          </p:cNvSpPr>
          <p:nvPr>
            <p:ph type="dt" sz="half" idx="10"/>
          </p:nvPr>
        </p:nvSpPr>
        <p:spPr/>
        <p:txBody>
          <a:bodyPr/>
          <a:lstStyle/>
          <a:p>
            <a:fld id="{10540D73-8DA1-4C2D-ABB3-8235D3AA152E}" type="datetimeFigureOut">
              <a:rPr lang="en-US" smtClean="0"/>
              <a:pPr/>
              <a:t>7/27/2022</a:t>
            </a:fld>
            <a:endParaRPr lang="en-US"/>
          </a:p>
        </p:txBody>
      </p:sp>
      <p:sp>
        <p:nvSpPr>
          <p:cNvPr id="5" name="Footer Placeholder 4">
            <a:extLst>
              <a:ext uri="{FF2B5EF4-FFF2-40B4-BE49-F238E27FC236}">
                <a16:creationId xmlns:a16="http://schemas.microsoft.com/office/drawing/2014/main" id="{F5697A5A-1580-CC6C-1405-60C1EFD68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67773-3D8E-F187-3D9F-30A87B68974D}"/>
              </a:ext>
            </a:extLst>
          </p:cNvPr>
          <p:cNvSpPr>
            <a:spLocks noGrp="1"/>
          </p:cNvSpPr>
          <p:nvPr>
            <p:ph type="sldNum" sz="quarter" idx="12"/>
          </p:nvPr>
        </p:nvSpPr>
        <p:spPr/>
        <p:txBody>
          <a:bodyPr/>
          <a:lstStyle/>
          <a:p>
            <a:fld id="{8B642A72-4ADB-40AC-876C-42F69FA2414D}" type="slidenum">
              <a:rPr lang="en-US" smtClean="0"/>
              <a:pPr/>
              <a:t>‹#›</a:t>
            </a:fld>
            <a:endParaRPr lang="en-US"/>
          </a:p>
        </p:txBody>
      </p:sp>
    </p:spTree>
    <p:extLst>
      <p:ext uri="{BB962C8B-B14F-4D97-AF65-F5344CB8AC3E}">
        <p14:creationId xmlns:p14="http://schemas.microsoft.com/office/powerpoint/2010/main" val="286972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51828-C07B-4063-8EDA-8ABD7DE4B4C0}"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000843-E284-4110-8E26-71F47366B01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696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51828-C07B-4063-8EDA-8ABD7DE4B4C0}"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00843-E284-4110-8E26-71F47366B01F}" type="slidenum">
              <a:rPr lang="en-US" smtClean="0"/>
              <a:t>‹#›</a:t>
            </a:fld>
            <a:endParaRPr lang="en-US"/>
          </a:p>
        </p:txBody>
      </p:sp>
    </p:spTree>
    <p:extLst>
      <p:ext uri="{BB962C8B-B14F-4D97-AF65-F5344CB8AC3E}">
        <p14:creationId xmlns:p14="http://schemas.microsoft.com/office/powerpoint/2010/main" val="105142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51828-C07B-4063-8EDA-8ABD7DE4B4C0}"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000843-E284-4110-8E26-71F47366B01F}" type="slidenum">
              <a:rPr lang="en-US" smtClean="0"/>
              <a:t>‹#›</a:t>
            </a:fld>
            <a:endParaRPr lang="en-US"/>
          </a:p>
        </p:txBody>
      </p:sp>
    </p:spTree>
    <p:extLst>
      <p:ext uri="{BB962C8B-B14F-4D97-AF65-F5344CB8AC3E}">
        <p14:creationId xmlns:p14="http://schemas.microsoft.com/office/powerpoint/2010/main" val="4291226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251828-C07B-4063-8EDA-8ABD7DE4B4C0}"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000843-E284-4110-8E26-71F47366B01F}" type="slidenum">
              <a:rPr lang="en-US" smtClean="0"/>
              <a:t>‹#›</a:t>
            </a:fld>
            <a:endParaRPr lang="en-US"/>
          </a:p>
        </p:txBody>
      </p:sp>
    </p:spTree>
    <p:extLst>
      <p:ext uri="{BB962C8B-B14F-4D97-AF65-F5344CB8AC3E}">
        <p14:creationId xmlns:p14="http://schemas.microsoft.com/office/powerpoint/2010/main" val="423129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51828-C07B-4063-8EDA-8ABD7DE4B4C0}"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000843-E284-4110-8E26-71F47366B01F}" type="slidenum">
              <a:rPr lang="en-US" smtClean="0"/>
              <a:t>‹#›</a:t>
            </a:fld>
            <a:endParaRPr lang="en-US"/>
          </a:p>
        </p:txBody>
      </p:sp>
    </p:spTree>
    <p:extLst>
      <p:ext uri="{BB962C8B-B14F-4D97-AF65-F5344CB8AC3E}">
        <p14:creationId xmlns:p14="http://schemas.microsoft.com/office/powerpoint/2010/main" val="387041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51828-C07B-4063-8EDA-8ABD7DE4B4C0}"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00843-E284-4110-8E26-71F47366B01F}" type="slidenum">
              <a:rPr lang="en-US" smtClean="0"/>
              <a:t>‹#›</a:t>
            </a:fld>
            <a:endParaRPr lang="en-US"/>
          </a:p>
        </p:txBody>
      </p:sp>
    </p:spTree>
    <p:extLst>
      <p:ext uri="{BB962C8B-B14F-4D97-AF65-F5344CB8AC3E}">
        <p14:creationId xmlns:p14="http://schemas.microsoft.com/office/powerpoint/2010/main" val="188212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51828-C07B-4063-8EDA-8ABD7DE4B4C0}"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000843-E284-4110-8E26-71F47366B01F}" type="slidenum">
              <a:rPr lang="en-US" smtClean="0"/>
              <a:t>‹#›</a:t>
            </a:fld>
            <a:endParaRPr lang="en-US"/>
          </a:p>
        </p:txBody>
      </p:sp>
    </p:spTree>
    <p:extLst>
      <p:ext uri="{BB962C8B-B14F-4D97-AF65-F5344CB8AC3E}">
        <p14:creationId xmlns:p14="http://schemas.microsoft.com/office/powerpoint/2010/main" val="99268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D251828-C07B-4063-8EDA-8ABD7DE4B4C0}" type="datetimeFigureOut">
              <a:rPr lang="en-US" smtClean="0"/>
              <a:t>7/27/2022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E000843-E284-4110-8E26-71F47366B01F}" type="slidenum">
              <a:rPr lang="en-US" smtClean="0"/>
              <a:t>‹#›</a:t>
            </a:fld>
            <a:endParaRPr lang="en-US"/>
          </a:p>
        </p:txBody>
      </p:sp>
    </p:spTree>
    <p:extLst>
      <p:ext uri="{BB962C8B-B14F-4D97-AF65-F5344CB8AC3E}">
        <p14:creationId xmlns:p14="http://schemas.microsoft.com/office/powerpoint/2010/main" val="145731206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F5191-4C7C-C837-BC48-A9D0BC731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6A4970-34E0-906D-F72E-431A1C776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EA668-741D-F63E-B4C3-BA92A9A55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40D73-8DA1-4C2D-ABB3-8235D3AA152E}" type="datetimeFigureOut">
              <a:rPr lang="en-US" smtClean="0"/>
              <a:pPr/>
              <a:t>7/27/2022</a:t>
            </a:fld>
            <a:endParaRPr lang="en-US"/>
          </a:p>
        </p:txBody>
      </p:sp>
      <p:sp>
        <p:nvSpPr>
          <p:cNvPr id="5" name="Footer Placeholder 4">
            <a:extLst>
              <a:ext uri="{FF2B5EF4-FFF2-40B4-BE49-F238E27FC236}">
                <a16:creationId xmlns:a16="http://schemas.microsoft.com/office/drawing/2014/main" id="{175B9549-EF0A-561E-EA27-2CFEA2F2D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86BCC3-F256-1CDC-B777-B32214D0D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42A72-4ADB-40AC-876C-42F69FA2414D}" type="slidenum">
              <a:rPr lang="en-US" smtClean="0"/>
              <a:pPr/>
              <a:t>‹#›</a:t>
            </a:fld>
            <a:endParaRPr lang="en-US"/>
          </a:p>
        </p:txBody>
      </p:sp>
    </p:spTree>
    <p:extLst>
      <p:ext uri="{BB962C8B-B14F-4D97-AF65-F5344CB8AC3E}">
        <p14:creationId xmlns:p14="http://schemas.microsoft.com/office/powerpoint/2010/main" val="41713474"/>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3" name="Rectangle 135">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Schoolbook" panose="02040604050505020304"/>
              <a:ea typeface="+mn-ea"/>
              <a:cs typeface="+mn-cs"/>
            </a:endParaRPr>
          </a:p>
        </p:txBody>
      </p:sp>
      <p:pic>
        <p:nvPicPr>
          <p:cNvPr id="4" name="Picture 3" descr="No description available.">
            <a:extLst>
              <a:ext uri="{FF2B5EF4-FFF2-40B4-BE49-F238E27FC236}">
                <a16:creationId xmlns:a16="http://schemas.microsoft.com/office/drawing/2014/main" id="{3F35DF4A-C3FE-F8F5-5D5F-C3FDFCF550D8}"/>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l="17333" r="17334"/>
          <a:stretch/>
        </p:blipFill>
        <p:spPr bwMode="auto">
          <a:xfrm>
            <a:off x="20" y="-2"/>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0" name="Rectangle 2">
            <a:extLst>
              <a:ext uri="{FF2B5EF4-FFF2-40B4-BE49-F238E27FC236}">
                <a16:creationId xmlns:a16="http://schemas.microsoft.com/office/drawing/2014/main" id="{689F6FBB-2872-A0BD-5E7A-9213B0C9C84A}"/>
              </a:ext>
            </a:extLst>
          </p:cNvPr>
          <p:cNvSpPr>
            <a:spLocks noGrp="1" noChangeArrowheads="1"/>
          </p:cNvSpPr>
          <p:nvPr>
            <p:ph type="ctrTitle"/>
          </p:nvPr>
        </p:nvSpPr>
        <p:spPr>
          <a:xfrm>
            <a:off x="1261871" y="758952"/>
            <a:ext cx="9937171" cy="4041648"/>
          </a:xfrm>
        </p:spPr>
        <p:txBody>
          <a:bodyPr>
            <a:normAutofit/>
          </a:bodyPr>
          <a:lstStyle/>
          <a:p>
            <a:r>
              <a:rPr lang="en-US" altLang="en-US" dirty="0"/>
              <a:t>Serial Communication</a:t>
            </a:r>
          </a:p>
        </p:txBody>
      </p:sp>
      <p:sp>
        <p:nvSpPr>
          <p:cNvPr id="2051" name="Rectangle 3">
            <a:extLst>
              <a:ext uri="{FF2B5EF4-FFF2-40B4-BE49-F238E27FC236}">
                <a16:creationId xmlns:a16="http://schemas.microsoft.com/office/drawing/2014/main" id="{B873E294-1F14-EF62-99FB-1899FF90E521}"/>
              </a:ext>
            </a:extLst>
          </p:cNvPr>
          <p:cNvSpPr>
            <a:spLocks noGrp="1" noChangeArrowheads="1"/>
          </p:cNvSpPr>
          <p:nvPr>
            <p:ph type="subTitle" idx="1"/>
          </p:nvPr>
        </p:nvSpPr>
        <p:spPr>
          <a:xfrm>
            <a:off x="1261872" y="4800600"/>
            <a:ext cx="9418320" cy="1691640"/>
          </a:xfrm>
        </p:spPr>
        <p:txBody>
          <a:bodyPr>
            <a:normAutofit/>
          </a:bodyPr>
          <a:lstStyle/>
          <a:p>
            <a:r>
              <a:rPr lang="en-US" altLang="en-US" i="1" dirty="0">
                <a:solidFill>
                  <a:schemeClr val="tx1"/>
                </a:solidFill>
              </a:rPr>
              <a:t>Mohamed Saied</a:t>
            </a:r>
          </a:p>
        </p:txBody>
      </p:sp>
      <p:sp>
        <p:nvSpPr>
          <p:cNvPr id="6" name="Subtitle 3">
            <a:extLst>
              <a:ext uri="{FF2B5EF4-FFF2-40B4-BE49-F238E27FC236}">
                <a16:creationId xmlns:a16="http://schemas.microsoft.com/office/drawing/2014/main" id="{FCB0879B-EB49-FE78-6E9C-402579178263}"/>
              </a:ext>
            </a:extLst>
          </p:cNvPr>
          <p:cNvSpPr txBox="1">
            <a:spLocks/>
          </p:cNvSpPr>
          <p:nvPr/>
        </p:nvSpPr>
        <p:spPr>
          <a:xfrm>
            <a:off x="2234153" y="5847238"/>
            <a:ext cx="9201943" cy="1655762"/>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95000"/>
              </a:lnSpc>
              <a:spcBef>
                <a:spcPts val="1400"/>
              </a:spcBef>
              <a:spcAft>
                <a:spcPts val="200"/>
              </a:spcAft>
              <a:buClr>
                <a:srgbClr val="4F81BD"/>
              </a:buClr>
              <a:buSzPct val="80000"/>
              <a:buFont typeface="Arial" pitchFamily="34" charset="0"/>
              <a:buNone/>
              <a:tabLst/>
              <a:defRPr/>
            </a:pPr>
            <a:endParaRPr kumimoji="0" lang="en-US" altLang="en-US" sz="2200" b="0" i="0" u="none" strike="noStrike" kern="1200" cap="none" spc="10" normalizeH="0" baseline="0" noProof="0" dirty="0">
              <a:ln>
                <a:noFill/>
              </a:ln>
              <a:solidFill>
                <a:prstClr val="white"/>
              </a:solidFill>
              <a:effectLst/>
              <a:uLnTx/>
              <a:uFillTx/>
              <a:latin typeface="Century Schoolbook" panose="02040604050505020304"/>
              <a:ea typeface="+mn-ea"/>
              <a:cs typeface="+mn-cs"/>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fade">
                                      <p:cBhvr>
                                        <p:cTn id="7" dur="400"/>
                                        <p:tgtEl>
                                          <p:spTgt spid="2051">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050"/>
                                        </p:tgtEl>
                                        <p:attrNameLst>
                                          <p:attrName>style.visibility</p:attrName>
                                        </p:attrNameLst>
                                      </p:cBhvr>
                                      <p:to>
                                        <p:strVal val="visible"/>
                                      </p:to>
                                    </p:set>
                                    <p:animEffect transition="in" filter="fade">
                                      <p:cBhvr>
                                        <p:cTn id="10" dur="4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Asynchronous Transmission</a:t>
            </a:r>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744975"/>
            <a:ext cx="10905066" cy="42547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250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Synchronous Transmission </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b="1"/>
              <a:t>In synchronous transmission, we send bits one after another without start or stop bits or gaps. It is the responsibility of the receiver to group the bits. The bits are usually sent as bytes and many bytes are grouped in a frame. A frame is identified with a start and an end byte.</a:t>
            </a:r>
          </a:p>
          <a:p>
            <a:endParaRPr lang="en-US" sz="2400"/>
          </a:p>
        </p:txBody>
      </p:sp>
    </p:spTree>
    <p:extLst>
      <p:ext uri="{BB962C8B-B14F-4D97-AF65-F5344CB8AC3E}">
        <p14:creationId xmlns:p14="http://schemas.microsoft.com/office/powerpoint/2010/main" val="2944326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Synchronous Transmission</a:t>
            </a:r>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2459241"/>
            <a:ext cx="10905066" cy="282617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70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Note</a:t>
            </a:r>
          </a:p>
        </p:txBody>
      </p:sp>
      <p:graphicFrame>
        <p:nvGraphicFramePr>
          <p:cNvPr id="5" name="Content Placeholder 2">
            <a:extLst>
              <a:ext uri="{FF2B5EF4-FFF2-40B4-BE49-F238E27FC236}">
                <a16:creationId xmlns:a16="http://schemas.microsoft.com/office/drawing/2014/main" id="{3143AAEA-7B65-FF47-0A5C-AA87B3A30581}"/>
              </a:ext>
            </a:extLst>
          </p:cNvPr>
          <p:cNvGraphicFramePr>
            <a:graphicFrameLocks noGrp="1"/>
          </p:cNvGraphicFramePr>
          <p:nvPr>
            <p:ph idx="1"/>
            <p:extLst>
              <p:ext uri="{D42A27DB-BD31-4B8C-83A1-F6EECF244321}">
                <p14:modId xmlns:p14="http://schemas.microsoft.com/office/powerpoint/2010/main" val="8557404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406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2800">
                <a:solidFill>
                  <a:srgbClr val="FFFFFF"/>
                </a:solidFill>
              </a:rPr>
              <a:t>Universal Synchronous Asynchronous Receiver Transmitter				USART</a:t>
            </a:r>
          </a:p>
        </p:txBody>
      </p:sp>
      <p:graphicFrame>
        <p:nvGraphicFramePr>
          <p:cNvPr id="5" name="Content Placeholder 2">
            <a:extLst>
              <a:ext uri="{FF2B5EF4-FFF2-40B4-BE49-F238E27FC236}">
                <a16:creationId xmlns:a16="http://schemas.microsoft.com/office/drawing/2014/main" id="{B04636CC-C810-266B-8B88-D0368BB73E51}"/>
              </a:ext>
            </a:extLst>
          </p:cNvPr>
          <p:cNvGraphicFramePr>
            <a:graphicFrameLocks noGrp="1"/>
          </p:cNvGraphicFramePr>
          <p:nvPr>
            <p:ph idx="1"/>
            <p:extLst>
              <p:ext uri="{D42A27DB-BD31-4B8C-83A1-F6EECF244321}">
                <p14:modId xmlns:p14="http://schemas.microsoft.com/office/powerpoint/2010/main" val="31349849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0780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42" y="637953"/>
            <a:ext cx="8272458" cy="3189507"/>
          </a:xfrm>
        </p:spPr>
        <p:txBody>
          <a:bodyPr vert="horz" lIns="91440" tIns="45720" rIns="91440" bIns="45720" rtlCol="0" anchor="b">
            <a:normAutofit/>
          </a:bodyPr>
          <a:lstStyle/>
          <a:p>
            <a:r>
              <a:rPr lang="en-US" sz="8000" kern="1200">
                <a:solidFill>
                  <a:srgbClr val="FFFFFF"/>
                </a:solidFill>
                <a:latin typeface="+mj-lt"/>
                <a:ea typeface="+mj-ea"/>
                <a:cs typeface="+mj-cs"/>
              </a:rPr>
              <a:t>UART</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795342" y="4377268"/>
            <a:ext cx="7970903" cy="1280582"/>
          </a:xfrm>
        </p:spPr>
        <p:txBody>
          <a:bodyPr vert="horz" lIns="91440" tIns="45720" rIns="91440" bIns="45720" rtlCol="0" anchor="t">
            <a:normAutofit/>
          </a:bodyPr>
          <a:lstStyle/>
          <a:p>
            <a:pPr marL="0" indent="0">
              <a:buNone/>
            </a:pPr>
            <a:r>
              <a:rPr lang="en-US" sz="3200" kern="1200" cap="all" spc="200">
                <a:solidFill>
                  <a:srgbClr val="FEFFFF"/>
                </a:solidFill>
                <a:latin typeface="+mn-lt"/>
                <a:ea typeface="+mn-ea"/>
                <a:cs typeface="+mn-cs"/>
              </a:rPr>
              <a:t>UART is the asynchronous part from the USART</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3558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Connection with PC</a:t>
            </a:r>
          </a:p>
        </p:txBody>
      </p:sp>
      <p:pic>
        <p:nvPicPr>
          <p:cNvPr id="1026" name="Picture 2" descr="0 UART main.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4449" y="1675227"/>
            <a:ext cx="9903102"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39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36684" y="1152144"/>
            <a:ext cx="3888999" cy="3072393"/>
          </a:xfrm>
        </p:spPr>
        <p:txBody>
          <a:bodyPr vert="horz" lIns="91440" tIns="45720" rIns="91440" bIns="45720" rtlCol="0" anchor="b">
            <a:normAutofit/>
          </a:bodyPr>
          <a:lstStyle/>
          <a:p>
            <a:r>
              <a:rPr lang="en-US" sz="5600"/>
              <a:t>RS232</a:t>
            </a:r>
          </a:p>
        </p:txBody>
      </p:sp>
      <p:sp>
        <p:nvSpPr>
          <p:cNvPr id="2082" name="Rectangle 205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4" name="Group 2060">
            <a:extLst>
              <a:ext uri="{FF2B5EF4-FFF2-40B4-BE49-F238E27FC236}">
                <a16:creationId xmlns:a16="http://schemas.microsoft.com/office/drawing/2014/main" id="{0924561D-756D-410B-973A-E68C2552C2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085" name="Rectangle 64">
              <a:extLst>
                <a:ext uri="{FF2B5EF4-FFF2-40B4-BE49-F238E27FC236}">
                  <a16:creationId xmlns:a16="http://schemas.microsoft.com/office/drawing/2014/main" id="{77AF0971-0074-4E4E-9318-C1990C6FF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Rectangle 66">
              <a:extLst>
                <a:ext uri="{FF2B5EF4-FFF2-40B4-BE49-F238E27FC236}">
                  <a16:creationId xmlns:a16="http://schemas.microsoft.com/office/drawing/2014/main" id="{0849707A-24B1-45E4-8493-5DC15C578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7" name="Rectangle 64">
              <a:extLst>
                <a:ext uri="{FF2B5EF4-FFF2-40B4-BE49-F238E27FC236}">
                  <a16:creationId xmlns:a16="http://schemas.microsoft.com/office/drawing/2014/main" id="{E0FFD705-F03C-46B0-ABB9-3C24E093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66">
              <a:extLst>
                <a:ext uri="{FF2B5EF4-FFF2-40B4-BE49-F238E27FC236}">
                  <a16:creationId xmlns:a16="http://schemas.microsoft.com/office/drawing/2014/main" id="{520B12C0-88D0-4F6F-9F29-38E4D1D61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64">
              <a:extLst>
                <a:ext uri="{FF2B5EF4-FFF2-40B4-BE49-F238E27FC236}">
                  <a16:creationId xmlns:a16="http://schemas.microsoft.com/office/drawing/2014/main" id="{DEDD5A45-3641-4FE7-8375-EECF2DC9D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66">
              <a:extLst>
                <a:ext uri="{FF2B5EF4-FFF2-40B4-BE49-F238E27FC236}">
                  <a16:creationId xmlns:a16="http://schemas.microsoft.com/office/drawing/2014/main" id="{89BF55CA-60FC-479D-A85E-48626FC13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Rectangle 64">
              <a:extLst>
                <a:ext uri="{FF2B5EF4-FFF2-40B4-BE49-F238E27FC236}">
                  <a16:creationId xmlns:a16="http://schemas.microsoft.com/office/drawing/2014/main" id="{5AFBE5BF-E87A-408F-BBBD-44C3D04C0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ectangle 66">
              <a:extLst>
                <a:ext uri="{FF2B5EF4-FFF2-40B4-BE49-F238E27FC236}">
                  <a16:creationId xmlns:a16="http://schemas.microsoft.com/office/drawing/2014/main" id="{1C27CF92-D148-45C8-88B6-F450B63DF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Rectangle 64">
              <a:extLst>
                <a:ext uri="{FF2B5EF4-FFF2-40B4-BE49-F238E27FC236}">
                  <a16:creationId xmlns:a16="http://schemas.microsoft.com/office/drawing/2014/main" id="{51CA2232-D147-480C-B1EE-665EE6ACC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66">
              <a:extLst>
                <a:ext uri="{FF2B5EF4-FFF2-40B4-BE49-F238E27FC236}">
                  <a16:creationId xmlns:a16="http://schemas.microsoft.com/office/drawing/2014/main" id="{7E67D92D-1CA9-43CE-8150-DF504F2BF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Rectangle 64">
              <a:extLst>
                <a:ext uri="{FF2B5EF4-FFF2-40B4-BE49-F238E27FC236}">
                  <a16:creationId xmlns:a16="http://schemas.microsoft.com/office/drawing/2014/main" id="{7B273169-B674-4C50-A14D-A943B99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66">
              <a:extLst>
                <a:ext uri="{FF2B5EF4-FFF2-40B4-BE49-F238E27FC236}">
                  <a16:creationId xmlns:a16="http://schemas.microsoft.com/office/drawing/2014/main" id="{DF6183FA-653E-4533-9A0B-D249EC0B1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64">
              <a:extLst>
                <a:ext uri="{FF2B5EF4-FFF2-40B4-BE49-F238E27FC236}">
                  <a16:creationId xmlns:a16="http://schemas.microsoft.com/office/drawing/2014/main" id="{A82EFE58-AAB0-4925-A176-6FF36BF87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66">
              <a:extLst>
                <a:ext uri="{FF2B5EF4-FFF2-40B4-BE49-F238E27FC236}">
                  <a16:creationId xmlns:a16="http://schemas.microsoft.com/office/drawing/2014/main" id="{3122AE75-4DBB-4E14-B0CA-DD1EAD89C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64">
              <a:extLst>
                <a:ext uri="{FF2B5EF4-FFF2-40B4-BE49-F238E27FC236}">
                  <a16:creationId xmlns:a16="http://schemas.microsoft.com/office/drawing/2014/main" id="{4ED7E672-90FC-4E8C-9C43-3AAE391C6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7" name="Rectangle 66">
              <a:extLst>
                <a:ext uri="{FF2B5EF4-FFF2-40B4-BE49-F238E27FC236}">
                  <a16:creationId xmlns:a16="http://schemas.microsoft.com/office/drawing/2014/main" id="{A5C0019E-5136-4C5E-A223-1E1717FD4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8" name="Rectangle 64">
              <a:extLst>
                <a:ext uri="{FF2B5EF4-FFF2-40B4-BE49-F238E27FC236}">
                  <a16:creationId xmlns:a16="http://schemas.microsoft.com/office/drawing/2014/main" id="{29705F60-CFE6-47C5-96E5-05E7731FC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9" name="Rectangle 66">
              <a:extLst>
                <a:ext uri="{FF2B5EF4-FFF2-40B4-BE49-F238E27FC236}">
                  <a16:creationId xmlns:a16="http://schemas.microsoft.com/office/drawing/2014/main" id="{090E047C-18BC-4180-8D10-9F18F517B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0" name="Rectangle 64">
              <a:extLst>
                <a:ext uri="{FF2B5EF4-FFF2-40B4-BE49-F238E27FC236}">
                  <a16:creationId xmlns:a16="http://schemas.microsoft.com/office/drawing/2014/main" id="{A153194A-C8B1-46DB-9C6B-9847B06FA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66">
              <a:extLst>
                <a:ext uri="{FF2B5EF4-FFF2-40B4-BE49-F238E27FC236}">
                  <a16:creationId xmlns:a16="http://schemas.microsoft.com/office/drawing/2014/main" id="{5C0235EA-4E98-43EA-9AAE-2BD893DEA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descr="RS-232 cable 25 Pin connecto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09008" y="977903"/>
            <a:ext cx="6428067" cy="1526665"/>
          </a:xfrm>
          <a:prstGeom prst="rect">
            <a:avLst/>
          </a:prstGeom>
          <a:noFill/>
          <a:extLst>
            <a:ext uri="{909E8E84-426E-40DD-AFC4-6F175D3DCCD1}">
              <a14:hiddenFill xmlns:a14="http://schemas.microsoft.com/office/drawing/2010/main">
                <a:solidFill>
                  <a:srgbClr val="FFFFFF"/>
                </a:solidFill>
              </a14:hiddenFill>
            </a:ext>
          </a:extLst>
        </p:spPr>
      </p:pic>
      <p:sp>
        <p:nvSpPr>
          <p:cNvPr id="2083" name="Rectangle 208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650"/>
            <a:ext cx="606972" cy="362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S-232 Communication Cable"/>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509008" y="3728071"/>
            <a:ext cx="6428068" cy="2635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10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MicroController with MAX232</a:t>
            </a:r>
          </a:p>
        </p:txBody>
      </p:sp>
      <p:pic>
        <p:nvPicPr>
          <p:cNvPr id="3074" name="Picture 2" descr="https://www.elprocus.com/wp-content/uploads/2013/06/RS-232-cable-interface-Diagram.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3480" y="1675227"/>
            <a:ext cx="7145039"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19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MAX232 Operation</a:t>
            </a:r>
          </a:p>
        </p:txBody>
      </p:sp>
      <p:sp>
        <p:nvSpPr>
          <p:cNvPr id="3" name="Content Placeholder 2"/>
          <p:cNvSpPr>
            <a:spLocks noGrp="1"/>
          </p:cNvSpPr>
          <p:nvPr>
            <p:ph idx="1"/>
          </p:nvPr>
        </p:nvSpPr>
        <p:spPr>
          <a:xfrm>
            <a:off x="1367624" y="2490436"/>
            <a:ext cx="9708995" cy="3567173"/>
          </a:xfrm>
        </p:spPr>
        <p:txBody>
          <a:bodyPr anchor="ctr">
            <a:normAutofit/>
          </a:bodyPr>
          <a:lstStyle/>
          <a:p>
            <a:pPr fontAlgn="base"/>
            <a:r>
              <a:rPr lang="en-US" sz="2000"/>
              <a:t>Max 232 acts as a buffer driver for the processor. It accepts the standard digital logic values of 0 &amp; 5 volts and converts them to the RS232 standard of +10 &amp; -10 volts. Few Microcontrollers have built in serial ports which allow for direct connection with the RS232 serial port of the PC. However many microcontrollers give a 0 to 5V output and require a intermediate buffer circuit to convert the 0 to 5 volts to +10 and -10V required by the RS232 port.</a:t>
            </a:r>
          </a:p>
          <a:p>
            <a:pPr fontAlgn="base"/>
            <a:r>
              <a:rPr lang="en-US" sz="2000"/>
              <a:t>The Max 232 IC consists of two transmitter-receiver arrangement such that two serial ports can be connected using the same chip. 5 capacitors of each 1microFarad are used to generate the required RS232 standard voltage from the TTL/CMOS voltage. The transmitters convert the TTL/CMOS level to RS232 level whereas the receiver receives the RS232 input and converts them to TTL level voltage.</a:t>
            </a:r>
          </a:p>
          <a:p>
            <a:endParaRPr lang="en-US" sz="2000"/>
          </a:p>
        </p:txBody>
      </p:sp>
    </p:spTree>
    <p:extLst>
      <p:ext uri="{BB962C8B-B14F-4D97-AF65-F5344CB8AC3E}">
        <p14:creationId xmlns:p14="http://schemas.microsoft.com/office/powerpoint/2010/main" val="2118076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Transmission Modes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b="1" i="1">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p>
          <a:p>
            <a:r>
              <a:rPr lang="en-US" sz="2400" b="1" i="1" u="sng">
                <a:effectLst>
                  <a:outerShdw blurRad="38100" dist="38100" dir="2700000" algn="tl">
                    <a:srgbClr val="C0C0C0"/>
                  </a:outerShdw>
                </a:effectLst>
              </a:rPr>
              <a:t>Topics discussed in this section:</a:t>
            </a:r>
          </a:p>
          <a:p>
            <a:pPr>
              <a:buClr>
                <a:schemeClr val="tx1"/>
              </a:buClr>
              <a:buSzPct val="117000"/>
              <a:buFont typeface="Wingdings" panose="05000000000000000000" pitchFamily="2" charset="2"/>
              <a:buChar char="§"/>
            </a:pPr>
            <a:r>
              <a:rPr lang="en-US" sz="2400" b="1"/>
              <a:t> Parallel Transmission</a:t>
            </a:r>
            <a:endParaRPr lang="fr-FR" sz="2400" b="1"/>
          </a:p>
          <a:p>
            <a:pPr>
              <a:buClr>
                <a:schemeClr val="tx1"/>
              </a:buClr>
              <a:buSzPct val="117000"/>
              <a:buFont typeface="Wingdings" panose="05000000000000000000" pitchFamily="2" charset="2"/>
              <a:buChar char="§"/>
            </a:pPr>
            <a:r>
              <a:rPr lang="fr-FR" sz="2400" b="1"/>
              <a:t> Serial Transmission</a:t>
            </a:r>
            <a:endParaRPr lang="en-US" sz="2400" b="1"/>
          </a:p>
          <a:p>
            <a:endParaRPr lang="en-US" sz="2400" b="1" i="1">
              <a:effectLst>
                <a:outerShdw blurRad="38100" dist="38100" dir="2700000" algn="tl">
                  <a:srgbClr val="C0C0C0"/>
                </a:outerShdw>
              </a:effectLst>
            </a:endParaRPr>
          </a:p>
        </p:txBody>
      </p:sp>
    </p:spTree>
    <p:extLst>
      <p:ext uri="{BB962C8B-B14F-4D97-AF65-F5344CB8AC3E}">
        <p14:creationId xmlns:p14="http://schemas.microsoft.com/office/powerpoint/2010/main" val="173956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RS232 Transmission</a:t>
            </a:r>
          </a:p>
        </p:txBody>
      </p:sp>
      <p:pic>
        <p:nvPicPr>
          <p:cNvPr id="4100" name="Picture 4"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59931" y="1675227"/>
            <a:ext cx="427213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523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UART Properties</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a:t>Serial Protocol which Can work in Full duplex mode since it has different transmit/receive lines and buffers.</a:t>
            </a:r>
          </a:p>
          <a:p>
            <a:r>
              <a:rPr lang="en-US" sz="2400"/>
              <a:t>It also has a high resolution baud rate generator</a:t>
            </a:r>
          </a:p>
          <a:p>
            <a:pPr fontAlgn="base"/>
            <a:r>
              <a:rPr lang="en-US" sz="2400"/>
              <a:t>Supports Serial Frames with 5, 6, 7, 8, or 9 Data bits and 1 or 2 Stop Bits</a:t>
            </a:r>
          </a:p>
          <a:p>
            <a:br>
              <a:rPr lang="en-US" sz="2400"/>
            </a:br>
            <a:endParaRPr lang="en-US" sz="2400"/>
          </a:p>
        </p:txBody>
      </p:sp>
    </p:spTree>
    <p:extLst>
      <p:ext uri="{BB962C8B-B14F-4D97-AF65-F5344CB8AC3E}">
        <p14:creationId xmlns:p14="http://schemas.microsoft.com/office/powerpoint/2010/main" val="3458037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USART Modes</a:t>
            </a:r>
            <a:br>
              <a:rPr lang="en-US"/>
            </a:br>
            <a:endParaRPr lang="en-US" dirty="0"/>
          </a:p>
        </p:txBody>
      </p:sp>
      <p:graphicFrame>
        <p:nvGraphicFramePr>
          <p:cNvPr id="17" name="Content Placeholder 2">
            <a:extLst>
              <a:ext uri="{FF2B5EF4-FFF2-40B4-BE49-F238E27FC236}">
                <a16:creationId xmlns:a16="http://schemas.microsoft.com/office/drawing/2014/main" id="{F95EC618-F06F-12FC-B550-F6270B4DFFF7}"/>
              </a:ext>
            </a:extLst>
          </p:cNvPr>
          <p:cNvGraphicFramePr>
            <a:graphicFrameLocks noGrp="1"/>
          </p:cNvGraphicFramePr>
          <p:nvPr>
            <p:ph idx="1"/>
            <p:extLst>
              <p:ext uri="{D42A27DB-BD31-4B8C-83A1-F6EECF244321}">
                <p14:modId xmlns:p14="http://schemas.microsoft.com/office/powerpoint/2010/main" val="456271546"/>
              </p:ext>
            </p:extLst>
          </p:nvPr>
        </p:nvGraphicFramePr>
        <p:xfrm>
          <a:off x="838200" y="231581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a:extLst>
              <a:ext uri="{FF2B5EF4-FFF2-40B4-BE49-F238E27FC236}">
                <a16:creationId xmlns:a16="http://schemas.microsoft.com/office/drawing/2014/main" id="{C9A89CAF-D02B-3A82-B9E5-A836854626CA}"/>
              </a:ext>
            </a:extLst>
          </p:cNvPr>
          <p:cNvSpPr txBox="1"/>
          <p:nvPr/>
        </p:nvSpPr>
        <p:spPr>
          <a:xfrm>
            <a:off x="1001598" y="1269964"/>
            <a:ext cx="10668786" cy="1077218"/>
          </a:xfrm>
          <a:prstGeom prst="rect">
            <a:avLst/>
          </a:prstGeom>
          <a:noFill/>
        </p:spPr>
        <p:txBody>
          <a:bodyPr wrap="square">
            <a:spAutoFit/>
          </a:bodyPr>
          <a:lstStyle/>
          <a:p>
            <a:pPr lvl="0"/>
            <a:r>
              <a:rPr lang="en-US" sz="3200"/>
              <a:t>The USART of the AVR can be operated in three modes, namely:</a:t>
            </a:r>
            <a:endParaRPr lang="en-US" sz="3200" dirty="0"/>
          </a:p>
        </p:txBody>
      </p:sp>
    </p:spTree>
    <p:extLst>
      <p:ext uri="{BB962C8B-B14F-4D97-AF65-F5344CB8AC3E}">
        <p14:creationId xmlns:p14="http://schemas.microsoft.com/office/powerpoint/2010/main" val="2009690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0E6FC-9003-6C5B-6281-220A0DD89BF0}"/>
              </a:ext>
            </a:extLst>
          </p:cNvPr>
          <p:cNvSpPr>
            <a:spLocks noGrp="1"/>
          </p:cNvSpPr>
          <p:nvPr>
            <p:ph type="title"/>
          </p:nvPr>
        </p:nvSpPr>
        <p:spPr>
          <a:xfrm>
            <a:off x="838200" y="631825"/>
            <a:ext cx="10515600" cy="1325563"/>
          </a:xfrm>
        </p:spPr>
        <p:txBody>
          <a:bodyPr>
            <a:normAutofit/>
          </a:bodyPr>
          <a:lstStyle/>
          <a:p>
            <a:r>
              <a:rPr lang="en-US"/>
              <a:t>Asynchronous Mode</a:t>
            </a:r>
            <a:endParaRPr lang="en-US" dirty="0"/>
          </a:p>
        </p:txBody>
      </p:sp>
      <p:sp>
        <p:nvSpPr>
          <p:cNvPr id="3" name="Content Placeholder 2">
            <a:extLst>
              <a:ext uri="{FF2B5EF4-FFF2-40B4-BE49-F238E27FC236}">
                <a16:creationId xmlns:a16="http://schemas.microsoft.com/office/drawing/2014/main" id="{F4E2849D-4B9A-436E-F0A5-43658DEEF454}"/>
              </a:ext>
            </a:extLst>
          </p:cNvPr>
          <p:cNvSpPr>
            <a:spLocks noGrp="1"/>
          </p:cNvSpPr>
          <p:nvPr>
            <p:ph idx="1"/>
          </p:nvPr>
        </p:nvSpPr>
        <p:spPr>
          <a:xfrm>
            <a:off x="838200" y="2057400"/>
            <a:ext cx="10515600" cy="3871762"/>
          </a:xfrm>
        </p:spPr>
        <p:txBody>
          <a:bodyPr>
            <a:normAutofit/>
          </a:bodyPr>
          <a:lstStyle/>
          <a:p>
            <a:pPr fontAlgn="base"/>
            <a:r>
              <a:rPr lang="en-US" sz="2400" b="1" dirty="0"/>
              <a:t>Asynchronous Normal Mode</a:t>
            </a:r>
          </a:p>
          <a:p>
            <a:pPr fontAlgn="base"/>
            <a:r>
              <a:rPr lang="en-US" sz="2400" dirty="0"/>
              <a:t>In this mode of communication, the data is transmitted/received asynchronously, i.e. we do not need (and use) the clock pulses, as well as the XCK pin. The data is transferred at the BAUD rate we set in the UBBR register. This is similar to the UART operation.</a:t>
            </a:r>
          </a:p>
          <a:p>
            <a:pPr fontAlgn="base"/>
            <a:r>
              <a:rPr lang="en-US" sz="2400" b="1" dirty="0"/>
              <a:t>Asynchronous Double Speed Mode</a:t>
            </a:r>
          </a:p>
          <a:p>
            <a:pPr fontAlgn="base"/>
            <a:r>
              <a:rPr lang="en-US" sz="2400" dirty="0"/>
              <a:t>This is higher speed mode for asynchronous communication. In this mode also we set the baud rates and other initializations similar to Normal Mode. The difference is that data is transferred at double the baud we set in the UBBR Register.</a:t>
            </a:r>
          </a:p>
          <a:p>
            <a:endParaRPr lang="en-US" sz="2400" dirty="0"/>
          </a:p>
        </p:txBody>
      </p:sp>
    </p:spTree>
    <p:extLst>
      <p:ext uri="{BB962C8B-B14F-4D97-AF65-F5344CB8AC3E}">
        <p14:creationId xmlns:p14="http://schemas.microsoft.com/office/powerpoint/2010/main" val="1490091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Steps for Setting UART</a:t>
            </a:r>
            <a:endParaRPr lang="en-US" dirty="0"/>
          </a:p>
        </p:txBody>
      </p:sp>
      <p:graphicFrame>
        <p:nvGraphicFramePr>
          <p:cNvPr id="17" name="Content Placeholder 2">
            <a:extLst>
              <a:ext uri="{FF2B5EF4-FFF2-40B4-BE49-F238E27FC236}">
                <a16:creationId xmlns:a16="http://schemas.microsoft.com/office/drawing/2014/main" id="{7366573D-03B2-50F8-FBDB-762E6E20084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964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Baud Rate </a:t>
            </a:r>
            <a:endParaRPr lang="en-US" dirty="0"/>
          </a:p>
        </p:txBody>
      </p:sp>
      <p:pic>
        <p:nvPicPr>
          <p:cNvPr id="5122" name="Picture 2" descr="Baud Rate Calcul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7406" y="1737360"/>
            <a:ext cx="6605694" cy="21222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67406" y="4086083"/>
            <a:ext cx="7699220" cy="1468555"/>
          </a:xfrm>
          <a:prstGeom prst="rect">
            <a:avLst/>
          </a:prstGeom>
        </p:spPr>
      </p:pic>
    </p:spTree>
    <p:extLst>
      <p:ext uri="{BB962C8B-B14F-4D97-AF65-F5344CB8AC3E}">
        <p14:creationId xmlns:p14="http://schemas.microsoft.com/office/powerpoint/2010/main" val="2330375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a:solidFill>
                  <a:srgbClr val="FFFFFF"/>
                </a:solidFill>
              </a:rPr>
              <a:t>UART Settings </a:t>
            </a:r>
          </a:p>
        </p:txBody>
      </p:sp>
      <p:graphicFrame>
        <p:nvGraphicFramePr>
          <p:cNvPr id="5" name="Content Placeholder 2">
            <a:extLst>
              <a:ext uri="{FF2B5EF4-FFF2-40B4-BE49-F238E27FC236}">
                <a16:creationId xmlns:a16="http://schemas.microsoft.com/office/drawing/2014/main" id="{AD711EAE-8D7F-492A-D52A-B75E649F6699}"/>
              </a:ext>
            </a:extLst>
          </p:cNvPr>
          <p:cNvGraphicFramePr>
            <a:graphicFrameLocks noGrp="1"/>
          </p:cNvGraphicFramePr>
          <p:nvPr>
            <p:ph idx="1"/>
            <p:extLst>
              <p:ext uri="{D42A27DB-BD31-4B8C-83A1-F6EECF244321}">
                <p14:modId xmlns:p14="http://schemas.microsoft.com/office/powerpoint/2010/main" val="263466156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152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UART Initialize Example </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2"/>
          <a:stretch>
            <a:fillRect/>
          </a:stretch>
        </p:blipFill>
        <p:spPr>
          <a:xfrm>
            <a:off x="1189205" y="2427541"/>
            <a:ext cx="9758490" cy="3997637"/>
          </a:xfrm>
          <a:prstGeom prst="rect">
            <a:avLst/>
          </a:prstGeom>
        </p:spPr>
      </p:pic>
    </p:spTree>
    <p:extLst>
      <p:ext uri="{BB962C8B-B14F-4D97-AF65-F5344CB8AC3E}">
        <p14:creationId xmlns:p14="http://schemas.microsoft.com/office/powerpoint/2010/main" val="343596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UART Receive in Interrupt Mode</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2"/>
          <a:stretch>
            <a:fillRect/>
          </a:stretch>
        </p:blipFill>
        <p:spPr>
          <a:xfrm>
            <a:off x="320040" y="2803402"/>
            <a:ext cx="11496821" cy="3245914"/>
          </a:xfrm>
          <a:prstGeom prst="rect">
            <a:avLst/>
          </a:prstGeom>
        </p:spPr>
      </p:pic>
    </p:spTree>
    <p:extLst>
      <p:ext uri="{BB962C8B-B14F-4D97-AF65-F5344CB8AC3E}">
        <p14:creationId xmlns:p14="http://schemas.microsoft.com/office/powerpoint/2010/main" val="1300765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379976" y="452842"/>
            <a:ext cx="6976872" cy="1261872"/>
          </a:xfrm>
        </p:spPr>
        <p:txBody>
          <a:bodyPr vert="horz" lIns="91440" tIns="45720" rIns="91440" bIns="45720" rtlCol="0" anchor="ctr">
            <a:normAutofit/>
          </a:bodyPr>
          <a:lstStyle/>
          <a:p>
            <a:r>
              <a:rPr lang="en-US" sz="4800" kern="1200">
                <a:solidFill>
                  <a:schemeClr val="bg1"/>
                </a:solidFill>
                <a:latin typeface="+mj-lt"/>
                <a:ea typeface="+mj-ea"/>
                <a:cs typeface="+mj-cs"/>
              </a:rPr>
              <a:t>Interrupt for UART Receive</a:t>
            </a:r>
          </a:p>
        </p:txBody>
      </p:sp>
      <p:cxnSp>
        <p:nvCxnSpPr>
          <p:cNvPr id="11" name="Straight Connector 10">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Grp="1" noChangeAspect="1"/>
          </p:cNvPicPr>
          <p:nvPr>
            <p:ph idx="1"/>
          </p:nvPr>
        </p:nvPicPr>
        <p:blipFill>
          <a:blip r:embed="rId2"/>
          <a:stretch>
            <a:fillRect/>
          </a:stretch>
        </p:blipFill>
        <p:spPr>
          <a:xfrm>
            <a:off x="2085703" y="2150036"/>
            <a:ext cx="8020594" cy="4206240"/>
          </a:xfrm>
          <a:prstGeom prst="rect">
            <a:avLst/>
          </a:prstGeom>
        </p:spPr>
      </p:pic>
    </p:spTree>
    <p:extLst>
      <p:ext uri="{BB962C8B-B14F-4D97-AF65-F5344CB8AC3E}">
        <p14:creationId xmlns:p14="http://schemas.microsoft.com/office/powerpoint/2010/main" val="4489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Transmission Modes</a:t>
            </a:r>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887784"/>
            <a:ext cx="10905066" cy="396908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410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UART Send in polling Mode</a:t>
            </a:r>
          </a:p>
        </p:txBody>
      </p:sp>
      <p:pic>
        <p:nvPicPr>
          <p:cNvPr id="4" name="Content Placeholder 3"/>
          <p:cNvPicPr>
            <a:picLocks noGrp="1" noChangeAspect="1"/>
          </p:cNvPicPr>
          <p:nvPr>
            <p:ph idx="1"/>
          </p:nvPr>
        </p:nvPicPr>
        <p:blipFill>
          <a:blip r:embed="rId2"/>
          <a:stretch>
            <a:fillRect/>
          </a:stretch>
        </p:blipFill>
        <p:spPr>
          <a:xfrm>
            <a:off x="1690114" y="1675227"/>
            <a:ext cx="8811771" cy="4394199"/>
          </a:xfrm>
          <a:prstGeom prst="rect">
            <a:avLst/>
          </a:prstGeom>
        </p:spPr>
      </p:pic>
    </p:spTree>
    <p:extLst>
      <p:ext uri="{BB962C8B-B14F-4D97-AF65-F5344CB8AC3E}">
        <p14:creationId xmlns:p14="http://schemas.microsoft.com/office/powerpoint/2010/main" val="2472105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LAB </a:t>
            </a:r>
          </a:p>
        </p:txBody>
      </p:sp>
      <p:sp>
        <p:nvSpPr>
          <p:cNvPr id="3" name="Content Placeholder 2"/>
          <p:cNvSpPr>
            <a:spLocks noGrp="1"/>
          </p:cNvSpPr>
          <p:nvPr>
            <p:ph idx="1"/>
          </p:nvPr>
        </p:nvSpPr>
        <p:spPr>
          <a:xfrm>
            <a:off x="4810259" y="649480"/>
            <a:ext cx="6555347" cy="5546047"/>
          </a:xfrm>
        </p:spPr>
        <p:txBody>
          <a:bodyPr anchor="ctr">
            <a:normAutofit/>
          </a:bodyPr>
          <a:lstStyle/>
          <a:p>
            <a:r>
              <a:rPr lang="en-US" sz="2000"/>
              <a:t>Extend the UART Driver to have more functions such as :</a:t>
            </a:r>
          </a:p>
          <a:p>
            <a:r>
              <a:rPr lang="en-US" sz="2000"/>
              <a:t>Void UART_SendString(char *data);</a:t>
            </a:r>
          </a:p>
          <a:p>
            <a:r>
              <a:rPr lang="en-US" sz="2000"/>
              <a:t>Use USB to Serial TTL Module to communicate with PC </a:t>
            </a:r>
          </a:p>
          <a:p>
            <a:r>
              <a:rPr lang="en-US" sz="2000"/>
              <a:t>Or</a:t>
            </a:r>
          </a:p>
          <a:p>
            <a:r>
              <a:rPr lang="en-US" sz="2000"/>
              <a:t>Use Bluetooth Module to send data to be displayed to Mobile App such as BlueTerm</a:t>
            </a:r>
          </a:p>
        </p:txBody>
      </p:sp>
    </p:spTree>
    <p:extLst>
      <p:ext uri="{BB962C8B-B14F-4D97-AF65-F5344CB8AC3E}">
        <p14:creationId xmlns:p14="http://schemas.microsoft.com/office/powerpoint/2010/main" val="335374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5239512" cy="1344975"/>
          </a:xfrm>
        </p:spPr>
        <p:txBody>
          <a:bodyPr vert="horz" lIns="91440" tIns="45720" rIns="91440" bIns="45720" rtlCol="0" anchor="ctr">
            <a:normAutofit/>
          </a:bodyPr>
          <a:lstStyle/>
          <a:p>
            <a:r>
              <a:rPr lang="en-US" sz="4000" kern="1200">
                <a:solidFill>
                  <a:schemeClr val="bg1"/>
                </a:solidFill>
                <a:latin typeface="+mj-lt"/>
                <a:ea typeface="+mj-ea"/>
                <a:cs typeface="+mj-cs"/>
              </a:rPr>
              <a:t>Bluetooth Module</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93610" y="2121763"/>
            <a:ext cx="5235490"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b="1">
                <a:solidFill>
                  <a:schemeClr val="bg1"/>
                </a:solidFill>
              </a:rPr>
              <a:t>HC-05 Technical Specifications</a:t>
            </a:r>
            <a:endParaRPr lang="en-US" sz="1400">
              <a:solidFill>
                <a:schemeClr val="bg1"/>
              </a:solidFill>
            </a:endParaRPr>
          </a:p>
          <a:p>
            <a:pPr indent="-228600">
              <a:lnSpc>
                <a:spcPct val="90000"/>
              </a:lnSpc>
              <a:spcAft>
                <a:spcPts val="600"/>
              </a:spcAft>
              <a:buFont typeface="Arial" panose="020B0604020202020204" pitchFamily="34" charset="0"/>
              <a:buChar char="•"/>
            </a:pPr>
            <a:r>
              <a:rPr lang="en-US" sz="1400">
                <a:solidFill>
                  <a:schemeClr val="bg1"/>
                </a:solidFill>
              </a:rPr>
              <a:t>Serial Bluetooth module for microcontrollers</a:t>
            </a:r>
          </a:p>
          <a:p>
            <a:pPr indent="-228600">
              <a:lnSpc>
                <a:spcPct val="90000"/>
              </a:lnSpc>
              <a:spcAft>
                <a:spcPts val="600"/>
              </a:spcAft>
              <a:buFont typeface="Arial" panose="020B0604020202020204" pitchFamily="34" charset="0"/>
              <a:buChar char="•"/>
            </a:pPr>
            <a:r>
              <a:rPr lang="en-US" sz="1400">
                <a:solidFill>
                  <a:schemeClr val="bg1"/>
                </a:solidFill>
              </a:rPr>
              <a:t>Operating Voltage: 4V to 6V (Typically +5V)</a:t>
            </a:r>
          </a:p>
          <a:p>
            <a:pPr indent="-228600">
              <a:lnSpc>
                <a:spcPct val="90000"/>
              </a:lnSpc>
              <a:spcAft>
                <a:spcPts val="600"/>
              </a:spcAft>
              <a:buFont typeface="Arial" panose="020B0604020202020204" pitchFamily="34" charset="0"/>
              <a:buChar char="•"/>
            </a:pPr>
            <a:r>
              <a:rPr lang="en-US" sz="1400">
                <a:solidFill>
                  <a:schemeClr val="bg1"/>
                </a:solidFill>
              </a:rPr>
              <a:t>Operating Current: 30mA</a:t>
            </a:r>
          </a:p>
          <a:p>
            <a:pPr indent="-228600">
              <a:lnSpc>
                <a:spcPct val="90000"/>
              </a:lnSpc>
              <a:spcAft>
                <a:spcPts val="600"/>
              </a:spcAft>
              <a:buFont typeface="Arial" panose="020B0604020202020204" pitchFamily="34" charset="0"/>
              <a:buChar char="•"/>
            </a:pPr>
            <a:r>
              <a:rPr lang="en-US" sz="1400">
                <a:solidFill>
                  <a:schemeClr val="bg1"/>
                </a:solidFill>
              </a:rPr>
              <a:t>Range: &lt;100m</a:t>
            </a:r>
          </a:p>
          <a:p>
            <a:pPr indent="-228600">
              <a:lnSpc>
                <a:spcPct val="90000"/>
              </a:lnSpc>
              <a:spcAft>
                <a:spcPts val="600"/>
              </a:spcAft>
              <a:buFont typeface="Arial" panose="020B0604020202020204" pitchFamily="34" charset="0"/>
              <a:buChar char="•"/>
            </a:pPr>
            <a:r>
              <a:rPr lang="en-US" sz="1400">
                <a:solidFill>
                  <a:schemeClr val="bg1"/>
                </a:solidFill>
              </a:rPr>
              <a:t>Works with Serial communication (USART) and TTL compatible</a:t>
            </a:r>
          </a:p>
          <a:p>
            <a:pPr indent="-228600">
              <a:lnSpc>
                <a:spcPct val="90000"/>
              </a:lnSpc>
              <a:spcAft>
                <a:spcPts val="600"/>
              </a:spcAft>
              <a:buFont typeface="Arial" panose="020B0604020202020204" pitchFamily="34" charset="0"/>
              <a:buChar char="•"/>
            </a:pPr>
            <a:r>
              <a:rPr lang="en-US" sz="1400">
                <a:solidFill>
                  <a:schemeClr val="bg1"/>
                </a:solidFill>
              </a:rPr>
              <a:t>Follows IEEE 802.15.1 standardized protocol</a:t>
            </a:r>
          </a:p>
          <a:p>
            <a:pPr indent="-228600">
              <a:lnSpc>
                <a:spcPct val="90000"/>
              </a:lnSpc>
              <a:spcAft>
                <a:spcPts val="600"/>
              </a:spcAft>
              <a:buFont typeface="Arial" panose="020B0604020202020204" pitchFamily="34" charset="0"/>
              <a:buChar char="•"/>
            </a:pPr>
            <a:r>
              <a:rPr lang="en-US" sz="1400">
                <a:solidFill>
                  <a:schemeClr val="bg1"/>
                </a:solidFill>
              </a:rPr>
              <a:t>Uses Frequency-Hopping Spread spectrum (FHSS)</a:t>
            </a:r>
          </a:p>
          <a:p>
            <a:pPr indent="-228600">
              <a:lnSpc>
                <a:spcPct val="90000"/>
              </a:lnSpc>
              <a:spcAft>
                <a:spcPts val="600"/>
              </a:spcAft>
              <a:buFont typeface="Arial" panose="020B0604020202020204" pitchFamily="34" charset="0"/>
              <a:buChar char="•"/>
            </a:pPr>
            <a:r>
              <a:rPr lang="en-US" sz="1400">
                <a:solidFill>
                  <a:schemeClr val="bg1"/>
                </a:solidFill>
              </a:rPr>
              <a:t>Can operate in Master, Slave or Master/Slave mode</a:t>
            </a:r>
          </a:p>
          <a:p>
            <a:pPr indent="-228600">
              <a:lnSpc>
                <a:spcPct val="90000"/>
              </a:lnSpc>
              <a:spcAft>
                <a:spcPts val="600"/>
              </a:spcAft>
              <a:buFont typeface="Arial" panose="020B0604020202020204" pitchFamily="34" charset="0"/>
              <a:buChar char="•"/>
            </a:pPr>
            <a:r>
              <a:rPr lang="en-US" sz="1400">
                <a:solidFill>
                  <a:schemeClr val="bg1"/>
                </a:solidFill>
              </a:rPr>
              <a:t>Can be easily interfaced with Laptop or Mobile phones with Bluetooth</a:t>
            </a:r>
          </a:p>
          <a:p>
            <a:pPr indent="-228600">
              <a:lnSpc>
                <a:spcPct val="90000"/>
              </a:lnSpc>
              <a:spcAft>
                <a:spcPts val="600"/>
              </a:spcAft>
              <a:buFont typeface="Arial" panose="020B0604020202020204" pitchFamily="34" charset="0"/>
              <a:buChar char="•"/>
            </a:pPr>
            <a:r>
              <a:rPr lang="en-US" sz="1400">
                <a:solidFill>
                  <a:schemeClr val="bg1"/>
                </a:solidFill>
              </a:rPr>
              <a:t>Supported baud rate: 9600,19200,38400,57600,115200,230400,460800.</a:t>
            </a:r>
            <a:endParaRPr lang="en-US" sz="1400" b="0" i="0">
              <a:solidFill>
                <a:schemeClr val="bg1"/>
              </a:solidFill>
              <a:effectLst/>
            </a:endParaRPr>
          </a:p>
        </p:txBody>
      </p:sp>
      <p:pic>
        <p:nvPicPr>
          <p:cNvPr id="4" name="Content Placeholder 3"/>
          <p:cNvPicPr>
            <a:picLocks noGrp="1" noChangeAspect="1"/>
          </p:cNvPicPr>
          <p:nvPr>
            <p:ph idx="1"/>
          </p:nvPr>
        </p:nvPicPr>
        <p:blipFill>
          <a:blip r:embed="rId2"/>
          <a:stretch>
            <a:fillRect/>
          </a:stretch>
        </p:blipFill>
        <p:spPr>
          <a:xfrm>
            <a:off x="6580632" y="1070821"/>
            <a:ext cx="5126736" cy="4560908"/>
          </a:xfrm>
          <a:prstGeom prst="rect">
            <a:avLst/>
          </a:prstGeom>
        </p:spPr>
      </p:pic>
    </p:spTree>
    <p:extLst>
      <p:ext uri="{BB962C8B-B14F-4D97-AF65-F5344CB8AC3E}">
        <p14:creationId xmlns:p14="http://schemas.microsoft.com/office/powerpoint/2010/main" val="1773291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3" name="Rectangle 6152">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4360" y="640263"/>
            <a:ext cx="3822192" cy="1344975"/>
          </a:xfrm>
        </p:spPr>
        <p:txBody>
          <a:bodyPr vert="horz" lIns="91440" tIns="45720" rIns="91440" bIns="45720" rtlCol="0" anchor="ctr">
            <a:normAutofit/>
          </a:bodyPr>
          <a:lstStyle/>
          <a:p>
            <a:r>
              <a:rPr lang="en-US" sz="3600" kern="1200">
                <a:solidFill>
                  <a:schemeClr val="bg1"/>
                </a:solidFill>
                <a:latin typeface="+mj-lt"/>
                <a:ea typeface="+mj-ea"/>
                <a:cs typeface="+mj-cs"/>
              </a:rPr>
              <a:t>Bluetooth pin configuration</a:t>
            </a:r>
          </a:p>
        </p:txBody>
      </p:sp>
      <p:cxnSp>
        <p:nvCxnSpPr>
          <p:cNvPr id="6155" name="Straight Connector 6154">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93610" y="2121763"/>
            <a:ext cx="3822192"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solidFill>
                  <a:schemeClr val="bg1"/>
                </a:solidFill>
              </a:rPr>
              <a:t>HC-05 Default Settings</a:t>
            </a:r>
            <a:endParaRPr lang="en-US" sz="2000">
              <a:solidFill>
                <a:schemeClr val="bg1"/>
              </a:solidFill>
            </a:endParaRPr>
          </a:p>
          <a:p>
            <a:pPr indent="-228600">
              <a:lnSpc>
                <a:spcPct val="90000"/>
              </a:lnSpc>
              <a:spcAft>
                <a:spcPts val="600"/>
              </a:spcAft>
              <a:buFont typeface="Arial" panose="020B0604020202020204" pitchFamily="34" charset="0"/>
              <a:buChar char="•"/>
            </a:pPr>
            <a:r>
              <a:rPr lang="en-US" sz="2000">
                <a:solidFill>
                  <a:schemeClr val="bg1"/>
                </a:solidFill>
              </a:rPr>
              <a:t>Default Bluetooth Name: “HC-05”</a:t>
            </a:r>
          </a:p>
          <a:p>
            <a:pPr indent="-228600">
              <a:lnSpc>
                <a:spcPct val="90000"/>
              </a:lnSpc>
              <a:spcAft>
                <a:spcPts val="600"/>
              </a:spcAft>
              <a:buFont typeface="Arial" panose="020B0604020202020204" pitchFamily="34" charset="0"/>
              <a:buChar char="•"/>
            </a:pPr>
            <a:r>
              <a:rPr lang="en-US" sz="2000">
                <a:solidFill>
                  <a:schemeClr val="bg1"/>
                </a:solidFill>
              </a:rPr>
              <a:t>Default Password: 1234 or 0000</a:t>
            </a:r>
          </a:p>
          <a:p>
            <a:pPr indent="-228600">
              <a:lnSpc>
                <a:spcPct val="90000"/>
              </a:lnSpc>
              <a:spcAft>
                <a:spcPts val="600"/>
              </a:spcAft>
              <a:buFont typeface="Arial" panose="020B0604020202020204" pitchFamily="34" charset="0"/>
              <a:buChar char="•"/>
            </a:pPr>
            <a:r>
              <a:rPr lang="en-US" sz="2000">
                <a:solidFill>
                  <a:schemeClr val="bg1"/>
                </a:solidFill>
              </a:rPr>
              <a:t>Default Communication: Slave</a:t>
            </a:r>
          </a:p>
          <a:p>
            <a:pPr indent="-228600">
              <a:lnSpc>
                <a:spcPct val="90000"/>
              </a:lnSpc>
              <a:spcAft>
                <a:spcPts val="600"/>
              </a:spcAft>
              <a:buFont typeface="Arial" panose="020B0604020202020204" pitchFamily="34" charset="0"/>
              <a:buChar char="•"/>
            </a:pPr>
            <a:r>
              <a:rPr lang="en-US" sz="2000">
                <a:solidFill>
                  <a:schemeClr val="bg1"/>
                </a:solidFill>
              </a:rPr>
              <a:t>Default Mode: Data Mode</a:t>
            </a:r>
          </a:p>
          <a:p>
            <a:pPr indent="-228600">
              <a:lnSpc>
                <a:spcPct val="90000"/>
              </a:lnSpc>
              <a:spcAft>
                <a:spcPts val="600"/>
              </a:spcAft>
              <a:buFont typeface="Arial" panose="020B0604020202020204" pitchFamily="34" charset="0"/>
              <a:buChar char="•"/>
            </a:pPr>
            <a:r>
              <a:rPr lang="en-US" sz="2000">
                <a:solidFill>
                  <a:schemeClr val="bg1"/>
                </a:solidFill>
              </a:rPr>
              <a:t>Data Mode Baud Rate: 9600, 8, N, 1</a:t>
            </a:r>
          </a:p>
          <a:p>
            <a:pPr indent="-228600">
              <a:lnSpc>
                <a:spcPct val="90000"/>
              </a:lnSpc>
              <a:spcAft>
                <a:spcPts val="600"/>
              </a:spcAft>
              <a:buFont typeface="Arial" panose="020B0604020202020204" pitchFamily="34" charset="0"/>
              <a:buChar char="•"/>
            </a:pPr>
            <a:r>
              <a:rPr lang="en-US" sz="2000">
                <a:solidFill>
                  <a:schemeClr val="bg1"/>
                </a:solidFill>
              </a:rPr>
              <a:t>Command Mode Baud Rate: 38400, 8, N, 1</a:t>
            </a:r>
          </a:p>
          <a:p>
            <a:pPr indent="-228600">
              <a:lnSpc>
                <a:spcPct val="90000"/>
              </a:lnSpc>
              <a:spcAft>
                <a:spcPts val="600"/>
              </a:spcAft>
              <a:buFont typeface="Arial" panose="020B0604020202020204" pitchFamily="34" charset="0"/>
              <a:buChar char="•"/>
            </a:pPr>
            <a:r>
              <a:rPr lang="en-US" sz="2000">
                <a:solidFill>
                  <a:schemeClr val="bg1"/>
                </a:solidFill>
              </a:rPr>
              <a:t>Default firmware: LINVOR</a:t>
            </a:r>
            <a:endParaRPr lang="en-US" sz="2000" b="0" i="0">
              <a:solidFill>
                <a:schemeClr val="bg1"/>
              </a:solidFill>
              <a:effectLst/>
            </a:endParaRPr>
          </a:p>
        </p:txBody>
      </p:sp>
      <p:pic>
        <p:nvPicPr>
          <p:cNvPr id="6148" name="Picture 4" descr="HC-05 Bluetooth Module Pinou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10716" y="1000469"/>
            <a:ext cx="6596652" cy="470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780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a:solidFill>
                  <a:srgbClr val="FFFFFF"/>
                </a:solidFill>
              </a:rPr>
              <a:t>Settings to Start Bluetooth with Mobile</a:t>
            </a:r>
          </a:p>
        </p:txBody>
      </p:sp>
      <p:graphicFrame>
        <p:nvGraphicFramePr>
          <p:cNvPr id="5" name="Content Placeholder 2">
            <a:extLst>
              <a:ext uri="{FF2B5EF4-FFF2-40B4-BE49-F238E27FC236}">
                <a16:creationId xmlns:a16="http://schemas.microsoft.com/office/drawing/2014/main" id="{389200C0-8BDD-1AF1-C78C-2B0A059A3F9D}"/>
              </a:ext>
            </a:extLst>
          </p:cNvPr>
          <p:cNvGraphicFramePr>
            <a:graphicFrameLocks noGrp="1"/>
          </p:cNvGraphicFramePr>
          <p:nvPr>
            <p:ph idx="1"/>
            <p:extLst>
              <p:ext uri="{D42A27DB-BD31-4B8C-83A1-F6EECF244321}">
                <p14:modId xmlns:p14="http://schemas.microsoft.com/office/powerpoint/2010/main" val="72135631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584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1172F-8E18-61CC-55DE-94C80AFB5B7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Configure port</a:t>
            </a:r>
          </a:p>
        </p:txBody>
      </p:sp>
      <p:pic>
        <p:nvPicPr>
          <p:cNvPr id="2050" name="Picture 2">
            <a:extLst>
              <a:ext uri="{FF2B5EF4-FFF2-40B4-BE49-F238E27FC236}">
                <a16:creationId xmlns:a16="http://schemas.microsoft.com/office/drawing/2014/main" id="{E3D4527C-035D-4F1A-C2A5-50001ADECD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76412" y="643466"/>
            <a:ext cx="638250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872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05C2C-A6A1-6088-4966-9E8403BFDEA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Labview Visa Library</a:t>
            </a:r>
          </a:p>
        </p:txBody>
      </p:sp>
      <p:pic>
        <p:nvPicPr>
          <p:cNvPr id="1026" name="Picture 2">
            <a:extLst>
              <a:ext uri="{FF2B5EF4-FFF2-40B4-BE49-F238E27FC236}">
                <a16:creationId xmlns:a16="http://schemas.microsoft.com/office/drawing/2014/main" id="{7A80C753-244F-AC1B-1DC3-DBF2752DAF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2141147"/>
            <a:ext cx="10905066" cy="346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25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Parallel Communication </a:t>
            </a:r>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26962" y="1675227"/>
            <a:ext cx="7538076" cy="43941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95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Serial Communication </a:t>
            </a:r>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6200" y="1675227"/>
            <a:ext cx="8559600" cy="43941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3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Note</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b="1"/>
              <a:t>In asynchronous transmission, we send 1 start bit (0) at the beginning and 1 or more stop bits (1s) at the end of each byte. There may be a gap between </a:t>
            </a:r>
            <a:br>
              <a:rPr lang="en-US" sz="2400" b="1"/>
            </a:br>
            <a:r>
              <a:rPr lang="en-US" sz="2400" b="1"/>
              <a:t>each byte.</a:t>
            </a:r>
          </a:p>
          <a:p>
            <a:r>
              <a:rPr lang="en-US" sz="2400" b="1">
                <a:latin typeface="Arial" panose="020B0604020202020204" pitchFamily="34" charset="0"/>
              </a:rPr>
              <a:t>Asynchronous here means “asynchronous at the byte level,”</a:t>
            </a:r>
          </a:p>
          <a:p>
            <a:r>
              <a:rPr lang="en-US" sz="2400" b="1">
                <a:latin typeface="Arial" panose="020B0604020202020204" pitchFamily="34" charset="0"/>
              </a:rPr>
              <a:t>but the bits are still synchronized; </a:t>
            </a:r>
            <a:br>
              <a:rPr lang="en-US" sz="2400" b="1">
                <a:latin typeface="Arial" panose="020B0604020202020204" pitchFamily="34" charset="0"/>
              </a:rPr>
            </a:br>
            <a:r>
              <a:rPr lang="en-US" sz="2400" b="1">
                <a:latin typeface="Arial" panose="020B0604020202020204" pitchFamily="34" charset="0"/>
              </a:rPr>
              <a:t>their durations are the same.</a:t>
            </a:r>
          </a:p>
          <a:p>
            <a:endParaRPr lang="en-US" sz="2400" b="1"/>
          </a:p>
          <a:p>
            <a:endParaRPr lang="en-US" sz="2400"/>
          </a:p>
        </p:txBody>
      </p:sp>
    </p:spTree>
    <p:extLst>
      <p:ext uri="{BB962C8B-B14F-4D97-AF65-F5344CB8AC3E}">
        <p14:creationId xmlns:p14="http://schemas.microsoft.com/office/powerpoint/2010/main" val="172498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Asynchronous Transmission </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5357" y="2427541"/>
            <a:ext cx="10246187" cy="399763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39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US" sz="4000">
                <a:solidFill>
                  <a:srgbClr val="FFFFFF"/>
                </a:solidFill>
              </a:rPr>
              <a:t>Note</a:t>
            </a:r>
          </a:p>
        </p:txBody>
      </p:sp>
      <p:sp>
        <p:nvSpPr>
          <p:cNvPr id="3" name="Content Placeholder 2"/>
          <p:cNvSpPr>
            <a:spLocks noGrp="1"/>
          </p:cNvSpPr>
          <p:nvPr>
            <p:ph idx="1"/>
          </p:nvPr>
        </p:nvSpPr>
        <p:spPr>
          <a:xfrm>
            <a:off x="1367624" y="2490436"/>
            <a:ext cx="9708995" cy="3567173"/>
          </a:xfrm>
        </p:spPr>
        <p:txBody>
          <a:bodyPr anchor="ctr">
            <a:normAutofit/>
          </a:bodyPr>
          <a:lstStyle/>
          <a:p>
            <a:r>
              <a:rPr lang="en-US" sz="2400" b="1" i="1">
                <a:effectLst>
                  <a:outerShdw blurRad="38100" dist="38100" dir="2700000" algn="tl">
                    <a:srgbClr val="C0C0C0"/>
                  </a:outerShdw>
                </a:effectLst>
              </a:rPr>
              <a:t>The transmission of binary data across a link can be accomplished in either parallel or serial mode. In parallel mode, multiple bits are sent with each clock tick. In serial mode, 1 bit is sent with each clock tick. While there is only one way to send parallel data, there are three subclasses of serial transmission: asynchronous, synchronous, and isochronous.</a:t>
            </a:r>
          </a:p>
          <a:p>
            <a:endParaRPr lang="en-US" sz="2400" b="1" i="1">
              <a:effectLst>
                <a:outerShdw blurRad="38100" dist="38100" dir="2700000" algn="tl">
                  <a:srgbClr val="C0C0C0"/>
                </a:outerShdw>
              </a:effectLst>
            </a:endParaRPr>
          </a:p>
          <a:p>
            <a:endParaRPr lang="en-US" sz="2400"/>
          </a:p>
        </p:txBody>
      </p:sp>
    </p:spTree>
    <p:extLst>
      <p:ext uri="{BB962C8B-B14F-4D97-AF65-F5344CB8AC3E}">
        <p14:creationId xmlns:p14="http://schemas.microsoft.com/office/powerpoint/2010/main" val="200857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Synchronous Transmission </a:t>
            </a:r>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2459241"/>
            <a:ext cx="10905066" cy="282617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1311"/>
      </p:ext>
    </p:extLst>
  </p:cSld>
  <p:clrMapOvr>
    <a:masterClrMapping/>
  </p:clrMapOvr>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234</TotalTime>
  <Words>1136</Words>
  <Application>Microsoft Office PowerPoint</Application>
  <PresentationFormat>Widescreen</PresentationFormat>
  <Paragraphs>108</Paragraphs>
  <Slides>36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Calibri</vt:lpstr>
      <vt:lpstr>Calibri Light</vt:lpstr>
      <vt:lpstr>Century Schoolbook</vt:lpstr>
      <vt:lpstr>Wingdings</vt:lpstr>
      <vt:lpstr>Wingdings 2</vt:lpstr>
      <vt:lpstr>View</vt:lpstr>
      <vt:lpstr>Office Theme</vt:lpstr>
      <vt:lpstr>Serial Communication</vt:lpstr>
      <vt:lpstr>Transmission Modes</vt:lpstr>
      <vt:lpstr>Transmission Modes</vt:lpstr>
      <vt:lpstr>Parallel Communication </vt:lpstr>
      <vt:lpstr>Serial Communication </vt:lpstr>
      <vt:lpstr>Note</vt:lpstr>
      <vt:lpstr>Asynchronous Transmission </vt:lpstr>
      <vt:lpstr>Note</vt:lpstr>
      <vt:lpstr>Synchronous Transmission </vt:lpstr>
      <vt:lpstr>Asynchronous Transmission</vt:lpstr>
      <vt:lpstr>Synchronous Transmission </vt:lpstr>
      <vt:lpstr>Synchronous Transmission</vt:lpstr>
      <vt:lpstr>Note</vt:lpstr>
      <vt:lpstr>Universal Synchronous Asynchronous Receiver Transmitter    USART</vt:lpstr>
      <vt:lpstr>UART</vt:lpstr>
      <vt:lpstr>Connection with PC</vt:lpstr>
      <vt:lpstr>RS232</vt:lpstr>
      <vt:lpstr>MicroController with MAX232</vt:lpstr>
      <vt:lpstr>MAX232 Operation</vt:lpstr>
      <vt:lpstr>RS232 Transmission</vt:lpstr>
      <vt:lpstr>UART Properties</vt:lpstr>
      <vt:lpstr>USART Modes </vt:lpstr>
      <vt:lpstr>Asynchronous Mode</vt:lpstr>
      <vt:lpstr>Steps for Setting UART</vt:lpstr>
      <vt:lpstr>Baud Rate </vt:lpstr>
      <vt:lpstr>UART Settings </vt:lpstr>
      <vt:lpstr>UART Initialize Example </vt:lpstr>
      <vt:lpstr>UART Receive in Interrupt Mode</vt:lpstr>
      <vt:lpstr>Interrupt for UART Receive</vt:lpstr>
      <vt:lpstr>UART Send in polling Mode</vt:lpstr>
      <vt:lpstr>LAB </vt:lpstr>
      <vt:lpstr>Bluetooth Module</vt:lpstr>
      <vt:lpstr>Bluetooth pin configuration</vt:lpstr>
      <vt:lpstr>Settings to Start Bluetooth with Mobile</vt:lpstr>
      <vt:lpstr>Configure port</vt:lpstr>
      <vt:lpstr>Labview Visa Library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dc:creator>
  <cp:lastModifiedBy>Mohamed, Mohamed Said (DXC Luxoft)</cp:lastModifiedBy>
  <cp:revision>123</cp:revision>
  <dcterms:created xsi:type="dcterms:W3CDTF">2019-10-01T15:18:11Z</dcterms:created>
  <dcterms:modified xsi:type="dcterms:W3CDTF">2022-07-27T17:10:39Z</dcterms:modified>
</cp:coreProperties>
</file>