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4" r:id="rId6"/>
    <p:sldId id="282" r:id="rId7"/>
    <p:sldId id="283" r:id="rId8"/>
    <p:sldId id="286" r:id="rId9"/>
    <p:sldId id="288" r:id="rId10"/>
    <p:sldId id="289" r:id="rId11"/>
    <p:sldId id="291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ACC47-0BC1-4FF9-882E-8C6CE4935F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CD466E-E292-4F87-9D13-D6B2BD704DF1}">
      <dgm:prSet/>
      <dgm:spPr/>
      <dgm:t>
        <a:bodyPr/>
        <a:lstStyle/>
        <a:p>
          <a:r>
            <a:rPr lang="en-US"/>
            <a:t>What are Containers?</a:t>
          </a:r>
        </a:p>
      </dgm:t>
    </dgm:pt>
    <dgm:pt modelId="{3EBB8811-B6EF-451D-9FE4-EEFAC2446BFF}" type="parTrans" cxnId="{41A73BFE-E0A1-46D5-9B62-956F381094A5}">
      <dgm:prSet/>
      <dgm:spPr/>
      <dgm:t>
        <a:bodyPr/>
        <a:lstStyle/>
        <a:p>
          <a:endParaRPr lang="en-US"/>
        </a:p>
      </dgm:t>
    </dgm:pt>
    <dgm:pt modelId="{79EEF9E2-CA6C-4086-81FA-B571F449A4CF}" type="sibTrans" cxnId="{41A73BFE-E0A1-46D5-9B62-956F381094A5}">
      <dgm:prSet/>
      <dgm:spPr/>
      <dgm:t>
        <a:bodyPr/>
        <a:lstStyle/>
        <a:p>
          <a:endParaRPr lang="en-US"/>
        </a:p>
      </dgm:t>
    </dgm:pt>
    <dgm:pt modelId="{39DB1056-374C-4C94-9E1F-D81FB210E627}">
      <dgm:prSet/>
      <dgm:spPr/>
      <dgm:t>
        <a:bodyPr/>
        <a:lstStyle/>
        <a:p>
          <a:r>
            <a:rPr lang="en-US"/>
            <a:t>Docker vs Virtual machine </a:t>
          </a:r>
        </a:p>
      </dgm:t>
    </dgm:pt>
    <dgm:pt modelId="{D6166CCA-AF31-4592-AAB7-FC62E0CF4467}" type="parTrans" cxnId="{9499F750-ACFC-45D4-BA75-0748451276A4}">
      <dgm:prSet/>
      <dgm:spPr/>
      <dgm:t>
        <a:bodyPr/>
        <a:lstStyle/>
        <a:p>
          <a:endParaRPr lang="en-US"/>
        </a:p>
      </dgm:t>
    </dgm:pt>
    <dgm:pt modelId="{A6568C68-3DA3-46CA-8886-983C1FF189B2}" type="sibTrans" cxnId="{9499F750-ACFC-45D4-BA75-0748451276A4}">
      <dgm:prSet/>
      <dgm:spPr/>
      <dgm:t>
        <a:bodyPr/>
        <a:lstStyle/>
        <a:p>
          <a:endParaRPr lang="en-US"/>
        </a:p>
      </dgm:t>
    </dgm:pt>
    <dgm:pt modelId="{3355C088-1D8A-4D89-97DB-CFC74283336F}">
      <dgm:prSet/>
      <dgm:spPr/>
      <dgm:t>
        <a:bodyPr/>
        <a:lstStyle/>
        <a:p>
          <a:r>
            <a:rPr lang="en-US"/>
            <a:t>Get Started with Docker</a:t>
          </a:r>
        </a:p>
      </dgm:t>
    </dgm:pt>
    <dgm:pt modelId="{76CA47E8-CBD4-4A83-AB54-56CDC78F7DFA}" type="parTrans" cxnId="{005E35E8-E693-4E0D-A9AB-E3685A5BB6A9}">
      <dgm:prSet/>
      <dgm:spPr/>
      <dgm:t>
        <a:bodyPr/>
        <a:lstStyle/>
        <a:p>
          <a:endParaRPr lang="en-US"/>
        </a:p>
      </dgm:t>
    </dgm:pt>
    <dgm:pt modelId="{19AA0121-0887-4C45-8520-2FD976DA4F54}" type="sibTrans" cxnId="{005E35E8-E693-4E0D-A9AB-E3685A5BB6A9}">
      <dgm:prSet/>
      <dgm:spPr/>
      <dgm:t>
        <a:bodyPr/>
        <a:lstStyle/>
        <a:p>
          <a:endParaRPr lang="en-US"/>
        </a:p>
      </dgm:t>
    </dgm:pt>
    <dgm:pt modelId="{45A3C739-A947-4555-9B4F-475A922064AD}">
      <dgm:prSet/>
      <dgm:spPr/>
      <dgm:t>
        <a:bodyPr/>
        <a:lstStyle/>
        <a:p>
          <a:r>
            <a:rPr lang="en-US"/>
            <a:t>Practical Example for { Create , Build and Run } a docker Container</a:t>
          </a:r>
        </a:p>
      </dgm:t>
    </dgm:pt>
    <dgm:pt modelId="{775BFA2A-1752-487F-9F89-BCCE5C62BA86}" type="parTrans" cxnId="{76E0966D-517A-46C5-A673-C09106887F42}">
      <dgm:prSet/>
      <dgm:spPr/>
      <dgm:t>
        <a:bodyPr/>
        <a:lstStyle/>
        <a:p>
          <a:endParaRPr lang="en-US"/>
        </a:p>
      </dgm:t>
    </dgm:pt>
    <dgm:pt modelId="{1D7299E1-128F-483D-92B8-781A6B27E07F}" type="sibTrans" cxnId="{76E0966D-517A-46C5-A673-C09106887F42}">
      <dgm:prSet/>
      <dgm:spPr/>
      <dgm:t>
        <a:bodyPr/>
        <a:lstStyle/>
        <a:p>
          <a:endParaRPr lang="en-US"/>
        </a:p>
      </dgm:t>
    </dgm:pt>
    <dgm:pt modelId="{6812D680-DB49-4ECC-B505-19C676A97991}" type="pres">
      <dgm:prSet presAssocID="{CE5ACC47-0BC1-4FF9-882E-8C6CE4935F7D}" presName="linear" presStyleCnt="0">
        <dgm:presLayoutVars>
          <dgm:animLvl val="lvl"/>
          <dgm:resizeHandles val="exact"/>
        </dgm:presLayoutVars>
      </dgm:prSet>
      <dgm:spPr/>
    </dgm:pt>
    <dgm:pt modelId="{CD55FB51-3659-405F-91F0-948B91DFAF0B}" type="pres">
      <dgm:prSet presAssocID="{C7CD466E-E292-4F87-9D13-D6B2BD704D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9DC4C9-C951-4DCE-998E-10AE16D082C9}" type="pres">
      <dgm:prSet presAssocID="{79EEF9E2-CA6C-4086-81FA-B571F449A4CF}" presName="spacer" presStyleCnt="0"/>
      <dgm:spPr/>
    </dgm:pt>
    <dgm:pt modelId="{13BF0974-B136-4C60-9283-4A7660BE6A55}" type="pres">
      <dgm:prSet presAssocID="{39DB1056-374C-4C94-9E1F-D81FB210E6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FCC715-4938-4425-A5FC-13C7A0E029B8}" type="pres">
      <dgm:prSet presAssocID="{A6568C68-3DA3-46CA-8886-983C1FF189B2}" presName="spacer" presStyleCnt="0"/>
      <dgm:spPr/>
    </dgm:pt>
    <dgm:pt modelId="{3C4C8331-2345-4619-9BF6-58A56420848F}" type="pres">
      <dgm:prSet presAssocID="{3355C088-1D8A-4D89-97DB-CFC7428333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3E9C16-F6AA-4758-A2CE-02480B165BCB}" type="pres">
      <dgm:prSet presAssocID="{19AA0121-0887-4C45-8520-2FD976DA4F54}" presName="spacer" presStyleCnt="0"/>
      <dgm:spPr/>
    </dgm:pt>
    <dgm:pt modelId="{178912D0-6A0B-4FB9-B97E-D892B9654EA0}" type="pres">
      <dgm:prSet presAssocID="{45A3C739-A947-4555-9B4F-475A922064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31FA0E-3CF1-4261-BBC6-74E0166DB472}" type="presOf" srcId="{39DB1056-374C-4C94-9E1F-D81FB210E627}" destId="{13BF0974-B136-4C60-9283-4A7660BE6A55}" srcOrd="0" destOrd="0" presId="urn:microsoft.com/office/officeart/2005/8/layout/vList2"/>
    <dgm:cxn modelId="{CFE50D47-29A0-4156-8A74-CE415AE674A0}" type="presOf" srcId="{CE5ACC47-0BC1-4FF9-882E-8C6CE4935F7D}" destId="{6812D680-DB49-4ECC-B505-19C676A97991}" srcOrd="0" destOrd="0" presId="urn:microsoft.com/office/officeart/2005/8/layout/vList2"/>
    <dgm:cxn modelId="{ACBC6C47-43C7-4B8D-AEE0-9A0D0BE9720D}" type="presOf" srcId="{3355C088-1D8A-4D89-97DB-CFC74283336F}" destId="{3C4C8331-2345-4619-9BF6-58A56420848F}" srcOrd="0" destOrd="0" presId="urn:microsoft.com/office/officeart/2005/8/layout/vList2"/>
    <dgm:cxn modelId="{76E0966D-517A-46C5-A673-C09106887F42}" srcId="{CE5ACC47-0BC1-4FF9-882E-8C6CE4935F7D}" destId="{45A3C739-A947-4555-9B4F-475A922064AD}" srcOrd="3" destOrd="0" parTransId="{775BFA2A-1752-487F-9F89-BCCE5C62BA86}" sibTransId="{1D7299E1-128F-483D-92B8-781A6B27E07F}"/>
    <dgm:cxn modelId="{9499F750-ACFC-45D4-BA75-0748451276A4}" srcId="{CE5ACC47-0BC1-4FF9-882E-8C6CE4935F7D}" destId="{39DB1056-374C-4C94-9E1F-D81FB210E627}" srcOrd="1" destOrd="0" parTransId="{D6166CCA-AF31-4592-AAB7-FC62E0CF4467}" sibTransId="{A6568C68-3DA3-46CA-8886-983C1FF189B2}"/>
    <dgm:cxn modelId="{00ABC374-E84E-4101-917B-26F758E9A9BA}" type="presOf" srcId="{45A3C739-A947-4555-9B4F-475A922064AD}" destId="{178912D0-6A0B-4FB9-B97E-D892B9654EA0}" srcOrd="0" destOrd="0" presId="urn:microsoft.com/office/officeart/2005/8/layout/vList2"/>
    <dgm:cxn modelId="{28F3B785-4776-41CD-A35A-D7AFA4081186}" type="presOf" srcId="{C7CD466E-E292-4F87-9D13-D6B2BD704DF1}" destId="{CD55FB51-3659-405F-91F0-948B91DFAF0B}" srcOrd="0" destOrd="0" presId="urn:microsoft.com/office/officeart/2005/8/layout/vList2"/>
    <dgm:cxn modelId="{005E35E8-E693-4E0D-A9AB-E3685A5BB6A9}" srcId="{CE5ACC47-0BC1-4FF9-882E-8C6CE4935F7D}" destId="{3355C088-1D8A-4D89-97DB-CFC74283336F}" srcOrd="2" destOrd="0" parTransId="{76CA47E8-CBD4-4A83-AB54-56CDC78F7DFA}" sibTransId="{19AA0121-0887-4C45-8520-2FD976DA4F54}"/>
    <dgm:cxn modelId="{41A73BFE-E0A1-46D5-9B62-956F381094A5}" srcId="{CE5ACC47-0BC1-4FF9-882E-8C6CE4935F7D}" destId="{C7CD466E-E292-4F87-9D13-D6B2BD704DF1}" srcOrd="0" destOrd="0" parTransId="{3EBB8811-B6EF-451D-9FE4-EEFAC2446BFF}" sibTransId="{79EEF9E2-CA6C-4086-81FA-B571F449A4CF}"/>
    <dgm:cxn modelId="{CE8B43BB-44F0-4453-850F-4BD2E02C0B10}" type="presParOf" srcId="{6812D680-DB49-4ECC-B505-19C676A97991}" destId="{CD55FB51-3659-405F-91F0-948B91DFAF0B}" srcOrd="0" destOrd="0" presId="urn:microsoft.com/office/officeart/2005/8/layout/vList2"/>
    <dgm:cxn modelId="{5F214F6D-CC1F-4599-B3B1-87AC7F31A5E1}" type="presParOf" srcId="{6812D680-DB49-4ECC-B505-19C676A97991}" destId="{379DC4C9-C951-4DCE-998E-10AE16D082C9}" srcOrd="1" destOrd="0" presId="urn:microsoft.com/office/officeart/2005/8/layout/vList2"/>
    <dgm:cxn modelId="{71027D5B-51EF-48AE-9F2C-9C1D6217B34B}" type="presParOf" srcId="{6812D680-DB49-4ECC-B505-19C676A97991}" destId="{13BF0974-B136-4C60-9283-4A7660BE6A55}" srcOrd="2" destOrd="0" presId="urn:microsoft.com/office/officeart/2005/8/layout/vList2"/>
    <dgm:cxn modelId="{EF39E865-5132-44DB-86F3-B3B914154D1F}" type="presParOf" srcId="{6812D680-DB49-4ECC-B505-19C676A97991}" destId="{DCFCC715-4938-4425-A5FC-13C7A0E029B8}" srcOrd="3" destOrd="0" presId="urn:microsoft.com/office/officeart/2005/8/layout/vList2"/>
    <dgm:cxn modelId="{D6B465DB-B6AB-4EFD-A0FD-E7A25798DFF6}" type="presParOf" srcId="{6812D680-DB49-4ECC-B505-19C676A97991}" destId="{3C4C8331-2345-4619-9BF6-58A56420848F}" srcOrd="4" destOrd="0" presId="urn:microsoft.com/office/officeart/2005/8/layout/vList2"/>
    <dgm:cxn modelId="{D792CE94-D5A5-430B-97A8-1AE5A4F75C84}" type="presParOf" srcId="{6812D680-DB49-4ECC-B505-19C676A97991}" destId="{403E9C16-F6AA-4758-A2CE-02480B165BCB}" srcOrd="5" destOrd="0" presId="urn:microsoft.com/office/officeart/2005/8/layout/vList2"/>
    <dgm:cxn modelId="{37FCFC15-196A-4C3B-B30F-A08BF5B22DCC}" type="presParOf" srcId="{6812D680-DB49-4ECC-B505-19C676A97991}" destId="{178912D0-6A0B-4FB9-B97E-D892B9654E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5FB51-3659-405F-91F0-948B91DFAF0B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are Containers?</a:t>
          </a:r>
        </a:p>
      </dsp:txBody>
      <dsp:txXfrm>
        <a:off x="62055" y="133748"/>
        <a:ext cx="6139530" cy="1147095"/>
      </dsp:txXfrm>
    </dsp:sp>
    <dsp:sp modelId="{13BF0974-B136-4C60-9283-4A7660BE6A55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Docker vs Virtual machine </a:t>
          </a:r>
        </a:p>
      </dsp:txBody>
      <dsp:txXfrm>
        <a:off x="62055" y="1497113"/>
        <a:ext cx="6139530" cy="1147095"/>
      </dsp:txXfrm>
    </dsp:sp>
    <dsp:sp modelId="{3C4C8331-2345-4619-9BF6-58A56420848F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Started with Docker</a:t>
          </a:r>
        </a:p>
      </dsp:txBody>
      <dsp:txXfrm>
        <a:off x="62055" y="2860478"/>
        <a:ext cx="6139530" cy="1147095"/>
      </dsp:txXfrm>
    </dsp:sp>
    <dsp:sp modelId="{178912D0-6A0B-4FB9-B97E-D892B9654EA0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Practical Example for { Create , Build and Run } a docker Container</a:t>
          </a:r>
        </a:p>
      </dsp:txBody>
      <dsp:txXfrm>
        <a:off x="62055" y="4223844"/>
        <a:ext cx="613953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9A3-186C-03E3-CCF2-4383A2BD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6716-DDF0-A2E8-FFA8-115743991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D2EB-5140-3011-DB02-59BAD796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12CE-8569-5661-D1DF-D18E4351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3F48-BE46-2A50-9253-F756F46A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6E9-AADE-62C3-0680-E7CF287B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071A-456D-3884-B505-6431B40C8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4705-7CEA-2874-BB9F-406F9E2C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BC54-BD7A-0D28-6DA1-D8B0A86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EA77-CF6C-8AF1-8844-9DBE241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7DDF-80BA-7266-B20C-8356C5ED7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317BF-A707-50A0-3BFB-9A713653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3849-415C-C379-6E36-A93CB0A1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7024-2EC8-D4FC-9FAC-ADE89093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2C79-2225-5374-347B-B1F90C4B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9195-286B-E0AF-2803-6F0CB1DF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BDFF-20E1-92DC-CB1A-F742B0DD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46EB-8B41-37C6-13C8-A512E7CA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146F-10A2-28AB-0B09-672ADD27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028C3-CB81-348D-6B81-1CC0B37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1EC2-C444-36AD-F1A0-3BD9C9A2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F4E97-2AF3-9F76-3110-7AD4104E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FB6-B803-2D09-2D01-8AB5503E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3975-5CDC-AB62-159C-6F6DF5D5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C297-061F-9B5C-6911-CF0EFB8A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3CC2-9AFF-ECE6-1C94-C527FC6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488B-EB88-CD6B-9B1B-9EA49C0C1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7863-92F7-E621-96A4-FF3D1A49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A988-2CBF-9AEC-8FCF-69FCC649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C21E-4B2E-59B8-CA34-E393EFEF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1E02-DDA9-05D7-F6CE-701D4AFE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D001-D112-0F2C-C0CC-2DE90F31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E676-3AE7-0704-C490-4200FB88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0512-3431-E0F1-9471-4375071C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2EF0A-3E87-7F24-0B22-EEF63E274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3E63B-64A7-DC7E-11E8-2546693FE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B55D1-284D-4B52-C698-5FF414F5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6DD6A-E567-523B-F8F9-229382E5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D9161-5F16-E115-E113-7081B2F6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EAC1-4D14-F9FF-DA9B-B296B68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91B08-9500-099B-451E-AE1F1090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14741-8809-FBD6-D6A1-17850461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32315-5A5A-F29E-F756-85955C35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8CECB-5F3F-4F2D-2C38-82E58C23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F4E47-B972-16BB-8EAC-D491A86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7A73-56AB-F100-ACE1-C02BB323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562B-8C41-3454-073E-2C52EA60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DE2-F79B-178B-77F5-6E5710D4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8DBE-76A4-ADF6-39DC-14E2326D1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0E19E-CD81-A706-A909-8C3C7ACF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7A4F-F326-661D-20A1-AAB06DBB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8FA0-7C15-2259-40EC-B0CCC21F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8F42-3232-2712-F049-99A991A7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DE9C7-2900-21A0-0011-884233AA5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2DEC-EA1A-1FA0-87B5-FC72D8942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1E64-FA75-B402-7435-A2C84B1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7B35B-FF49-E372-609F-7DE3BB79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A847-128C-CA76-8F9D-E8741FE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A45E-D314-F26F-95FC-410D9DB1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A9F36-E6CC-2151-EF5B-82EE449C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74BD-8169-F2CB-D41F-66D6D6172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4779-00D3-4778-96E9-A223EFEE08ED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DFC4-E4CB-0432-538D-F0A1FDB7A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A097-2751-C498-046B-CAC0E61D0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8767-F73C-4B62-AEEA-48E93CBE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saied8/devops" TargetMode="External"/><Relationship Id="rId2" Type="http://schemas.openxmlformats.org/officeDocument/2006/relationships/hyperlink" Target="https://hub.docker.com/search?q=&amp;type=imag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A275-1425-541A-1F12-B6F7B8E39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797C-EEF6-7FE4-5E23-B1430D511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71E09-8F96-0485-A2E8-1FC6E449D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4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40A86-A0BC-28BE-92FE-2B455DE1B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F8A7E6-7F8A-709E-8CEB-1D181DB0A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44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3C44447-89A6-7818-362E-70356D64C3AD}"/>
              </a:ext>
            </a:extLst>
          </p:cNvPr>
          <p:cNvSpPr txBox="1">
            <a:spLocks/>
          </p:cNvSpPr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>
                <a:solidFill>
                  <a:srgbClr val="24496F"/>
                </a:solidFill>
              </a:rPr>
              <a:t>Docker Containers</a:t>
            </a:r>
            <a:endParaRPr lang="en-US" sz="5800" dirty="0">
              <a:solidFill>
                <a:srgbClr val="24496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C7AE100-B385-BCCD-AD02-84B777FD3A24}"/>
              </a:ext>
            </a:extLst>
          </p:cNvPr>
          <p:cNvSpPr txBox="1">
            <a:spLocks/>
          </p:cNvSpPr>
          <p:nvPr/>
        </p:nvSpPr>
        <p:spPr>
          <a:xfrm>
            <a:off x="1709530" y="5799489"/>
            <a:ext cx="8767860" cy="4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24496F"/>
                </a:solidFill>
              </a:rPr>
              <a:t>Mohamed Said</a:t>
            </a:r>
          </a:p>
        </p:txBody>
      </p:sp>
      <p:pic>
        <p:nvPicPr>
          <p:cNvPr id="9" name="Picture 8" descr="No description available.">
            <a:extLst>
              <a:ext uri="{FF2B5EF4-FFF2-40B4-BE49-F238E27FC236}">
                <a16:creationId xmlns:a16="http://schemas.microsoft.com/office/drawing/2014/main" id="{95CF4982-0CD8-6FA2-85B1-4EB0DF024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1" b="1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9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Jenkins plugins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Arg vs env</a:t>
            </a:r>
          </a:p>
        </p:txBody>
      </p:sp>
      <p:pic>
        <p:nvPicPr>
          <p:cNvPr id="1026" name="Picture 2" descr="https://d33wubrfki0l68.cloudfront.net/8d799fc311d166c3a7d9f1a7970e1dd1d43bf141/0a855/images/docker-env-vars/docker_environment_build_ar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4264" y="1675227"/>
            <a:ext cx="492347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5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A78-F89A-F347-9476-51EF903B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3" y="2655800"/>
            <a:ext cx="10363200" cy="1546399"/>
          </a:xfrm>
        </p:spPr>
        <p:txBody>
          <a:bodyPr/>
          <a:lstStyle/>
          <a:p>
            <a:r>
              <a:rPr lang="en-EG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4752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BD784-B22A-8C4C-9B08-C20FC553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F6E7DC2-9022-0AE3-EE5F-118A1BEE2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16599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38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Docker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www.docker.com/sites/default/files/d8/2018-11/docker-containerized-appliction-blue-bord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16088"/>
            <a:ext cx="5414963" cy="430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ocker.com/sites/default/files/d8/2018-11/container-vm-whatcontaine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716088"/>
            <a:ext cx="5414963" cy="430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Docker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2606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Why Docker</a:t>
            </a:r>
          </a:p>
        </p:txBody>
      </p:sp>
      <p:pic>
        <p:nvPicPr>
          <p:cNvPr id="2050" name="Picture 2" descr="The Modern Software Supply Chain Runs on Docker - Docker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97" y="1675227"/>
            <a:ext cx="9604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commands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Go to the place where the dockerfile and type this command to build the image: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docker build -t crossworkers/googletest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To check image creation use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docker images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To run the image use: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docker run –v “the desired working directory”:/mnt –w /mnt imagename make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Example</a:t>
            </a:r>
            <a:r>
              <a:rPr lang="en-US" sz="1500" b="1"/>
              <a:t>:</a:t>
            </a:r>
            <a:br>
              <a:rPr lang="en-US" sz="1500" b="1"/>
            </a:br>
            <a:r>
              <a:rPr lang="en-US" sz="1500" b="1"/>
              <a:t>docker run -v D:/work/training/googletest/mnt:/mnt -w /mnt crossworkers/googletest:latest make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Interactive</a:t>
            </a:r>
            <a:r>
              <a:rPr lang="en-US" sz="1500" b="1"/>
              <a:t> </a:t>
            </a:r>
            <a:r>
              <a:rPr lang="en-US" sz="1500"/>
              <a:t>shell</a:t>
            </a:r>
            <a:r>
              <a:rPr lang="en-US" sz="1500" b="1"/>
              <a:t>:</a:t>
            </a:r>
            <a:br>
              <a:rPr lang="en-US" sz="1500" b="1"/>
            </a:br>
            <a:r>
              <a:rPr lang="en-US" sz="1500" b="1"/>
              <a:t>docker run -it D:/work/training/googletest/mnt:/mnt -w /mnt crossworkers/googletest:latest bash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99838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Docker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https://hub.docker.com/search?q=&amp;type=image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https://github.com/Mohamedsaied8/devops</a:t>
            </a: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00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7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Orchestration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Kubernetes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Docker Swarm</a:t>
            </a:r>
          </a:p>
        </p:txBody>
      </p:sp>
      <p:pic>
        <p:nvPicPr>
          <p:cNvPr id="3074" name="Picture 2" descr="Kubernetes vs. Docker Swarm: What are the Differenc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086874"/>
            <a:ext cx="6539075" cy="43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2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Agenda</vt:lpstr>
      <vt:lpstr>Docker Architecture</vt:lpstr>
      <vt:lpstr>Docker Vs Virtual Machine</vt:lpstr>
      <vt:lpstr>Why Docker</vt:lpstr>
      <vt:lpstr>Docker commands</vt:lpstr>
      <vt:lpstr>Docker Image</vt:lpstr>
      <vt:lpstr>Docker hub</vt:lpstr>
      <vt:lpstr>Docker Orchestration </vt:lpstr>
      <vt:lpstr>Jenkins plugins</vt:lpstr>
      <vt:lpstr>Arg vs env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Mohamed Said (DXC Luxoft)</dc:creator>
  <cp:lastModifiedBy>Mohamed, Mohamed Said (DXC Luxoft)</cp:lastModifiedBy>
  <cp:revision>3</cp:revision>
  <dcterms:created xsi:type="dcterms:W3CDTF">2022-08-06T05:15:53Z</dcterms:created>
  <dcterms:modified xsi:type="dcterms:W3CDTF">2022-08-06T05:18:44Z</dcterms:modified>
</cp:coreProperties>
</file>