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3F677-BF78-5279-FE33-8241DB0D2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EB4DC-29D8-FF3B-2A6A-50F204236D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0AD13-DFF6-6AE5-5467-056B37ED1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248C-2568-4BD8-B846-7A06B03809EB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76120-B8A7-1D9B-007F-2B85D4DFF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9A36F-968A-4802-6B31-6D833305D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FE444-D85F-4F80-B158-395BE87E4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22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85A15-70F0-EA62-2B28-B8205E560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DB55E7-0B41-5A33-F06F-9F1DF35D0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A8E49-9B68-8D29-2283-6AF6695E9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248C-2568-4BD8-B846-7A06B03809EB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BB497-EA5B-5D7D-2484-FCA03F152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978CB-A8B2-2A3E-EC69-100860763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FE444-D85F-4F80-B158-395BE87E4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7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A29594-2A5D-F215-6833-277A0E3193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EB1D3-0240-1EDD-EC3D-E61060E2A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A8346-8EB9-621B-5AE8-4DC54C95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248C-2568-4BD8-B846-7A06B03809EB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01D28-61FD-ED2C-27C9-01B6C00D6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E12A-9249-CCA0-83E7-42D11BF13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FE444-D85F-4F80-B158-395BE87E4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71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3540" y="185673"/>
            <a:ext cx="1142491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939"/>
              </a:lnSpc>
            </a:pPr>
            <a:fld id="{81D60167-4931-47E6-BA6A-407CBD079E47}" type="slidenum">
              <a:rPr spc="-75" dirty="0"/>
              <a:t>‹#›</a:t>
            </a:fld>
            <a:endParaRPr spc="-75" dirty="0"/>
          </a:p>
        </p:txBody>
      </p:sp>
    </p:spTree>
    <p:extLst>
      <p:ext uri="{BB962C8B-B14F-4D97-AF65-F5344CB8AC3E}">
        <p14:creationId xmlns:p14="http://schemas.microsoft.com/office/powerpoint/2010/main" val="2135029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A312D-49E5-BFCD-D418-9078BC84F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33ED0-40A2-D635-E68E-1264008F3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78B31-BC5C-6DCB-01E8-118ACD1C9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248C-2568-4BD8-B846-7A06B03809EB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3504E-407B-F521-9A62-494B5D178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994B5-9EE3-09BA-8389-2A4D4ACAE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FE444-D85F-4F80-B158-395BE87E4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9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EB2D3-6E21-4E58-637F-1B4779A5A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373BC-A519-4D7D-E94A-621F3C182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5A2AD-9740-8D07-A637-EDCA1289F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248C-2568-4BD8-B846-7A06B03809EB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0A36C-54F1-C86C-1101-1711ADDB1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11111-B4C3-5244-B877-AD1E9681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FE444-D85F-4F80-B158-395BE87E4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73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0C70A-68CF-EA7F-9716-F2ECE6450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009B2-17C0-EE1D-BFA1-071466AC7C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B6E02A-7FA8-BE4E-0782-0C1B84301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E9998-1241-51F2-B8DE-50827F781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248C-2568-4BD8-B846-7A06B03809EB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54C69-7E52-AD72-1307-C208CEF0F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938E4-4BE3-DD96-8515-D069E56C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FE444-D85F-4F80-B158-395BE87E4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87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7BB82-01D9-3B32-BCB7-DDF9669EE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3AFCB-26E4-CA33-428F-B80A5AEDF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522182-8FD3-DC3A-2171-5866F2180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88B8C9-A0C4-BCFD-73E1-D0825FF99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8A5FA6-2D47-EDE8-8067-270B7333BC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3939D7-FE9B-D09F-CB52-CDF5882B4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248C-2568-4BD8-B846-7A06B03809EB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4D6D59-6922-264B-29D9-A68699103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633039-EF82-E123-3927-FCBD173B4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FE444-D85F-4F80-B158-395BE87E4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68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25252-60D8-EF83-46C6-10339AC7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D8D196-A674-8F4B-D53C-8400FB030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248C-2568-4BD8-B846-7A06B03809EB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7D00FC-BACF-1860-2A81-0DEC8EB80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9693C-4B90-F68B-60DA-28992024B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FE444-D85F-4F80-B158-395BE87E4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56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6AC7F7-F215-713C-FCB5-C0AAA9E5D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248C-2568-4BD8-B846-7A06B03809EB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699D5A-F685-5330-083B-77AE41F95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FB687-EC39-A10E-FA4F-F0870F422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FE444-D85F-4F80-B158-395BE87E4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59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D96B0-6E70-1833-A263-5E7E1E557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43621-B0F2-8F53-84AB-A5ABC816D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DAB25-2CD7-7F55-0B56-7BB6197E8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AAE35F-15BA-792A-815A-86C0E4B8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248C-2568-4BD8-B846-7A06B03809EB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6E125-DAEB-F5F0-6570-C1D9ADE01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C4135C-58B0-8599-B953-4B139989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FE444-D85F-4F80-B158-395BE87E4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22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6CF27-E03F-D053-2EFC-659810A29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94FA52-5C37-098E-3984-4C4861D138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9E42F5-601C-604B-FB9A-7A6CD2958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94287-0571-D2D7-79B3-9318064E1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248C-2568-4BD8-B846-7A06B03809EB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5B763-300E-C3E2-4689-444898439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E3554-A0B1-7710-7C79-3F17056C8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FE444-D85F-4F80-B158-395BE87E4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4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774342-A390-671E-0095-3B305D754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11C51-FB13-4084-386F-932B07E1F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C1313-96AC-13DF-A28A-561D050577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D248C-2568-4BD8-B846-7A06B03809EB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660D7-3074-73B4-FA99-9F644BA407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F8EDB-1A81-A946-98A8-D1BE29A200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FE444-D85F-4F80-B158-395BE87E4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6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jpg"/><Relationship Id="rId5" Type="http://schemas.openxmlformats.org/officeDocument/2006/relationships/image" Target="../media/image45.jp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18" Type="http://schemas.openxmlformats.org/officeDocument/2006/relationships/image" Target="../media/image8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17" Type="http://schemas.openxmlformats.org/officeDocument/2006/relationships/image" Target="../media/image86.png"/><Relationship Id="rId2" Type="http://schemas.openxmlformats.org/officeDocument/2006/relationships/image" Target="../media/image71.png"/><Relationship Id="rId16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5" Type="http://schemas.openxmlformats.org/officeDocument/2006/relationships/image" Target="../media/image84.png"/><Relationship Id="rId10" Type="http://schemas.openxmlformats.org/officeDocument/2006/relationships/image" Target="../media/image79.png"/><Relationship Id="rId19" Type="http://schemas.openxmlformats.org/officeDocument/2006/relationships/image" Target="../media/image88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Relationship Id="rId14" Type="http://schemas.openxmlformats.org/officeDocument/2006/relationships/image" Target="../media/image8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4.png"/><Relationship Id="rId117" Type="http://schemas.openxmlformats.org/officeDocument/2006/relationships/image" Target="../media/image205.png"/><Relationship Id="rId21" Type="http://schemas.openxmlformats.org/officeDocument/2006/relationships/image" Target="../media/image109.png"/><Relationship Id="rId42" Type="http://schemas.openxmlformats.org/officeDocument/2006/relationships/image" Target="../media/image130.png"/><Relationship Id="rId47" Type="http://schemas.openxmlformats.org/officeDocument/2006/relationships/image" Target="../media/image135.png"/><Relationship Id="rId63" Type="http://schemas.openxmlformats.org/officeDocument/2006/relationships/image" Target="../media/image151.png"/><Relationship Id="rId68" Type="http://schemas.openxmlformats.org/officeDocument/2006/relationships/image" Target="../media/image156.png"/><Relationship Id="rId84" Type="http://schemas.openxmlformats.org/officeDocument/2006/relationships/image" Target="../media/image172.png"/><Relationship Id="rId89" Type="http://schemas.openxmlformats.org/officeDocument/2006/relationships/image" Target="../media/image177.png"/><Relationship Id="rId112" Type="http://schemas.openxmlformats.org/officeDocument/2006/relationships/image" Target="../media/image200.png"/><Relationship Id="rId16" Type="http://schemas.openxmlformats.org/officeDocument/2006/relationships/image" Target="../media/image104.png"/><Relationship Id="rId107" Type="http://schemas.openxmlformats.org/officeDocument/2006/relationships/image" Target="../media/image195.png"/><Relationship Id="rId11" Type="http://schemas.openxmlformats.org/officeDocument/2006/relationships/image" Target="../media/image99.png"/><Relationship Id="rId32" Type="http://schemas.openxmlformats.org/officeDocument/2006/relationships/image" Target="../media/image120.png"/><Relationship Id="rId37" Type="http://schemas.openxmlformats.org/officeDocument/2006/relationships/image" Target="../media/image125.png"/><Relationship Id="rId53" Type="http://schemas.openxmlformats.org/officeDocument/2006/relationships/image" Target="../media/image141.png"/><Relationship Id="rId58" Type="http://schemas.openxmlformats.org/officeDocument/2006/relationships/image" Target="../media/image146.png"/><Relationship Id="rId74" Type="http://schemas.openxmlformats.org/officeDocument/2006/relationships/image" Target="../media/image162.png"/><Relationship Id="rId79" Type="http://schemas.openxmlformats.org/officeDocument/2006/relationships/image" Target="../media/image167.png"/><Relationship Id="rId102" Type="http://schemas.openxmlformats.org/officeDocument/2006/relationships/image" Target="../media/image190.png"/><Relationship Id="rId5" Type="http://schemas.openxmlformats.org/officeDocument/2006/relationships/image" Target="../media/image93.png"/><Relationship Id="rId90" Type="http://schemas.openxmlformats.org/officeDocument/2006/relationships/image" Target="../media/image178.png"/><Relationship Id="rId95" Type="http://schemas.openxmlformats.org/officeDocument/2006/relationships/image" Target="../media/image183.png"/><Relationship Id="rId22" Type="http://schemas.openxmlformats.org/officeDocument/2006/relationships/image" Target="../media/image110.png"/><Relationship Id="rId27" Type="http://schemas.openxmlformats.org/officeDocument/2006/relationships/image" Target="../media/image115.png"/><Relationship Id="rId43" Type="http://schemas.openxmlformats.org/officeDocument/2006/relationships/image" Target="../media/image131.png"/><Relationship Id="rId48" Type="http://schemas.openxmlformats.org/officeDocument/2006/relationships/image" Target="../media/image136.png"/><Relationship Id="rId64" Type="http://schemas.openxmlformats.org/officeDocument/2006/relationships/image" Target="../media/image152.png"/><Relationship Id="rId69" Type="http://schemas.openxmlformats.org/officeDocument/2006/relationships/image" Target="../media/image157.png"/><Relationship Id="rId113" Type="http://schemas.openxmlformats.org/officeDocument/2006/relationships/image" Target="../media/image201.png"/><Relationship Id="rId118" Type="http://schemas.openxmlformats.org/officeDocument/2006/relationships/image" Target="../media/image206.png"/><Relationship Id="rId80" Type="http://schemas.openxmlformats.org/officeDocument/2006/relationships/image" Target="../media/image168.png"/><Relationship Id="rId85" Type="http://schemas.openxmlformats.org/officeDocument/2006/relationships/image" Target="../media/image173.png"/><Relationship Id="rId12" Type="http://schemas.openxmlformats.org/officeDocument/2006/relationships/image" Target="../media/image100.png"/><Relationship Id="rId17" Type="http://schemas.openxmlformats.org/officeDocument/2006/relationships/image" Target="../media/image105.png"/><Relationship Id="rId33" Type="http://schemas.openxmlformats.org/officeDocument/2006/relationships/image" Target="../media/image121.png"/><Relationship Id="rId38" Type="http://schemas.openxmlformats.org/officeDocument/2006/relationships/image" Target="../media/image126.png"/><Relationship Id="rId59" Type="http://schemas.openxmlformats.org/officeDocument/2006/relationships/image" Target="../media/image147.png"/><Relationship Id="rId103" Type="http://schemas.openxmlformats.org/officeDocument/2006/relationships/image" Target="../media/image191.png"/><Relationship Id="rId108" Type="http://schemas.openxmlformats.org/officeDocument/2006/relationships/image" Target="../media/image196.png"/><Relationship Id="rId54" Type="http://schemas.openxmlformats.org/officeDocument/2006/relationships/image" Target="../media/image142.png"/><Relationship Id="rId70" Type="http://schemas.openxmlformats.org/officeDocument/2006/relationships/image" Target="../media/image158.png"/><Relationship Id="rId75" Type="http://schemas.openxmlformats.org/officeDocument/2006/relationships/image" Target="../media/image163.png"/><Relationship Id="rId91" Type="http://schemas.openxmlformats.org/officeDocument/2006/relationships/image" Target="../media/image179.png"/><Relationship Id="rId96" Type="http://schemas.openxmlformats.org/officeDocument/2006/relationships/image" Target="../media/image18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4.png"/><Relationship Id="rId23" Type="http://schemas.openxmlformats.org/officeDocument/2006/relationships/image" Target="../media/image111.png"/><Relationship Id="rId28" Type="http://schemas.openxmlformats.org/officeDocument/2006/relationships/image" Target="../media/image116.png"/><Relationship Id="rId49" Type="http://schemas.openxmlformats.org/officeDocument/2006/relationships/image" Target="../media/image137.png"/><Relationship Id="rId114" Type="http://schemas.openxmlformats.org/officeDocument/2006/relationships/image" Target="../media/image202.png"/><Relationship Id="rId119" Type="http://schemas.openxmlformats.org/officeDocument/2006/relationships/image" Target="../media/image207.png"/><Relationship Id="rId10" Type="http://schemas.openxmlformats.org/officeDocument/2006/relationships/image" Target="../media/image98.png"/><Relationship Id="rId31" Type="http://schemas.openxmlformats.org/officeDocument/2006/relationships/image" Target="../media/image119.png"/><Relationship Id="rId44" Type="http://schemas.openxmlformats.org/officeDocument/2006/relationships/image" Target="../media/image132.png"/><Relationship Id="rId52" Type="http://schemas.openxmlformats.org/officeDocument/2006/relationships/image" Target="../media/image140.png"/><Relationship Id="rId60" Type="http://schemas.openxmlformats.org/officeDocument/2006/relationships/image" Target="../media/image148.png"/><Relationship Id="rId65" Type="http://schemas.openxmlformats.org/officeDocument/2006/relationships/image" Target="../media/image153.png"/><Relationship Id="rId73" Type="http://schemas.openxmlformats.org/officeDocument/2006/relationships/image" Target="../media/image161.png"/><Relationship Id="rId78" Type="http://schemas.openxmlformats.org/officeDocument/2006/relationships/image" Target="../media/image166.png"/><Relationship Id="rId81" Type="http://schemas.openxmlformats.org/officeDocument/2006/relationships/image" Target="../media/image169.png"/><Relationship Id="rId86" Type="http://schemas.openxmlformats.org/officeDocument/2006/relationships/image" Target="../media/image174.png"/><Relationship Id="rId94" Type="http://schemas.openxmlformats.org/officeDocument/2006/relationships/image" Target="../media/image182.png"/><Relationship Id="rId99" Type="http://schemas.openxmlformats.org/officeDocument/2006/relationships/image" Target="../media/image187.png"/><Relationship Id="rId101" Type="http://schemas.openxmlformats.org/officeDocument/2006/relationships/image" Target="../media/image189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Relationship Id="rId13" Type="http://schemas.openxmlformats.org/officeDocument/2006/relationships/image" Target="../media/image101.png"/><Relationship Id="rId18" Type="http://schemas.openxmlformats.org/officeDocument/2006/relationships/image" Target="../media/image106.png"/><Relationship Id="rId39" Type="http://schemas.openxmlformats.org/officeDocument/2006/relationships/image" Target="../media/image127.png"/><Relationship Id="rId109" Type="http://schemas.openxmlformats.org/officeDocument/2006/relationships/image" Target="../media/image197.png"/><Relationship Id="rId34" Type="http://schemas.openxmlformats.org/officeDocument/2006/relationships/image" Target="../media/image122.png"/><Relationship Id="rId50" Type="http://schemas.openxmlformats.org/officeDocument/2006/relationships/image" Target="../media/image138.png"/><Relationship Id="rId55" Type="http://schemas.openxmlformats.org/officeDocument/2006/relationships/image" Target="../media/image143.png"/><Relationship Id="rId76" Type="http://schemas.openxmlformats.org/officeDocument/2006/relationships/image" Target="../media/image164.png"/><Relationship Id="rId97" Type="http://schemas.openxmlformats.org/officeDocument/2006/relationships/image" Target="../media/image185.png"/><Relationship Id="rId104" Type="http://schemas.openxmlformats.org/officeDocument/2006/relationships/image" Target="../media/image192.png"/><Relationship Id="rId7" Type="http://schemas.openxmlformats.org/officeDocument/2006/relationships/image" Target="../media/image95.png"/><Relationship Id="rId71" Type="http://schemas.openxmlformats.org/officeDocument/2006/relationships/image" Target="../media/image159.png"/><Relationship Id="rId92" Type="http://schemas.openxmlformats.org/officeDocument/2006/relationships/image" Target="../media/image180.png"/><Relationship Id="rId2" Type="http://schemas.openxmlformats.org/officeDocument/2006/relationships/image" Target="../media/image90.jpg"/><Relationship Id="rId29" Type="http://schemas.openxmlformats.org/officeDocument/2006/relationships/image" Target="../media/image117.png"/><Relationship Id="rId24" Type="http://schemas.openxmlformats.org/officeDocument/2006/relationships/image" Target="../media/image112.png"/><Relationship Id="rId40" Type="http://schemas.openxmlformats.org/officeDocument/2006/relationships/image" Target="../media/image128.png"/><Relationship Id="rId45" Type="http://schemas.openxmlformats.org/officeDocument/2006/relationships/image" Target="../media/image133.png"/><Relationship Id="rId66" Type="http://schemas.openxmlformats.org/officeDocument/2006/relationships/image" Target="../media/image154.png"/><Relationship Id="rId87" Type="http://schemas.openxmlformats.org/officeDocument/2006/relationships/image" Target="../media/image175.png"/><Relationship Id="rId110" Type="http://schemas.openxmlformats.org/officeDocument/2006/relationships/image" Target="../media/image198.png"/><Relationship Id="rId115" Type="http://schemas.openxmlformats.org/officeDocument/2006/relationships/image" Target="../media/image203.png"/><Relationship Id="rId61" Type="http://schemas.openxmlformats.org/officeDocument/2006/relationships/image" Target="../media/image149.png"/><Relationship Id="rId82" Type="http://schemas.openxmlformats.org/officeDocument/2006/relationships/image" Target="../media/image170.png"/><Relationship Id="rId19" Type="http://schemas.openxmlformats.org/officeDocument/2006/relationships/image" Target="../media/image107.png"/><Relationship Id="rId14" Type="http://schemas.openxmlformats.org/officeDocument/2006/relationships/image" Target="../media/image102.png"/><Relationship Id="rId30" Type="http://schemas.openxmlformats.org/officeDocument/2006/relationships/image" Target="../media/image118.png"/><Relationship Id="rId35" Type="http://schemas.openxmlformats.org/officeDocument/2006/relationships/image" Target="../media/image123.png"/><Relationship Id="rId56" Type="http://schemas.openxmlformats.org/officeDocument/2006/relationships/image" Target="../media/image144.png"/><Relationship Id="rId77" Type="http://schemas.openxmlformats.org/officeDocument/2006/relationships/image" Target="../media/image165.png"/><Relationship Id="rId100" Type="http://schemas.openxmlformats.org/officeDocument/2006/relationships/image" Target="../media/image188.png"/><Relationship Id="rId105" Type="http://schemas.openxmlformats.org/officeDocument/2006/relationships/image" Target="../media/image193.png"/><Relationship Id="rId8" Type="http://schemas.openxmlformats.org/officeDocument/2006/relationships/image" Target="../media/image96.png"/><Relationship Id="rId51" Type="http://schemas.openxmlformats.org/officeDocument/2006/relationships/image" Target="../media/image139.png"/><Relationship Id="rId72" Type="http://schemas.openxmlformats.org/officeDocument/2006/relationships/image" Target="../media/image160.png"/><Relationship Id="rId93" Type="http://schemas.openxmlformats.org/officeDocument/2006/relationships/image" Target="../media/image181.png"/><Relationship Id="rId98" Type="http://schemas.openxmlformats.org/officeDocument/2006/relationships/image" Target="../media/image186.png"/><Relationship Id="rId3" Type="http://schemas.openxmlformats.org/officeDocument/2006/relationships/image" Target="../media/image91.png"/><Relationship Id="rId25" Type="http://schemas.openxmlformats.org/officeDocument/2006/relationships/image" Target="../media/image113.png"/><Relationship Id="rId46" Type="http://schemas.openxmlformats.org/officeDocument/2006/relationships/image" Target="../media/image134.png"/><Relationship Id="rId67" Type="http://schemas.openxmlformats.org/officeDocument/2006/relationships/image" Target="../media/image155.png"/><Relationship Id="rId116" Type="http://schemas.openxmlformats.org/officeDocument/2006/relationships/image" Target="../media/image204.png"/><Relationship Id="rId20" Type="http://schemas.openxmlformats.org/officeDocument/2006/relationships/image" Target="../media/image108.png"/><Relationship Id="rId41" Type="http://schemas.openxmlformats.org/officeDocument/2006/relationships/image" Target="../media/image129.png"/><Relationship Id="rId62" Type="http://schemas.openxmlformats.org/officeDocument/2006/relationships/image" Target="../media/image150.png"/><Relationship Id="rId83" Type="http://schemas.openxmlformats.org/officeDocument/2006/relationships/image" Target="../media/image171.png"/><Relationship Id="rId88" Type="http://schemas.openxmlformats.org/officeDocument/2006/relationships/image" Target="../media/image176.png"/><Relationship Id="rId111" Type="http://schemas.openxmlformats.org/officeDocument/2006/relationships/image" Target="../media/image199.png"/><Relationship Id="rId15" Type="http://schemas.openxmlformats.org/officeDocument/2006/relationships/image" Target="../media/image103.png"/><Relationship Id="rId36" Type="http://schemas.openxmlformats.org/officeDocument/2006/relationships/image" Target="../media/image124.png"/><Relationship Id="rId57" Type="http://schemas.openxmlformats.org/officeDocument/2006/relationships/image" Target="../media/image145.png"/><Relationship Id="rId106" Type="http://schemas.openxmlformats.org/officeDocument/2006/relationships/image" Target="../media/image19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jp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jp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dillinger.io/" TargetMode="External"/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2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rkdownguide.org/" TargetMode="External"/><Relationship Id="rId2" Type="http://schemas.openxmlformats.org/officeDocument/2006/relationships/hyperlink" Target="https://iansommerville.com/software-engineering-boo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rIaz-l1Kf8w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4C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rgbClr val="284C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09980" y="4277356"/>
            <a:ext cx="9966960" cy="15603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ctr"/>
            <a:r>
              <a:rPr lang="en-US" sz="5800" b="1" spc="-20">
                <a:solidFill>
                  <a:srgbClr val="284C75"/>
                </a:solidFill>
              </a:rPr>
              <a:t>Software</a:t>
            </a:r>
            <a:r>
              <a:rPr lang="en-US" sz="5800" b="1" spc="-30">
                <a:solidFill>
                  <a:srgbClr val="284C75"/>
                </a:solidFill>
              </a:rPr>
              <a:t> </a:t>
            </a:r>
            <a:r>
              <a:rPr lang="en-US" sz="5800" b="1" spc="-10">
                <a:solidFill>
                  <a:srgbClr val="284C75"/>
                </a:solidFill>
              </a:rPr>
              <a:t>Engineering</a:t>
            </a:r>
            <a:endParaRPr lang="en-US" sz="5800">
              <a:solidFill>
                <a:srgbClr val="284C75"/>
              </a:solidFill>
            </a:endParaRPr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A2AA9A9A-CF7B-24B8-2FBD-BD9C6C9A4E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" r="1" b="1"/>
          <a:stretch/>
        </p:blipFill>
        <p:spPr>
          <a:xfrm>
            <a:off x="243840" y="256540"/>
            <a:ext cx="11704320" cy="37642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6032" y="1042416"/>
            <a:ext cx="8007096" cy="528675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83540" y="1264411"/>
            <a:ext cx="3512185" cy="3470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SzPct val="85416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400" spc="-145" dirty="0">
                <a:latin typeface="Times New Roman"/>
                <a:cs typeface="Times New Roman"/>
              </a:rPr>
              <a:t>T</a:t>
            </a:r>
            <a:r>
              <a:rPr sz="2400" spc="-114" dirty="0">
                <a:latin typeface="Times New Roman"/>
                <a:cs typeface="Times New Roman"/>
              </a:rPr>
              <a:t>h</a:t>
            </a:r>
            <a:r>
              <a:rPr sz="2400" spc="-95" dirty="0">
                <a:latin typeface="Times New Roman"/>
                <a:cs typeface="Times New Roman"/>
              </a:rPr>
              <a:t>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60" dirty="0">
                <a:latin typeface="Times New Roman"/>
                <a:cs typeface="Times New Roman"/>
              </a:rPr>
              <a:t>u</a:t>
            </a:r>
            <a:r>
              <a:rPr sz="2400" spc="-120" dirty="0">
                <a:latin typeface="Times New Roman"/>
                <a:cs typeface="Times New Roman"/>
              </a:rPr>
              <a:t>s</a:t>
            </a:r>
            <a:r>
              <a:rPr sz="2400" spc="-170" dirty="0">
                <a:latin typeface="Times New Roman"/>
                <a:cs typeface="Times New Roman"/>
              </a:rPr>
              <a:t>ag</a:t>
            </a:r>
            <a:r>
              <a:rPr sz="2400" spc="-155" dirty="0">
                <a:latin typeface="Times New Roman"/>
                <a:cs typeface="Times New Roman"/>
              </a:rPr>
              <a:t>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of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105" dirty="0">
                <a:latin typeface="Times New Roman"/>
                <a:cs typeface="Times New Roman"/>
              </a:rPr>
              <a:t>equ</a:t>
            </a:r>
            <a:r>
              <a:rPr sz="2400" spc="-45" dirty="0">
                <a:latin typeface="Times New Roman"/>
                <a:cs typeface="Times New Roman"/>
              </a:rPr>
              <a:t>i</a:t>
            </a:r>
            <a:r>
              <a:rPr sz="2400" spc="-70" dirty="0">
                <a:latin typeface="Times New Roman"/>
                <a:cs typeface="Times New Roman"/>
              </a:rPr>
              <a:t>rement  </a:t>
            </a:r>
            <a:r>
              <a:rPr sz="2400" spc="-100" dirty="0">
                <a:latin typeface="Times New Roman"/>
                <a:cs typeface="Times New Roman"/>
              </a:rPr>
              <a:t>do</a:t>
            </a:r>
            <a:r>
              <a:rPr sz="2400" spc="-105" dirty="0">
                <a:latin typeface="Times New Roman"/>
                <a:cs typeface="Times New Roman"/>
              </a:rPr>
              <a:t>cuments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70" dirty="0">
                <a:latin typeface="Times New Roman"/>
                <a:cs typeface="Times New Roman"/>
              </a:rPr>
              <a:t>b</a:t>
            </a:r>
            <a:r>
              <a:rPr sz="2400" spc="-200" dirty="0">
                <a:latin typeface="Times New Roman"/>
                <a:cs typeface="Times New Roman"/>
              </a:rPr>
              <a:t>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t</a:t>
            </a:r>
            <a:r>
              <a:rPr sz="2400" spc="-120" dirty="0">
                <a:latin typeface="Times New Roman"/>
                <a:cs typeface="Times New Roman"/>
              </a:rPr>
              <a:t>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system  </a:t>
            </a:r>
            <a:r>
              <a:rPr sz="2400" spc="-110" dirty="0">
                <a:latin typeface="Times New Roman"/>
                <a:cs typeface="Times New Roman"/>
              </a:rPr>
              <a:t>Acto</a:t>
            </a:r>
            <a:r>
              <a:rPr sz="2400" spc="-30" dirty="0">
                <a:latin typeface="Times New Roman"/>
                <a:cs typeface="Times New Roman"/>
              </a:rPr>
              <a:t>r</a:t>
            </a:r>
            <a:r>
              <a:rPr sz="2400" spc="-185" dirty="0">
                <a:latin typeface="Times New Roman"/>
                <a:cs typeface="Times New Roman"/>
              </a:rPr>
              <a:t>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f</a:t>
            </a:r>
            <a:r>
              <a:rPr sz="2400" spc="-100" dirty="0">
                <a:latin typeface="Times New Roman"/>
                <a:cs typeface="Times New Roman"/>
              </a:rPr>
              <a:t>r</a:t>
            </a:r>
            <a:r>
              <a:rPr sz="2400" spc="-125" dirty="0">
                <a:latin typeface="Times New Roman"/>
                <a:cs typeface="Times New Roman"/>
              </a:rPr>
              <a:t>om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syst</a:t>
            </a:r>
            <a:r>
              <a:rPr sz="2400" spc="-150" dirty="0">
                <a:latin typeface="Times New Roman"/>
                <a:cs typeface="Times New Roman"/>
              </a:rPr>
              <a:t>e</a:t>
            </a:r>
            <a:r>
              <a:rPr sz="2400" spc="-80" dirty="0">
                <a:latin typeface="Times New Roman"/>
                <a:cs typeface="Times New Roman"/>
              </a:rPr>
              <a:t>m  </a:t>
            </a:r>
            <a:r>
              <a:rPr sz="2400" spc="-160" dirty="0">
                <a:latin typeface="Times New Roman"/>
                <a:cs typeface="Times New Roman"/>
              </a:rPr>
              <a:t>Cu</a:t>
            </a:r>
            <a:r>
              <a:rPr sz="2400" spc="-100" dirty="0">
                <a:latin typeface="Times New Roman"/>
                <a:cs typeface="Times New Roman"/>
              </a:rPr>
              <a:t>s</a:t>
            </a:r>
            <a:r>
              <a:rPr sz="2400" spc="-60" dirty="0">
                <a:latin typeface="Times New Roman"/>
                <a:cs typeface="Times New Roman"/>
              </a:rPr>
              <a:t>tome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45" dirty="0">
                <a:latin typeface="Times New Roman"/>
                <a:cs typeface="Times New Roman"/>
              </a:rPr>
              <a:t>s,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spc="-155" dirty="0">
                <a:latin typeface="Times New Roman"/>
                <a:cs typeface="Times New Roman"/>
              </a:rPr>
              <a:t>Manage</a:t>
            </a:r>
            <a:r>
              <a:rPr sz="2400" spc="-60" dirty="0">
                <a:latin typeface="Times New Roman"/>
                <a:cs typeface="Times New Roman"/>
              </a:rPr>
              <a:t>r</a:t>
            </a:r>
            <a:r>
              <a:rPr sz="2400" spc="-40" dirty="0">
                <a:latin typeface="Times New Roman"/>
                <a:cs typeface="Times New Roman"/>
              </a:rPr>
              <a:t>s,  </a:t>
            </a:r>
            <a:r>
              <a:rPr sz="2400" spc="-285" dirty="0">
                <a:latin typeface="Times New Roman"/>
                <a:cs typeface="Times New Roman"/>
              </a:rPr>
              <a:t>S</a:t>
            </a:r>
            <a:r>
              <a:rPr sz="2400" spc="-265" dirty="0">
                <a:latin typeface="Times New Roman"/>
                <a:cs typeface="Times New Roman"/>
              </a:rPr>
              <a:t>y</a:t>
            </a:r>
            <a:r>
              <a:rPr sz="2400" spc="-100" dirty="0">
                <a:latin typeface="Times New Roman"/>
                <a:cs typeface="Times New Roman"/>
              </a:rPr>
              <a:t>stem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En</a:t>
            </a:r>
            <a:r>
              <a:rPr sz="2400" spc="-125" dirty="0">
                <a:latin typeface="Times New Roman"/>
                <a:cs typeface="Times New Roman"/>
              </a:rPr>
              <a:t>g</a:t>
            </a:r>
            <a:r>
              <a:rPr sz="2400" spc="-80" dirty="0">
                <a:latin typeface="Times New Roman"/>
                <a:cs typeface="Times New Roman"/>
              </a:rPr>
              <a:t>inee</a:t>
            </a:r>
            <a:r>
              <a:rPr sz="2400" spc="-15" dirty="0">
                <a:latin typeface="Times New Roman"/>
                <a:cs typeface="Times New Roman"/>
              </a:rPr>
              <a:t>r</a:t>
            </a:r>
            <a:r>
              <a:rPr sz="2400" spc="-185" dirty="0">
                <a:latin typeface="Times New Roman"/>
                <a:cs typeface="Times New Roman"/>
              </a:rPr>
              <a:t>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an</a:t>
            </a:r>
            <a:r>
              <a:rPr sz="2400" spc="-140" dirty="0">
                <a:latin typeface="Times New Roman"/>
                <a:cs typeface="Times New Roman"/>
              </a:rPr>
              <a:t>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q</a:t>
            </a:r>
            <a:r>
              <a:rPr sz="2400" spc="-110" dirty="0">
                <a:latin typeface="Times New Roman"/>
                <a:cs typeface="Times New Roman"/>
              </a:rPr>
              <a:t>uality  </a:t>
            </a:r>
            <a:r>
              <a:rPr sz="2400" spc="-75" dirty="0">
                <a:latin typeface="Times New Roman"/>
                <a:cs typeface="Times New Roman"/>
              </a:rPr>
              <a:t>control </a:t>
            </a:r>
            <a:r>
              <a:rPr sz="2400" spc="-100" dirty="0">
                <a:latin typeface="Times New Roman"/>
                <a:cs typeface="Times New Roman"/>
              </a:rPr>
              <a:t>engineers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FF0000"/>
              </a:buClr>
              <a:buFont typeface="Segoe UI Symbol"/>
              <a:buChar char="⚫"/>
            </a:pPr>
            <a:endParaRPr sz="3550">
              <a:latin typeface="Times New Roman"/>
              <a:cs typeface="Times New Roman"/>
            </a:endParaRPr>
          </a:p>
          <a:p>
            <a:pPr marL="285115" marR="328295" indent="-273050">
              <a:lnSpc>
                <a:spcPct val="100000"/>
              </a:lnSpc>
              <a:buClr>
                <a:srgbClr val="FF0000"/>
              </a:buClr>
              <a:buSzPct val="85416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400" spc="-204" dirty="0">
                <a:latin typeface="Times New Roman"/>
                <a:cs typeface="Times New Roman"/>
              </a:rPr>
              <a:t>Ea</a:t>
            </a:r>
            <a:r>
              <a:rPr sz="2400" spc="-125" dirty="0">
                <a:latin typeface="Times New Roman"/>
                <a:cs typeface="Times New Roman"/>
              </a:rPr>
              <a:t>c</a:t>
            </a:r>
            <a:r>
              <a:rPr sz="2400" spc="-150" dirty="0">
                <a:latin typeface="Times New Roman"/>
                <a:cs typeface="Times New Roman"/>
              </a:rPr>
              <a:t>h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acto</a:t>
            </a:r>
            <a:r>
              <a:rPr sz="2400" spc="-65" dirty="0">
                <a:latin typeface="Times New Roman"/>
                <a:cs typeface="Times New Roman"/>
              </a:rPr>
              <a:t>r </a:t>
            </a:r>
            <a:r>
              <a:rPr sz="2400" spc="-105" dirty="0">
                <a:latin typeface="Times New Roman"/>
                <a:cs typeface="Times New Roman"/>
              </a:rPr>
              <a:t>u</a:t>
            </a:r>
            <a:r>
              <a:rPr sz="2400" spc="-155" dirty="0">
                <a:latin typeface="Times New Roman"/>
                <a:cs typeface="Times New Roman"/>
              </a:rPr>
              <a:t>ses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the 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85" dirty="0">
                <a:latin typeface="Times New Roman"/>
                <a:cs typeface="Times New Roman"/>
              </a:rPr>
              <a:t>equi</a:t>
            </a:r>
            <a:r>
              <a:rPr sz="2400" spc="-90" dirty="0">
                <a:latin typeface="Times New Roman"/>
                <a:cs typeface="Times New Roman"/>
              </a:rPr>
              <a:t>remen</a:t>
            </a:r>
            <a:r>
              <a:rPr sz="2400" spc="-55" dirty="0">
                <a:latin typeface="Times New Roman"/>
                <a:cs typeface="Times New Roman"/>
              </a:rPr>
              <a:t>t</a:t>
            </a:r>
            <a:r>
              <a:rPr sz="2400" spc="-185" dirty="0">
                <a:latin typeface="Times New Roman"/>
                <a:cs typeface="Times New Roman"/>
              </a:rPr>
              <a:t>s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to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do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his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job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53339" y="6501276"/>
            <a:ext cx="329565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939"/>
              </a:lnSpc>
            </a:pPr>
            <a:fld id="{81D60167-4931-47E6-BA6A-407CBD079E47}" type="slidenum">
              <a:rPr lang="en-US" spc="-75" smtClean="0"/>
              <a:pPr marL="38100">
                <a:lnSpc>
                  <a:spcPts val="1939"/>
                </a:lnSpc>
              </a:pPr>
              <a:t>10</a:t>
            </a:fld>
            <a:endParaRPr spc="-75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158528"/>
            <a:ext cx="8254622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5" dirty="0"/>
              <a:t>Requirement</a:t>
            </a:r>
            <a:r>
              <a:rPr spc="-25" dirty="0"/>
              <a:t> </a:t>
            </a:r>
            <a:r>
              <a:rPr spc="-45" dirty="0"/>
              <a:t>Documents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85673"/>
            <a:ext cx="14916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De</a:t>
            </a:r>
            <a:r>
              <a:rPr spc="-25" dirty="0"/>
              <a:t>s</a:t>
            </a:r>
            <a:r>
              <a:rPr spc="-65" dirty="0"/>
              <a:t>ign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53339" y="6501276"/>
            <a:ext cx="329565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939"/>
              </a:lnSpc>
            </a:pPr>
            <a:fld id="{81D60167-4931-47E6-BA6A-407CBD079E47}" type="slidenum">
              <a:rPr lang="en-US" spc="-75" smtClean="0"/>
              <a:pPr marL="38100">
                <a:lnSpc>
                  <a:spcPts val="1939"/>
                </a:lnSpc>
              </a:pPr>
              <a:t>11</a:t>
            </a:fld>
            <a:endParaRPr spc="-75" dirty="0"/>
          </a:p>
        </p:txBody>
      </p:sp>
      <p:sp>
        <p:nvSpPr>
          <p:cNvPr id="3" name="object 3"/>
          <p:cNvSpPr txBox="1"/>
          <p:nvPr/>
        </p:nvSpPr>
        <p:spPr>
          <a:xfrm>
            <a:off x="485343" y="1209421"/>
            <a:ext cx="10067290" cy="296799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00"/>
              </a:spcBef>
              <a:buClr>
                <a:srgbClr val="FF0000"/>
              </a:buClr>
              <a:buSzPct val="85416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400" spc="-140" dirty="0">
                <a:latin typeface="Times New Roman"/>
                <a:cs typeface="Times New Roman"/>
              </a:rPr>
              <a:t>Designing</a:t>
            </a:r>
            <a:r>
              <a:rPr sz="2400" spc="-36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system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first </a:t>
            </a:r>
            <a:r>
              <a:rPr sz="2400" spc="-130" dirty="0">
                <a:latin typeface="Times New Roman"/>
                <a:cs typeface="Times New Roman"/>
              </a:rPr>
              <a:t>stage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85" dirty="0">
                <a:latin typeface="Times New Roman"/>
                <a:cs typeface="Times New Roman"/>
              </a:rPr>
              <a:t>by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High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70" dirty="0">
                <a:latin typeface="Times New Roman"/>
                <a:cs typeface="Times New Roman"/>
              </a:rPr>
              <a:t>Level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Design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80" dirty="0">
                <a:latin typeface="Times New Roman"/>
                <a:cs typeface="Times New Roman"/>
              </a:rPr>
              <a:t>HLD</a:t>
            </a:r>
            <a:endParaRPr sz="2400">
              <a:latin typeface="Times New Roman"/>
              <a:cs typeface="Times New Roman"/>
            </a:endParaRPr>
          </a:p>
          <a:p>
            <a:pPr marL="285115" marR="6350" indent="-273050">
              <a:lnSpc>
                <a:spcPct val="100000"/>
              </a:lnSpc>
              <a:spcBef>
                <a:spcPts val="605"/>
              </a:spcBef>
              <a:buClr>
                <a:srgbClr val="FF0000"/>
              </a:buClr>
              <a:buSzPct val="85416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400" spc="-155" dirty="0">
                <a:latin typeface="Times New Roman"/>
                <a:cs typeface="Times New Roman"/>
              </a:rPr>
              <a:t>Breaking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down</a:t>
            </a:r>
            <a:r>
              <a:rPr sz="2400" spc="-70" dirty="0">
                <a:latin typeface="Times New Roman"/>
                <a:cs typeface="Times New Roman"/>
              </a:rPr>
              <a:t> the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system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into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components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each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75" dirty="0">
                <a:latin typeface="Times New Roman"/>
                <a:cs typeface="Times New Roman"/>
              </a:rPr>
              <a:t>has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its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own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component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Detailed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Design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CDD</a:t>
            </a:r>
            <a:endParaRPr sz="24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SzPct val="85416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400" spc="-140" dirty="0">
                <a:latin typeface="Times New Roman"/>
                <a:cs typeface="Times New Roman"/>
              </a:rPr>
              <a:t>Design</a:t>
            </a:r>
            <a:r>
              <a:rPr sz="2400" spc="-60" dirty="0">
                <a:latin typeface="Times New Roman"/>
                <a:cs typeface="Times New Roman"/>
              </a:rPr>
              <a:t> t</a:t>
            </a:r>
            <a:r>
              <a:rPr sz="2400" spc="-120" dirty="0">
                <a:latin typeface="Times New Roman"/>
                <a:cs typeface="Times New Roman"/>
              </a:rPr>
              <a:t>y</a:t>
            </a:r>
            <a:r>
              <a:rPr sz="2400" spc="-125" dirty="0">
                <a:latin typeface="Times New Roman"/>
                <a:cs typeface="Times New Roman"/>
              </a:rPr>
              <a:t>pes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a</a:t>
            </a:r>
            <a:r>
              <a:rPr sz="2400" spc="-95" dirty="0">
                <a:latin typeface="Times New Roman"/>
                <a:cs typeface="Times New Roman"/>
              </a:rPr>
              <a:t>r</a:t>
            </a:r>
            <a:r>
              <a:rPr sz="2400" spc="-30" dirty="0">
                <a:latin typeface="Times New Roman"/>
                <a:cs typeface="Times New Roman"/>
              </a:rPr>
              <a:t>e:</a:t>
            </a:r>
            <a:endParaRPr sz="24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SzPct val="85416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400" spc="-150" dirty="0">
                <a:latin typeface="Times New Roman"/>
                <a:cs typeface="Times New Roman"/>
              </a:rPr>
              <a:t>Dynamic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Design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which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describes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how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system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65" dirty="0">
                <a:latin typeface="Times New Roman"/>
                <a:cs typeface="Times New Roman"/>
              </a:rPr>
              <a:t>behave</a:t>
            </a:r>
            <a:endParaRPr sz="2400">
              <a:latin typeface="Times New Roman"/>
              <a:cs typeface="Times New Roman"/>
            </a:endParaRPr>
          </a:p>
          <a:p>
            <a:pPr marL="285115" marR="5080" indent="-273050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SzPct val="85416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400" spc="-125" dirty="0">
                <a:latin typeface="Times New Roman"/>
                <a:cs typeface="Times New Roman"/>
              </a:rPr>
              <a:t>Static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Design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describes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25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Architecture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and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structure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of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5" dirty="0">
                <a:latin typeface="Times New Roman"/>
                <a:cs typeface="Times New Roman"/>
              </a:rPr>
              <a:t>System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which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relates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to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files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and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implementation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343" y="1209421"/>
            <a:ext cx="6688455" cy="4004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43990">
              <a:lnSpc>
                <a:spcPct val="120900"/>
              </a:lnSpc>
              <a:spcBef>
                <a:spcPts val="100"/>
              </a:spcBef>
              <a:buClr>
                <a:srgbClr val="FF0000"/>
              </a:buClr>
              <a:buSzPct val="85416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400" spc="-95" dirty="0">
                <a:latin typeface="Times New Roman"/>
                <a:cs typeface="Times New Roman"/>
              </a:rPr>
              <a:t>Architectural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design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concerned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with 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u</a:t>
            </a:r>
            <a:r>
              <a:rPr sz="2400" spc="-100" dirty="0">
                <a:latin typeface="Times New Roman"/>
                <a:cs typeface="Times New Roman"/>
              </a:rPr>
              <a:t>n</a:t>
            </a:r>
            <a:r>
              <a:rPr sz="2400" spc="-65" dirty="0">
                <a:latin typeface="Times New Roman"/>
                <a:cs typeface="Times New Roman"/>
              </a:rPr>
              <a:t>de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105" dirty="0">
                <a:latin typeface="Times New Roman"/>
                <a:cs typeface="Times New Roman"/>
              </a:rPr>
              <a:t>stan</a:t>
            </a:r>
            <a:r>
              <a:rPr sz="2400" spc="-125" dirty="0">
                <a:latin typeface="Times New Roman"/>
                <a:cs typeface="Times New Roman"/>
              </a:rPr>
              <a:t>d</a:t>
            </a:r>
            <a:r>
              <a:rPr sz="2400" spc="-140" dirty="0">
                <a:latin typeface="Times New Roman"/>
                <a:cs typeface="Times New Roman"/>
              </a:rPr>
              <a:t>ing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h</a:t>
            </a:r>
            <a:r>
              <a:rPr sz="2400" spc="-190" dirty="0">
                <a:latin typeface="Times New Roman"/>
                <a:cs typeface="Times New Roman"/>
              </a:rPr>
              <a:t>o</a:t>
            </a:r>
            <a:r>
              <a:rPr sz="2400" spc="-135" dirty="0">
                <a:latin typeface="Times New Roman"/>
                <a:cs typeface="Times New Roman"/>
              </a:rPr>
              <a:t>w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s</a:t>
            </a:r>
            <a:r>
              <a:rPr sz="2400" spc="-155" dirty="0">
                <a:latin typeface="Times New Roman"/>
                <a:cs typeface="Times New Roman"/>
              </a:rPr>
              <a:t>o</a:t>
            </a:r>
            <a:r>
              <a:rPr sz="2400" spc="-65" dirty="0">
                <a:latin typeface="Times New Roman"/>
                <a:cs typeface="Times New Roman"/>
              </a:rPr>
              <a:t>ft</a:t>
            </a:r>
            <a:r>
              <a:rPr sz="2400" spc="-185" dirty="0">
                <a:latin typeface="Times New Roman"/>
                <a:cs typeface="Times New Roman"/>
              </a:rPr>
              <a:t>w</a:t>
            </a:r>
            <a:r>
              <a:rPr sz="2400" spc="-100" dirty="0">
                <a:latin typeface="Times New Roman"/>
                <a:cs typeface="Times New Roman"/>
              </a:rPr>
              <a:t>a</a:t>
            </a:r>
            <a:r>
              <a:rPr sz="2400" spc="-95" dirty="0">
                <a:latin typeface="Times New Roman"/>
                <a:cs typeface="Times New Roman"/>
              </a:rPr>
              <a:t>re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system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s</a:t>
            </a:r>
            <a:r>
              <a:rPr sz="2400" spc="-185" dirty="0">
                <a:latin typeface="Times New Roman"/>
                <a:cs typeface="Times New Roman"/>
              </a:rPr>
              <a:t>h</a:t>
            </a:r>
            <a:r>
              <a:rPr sz="2400" spc="-105" dirty="0">
                <a:latin typeface="Times New Roman"/>
                <a:cs typeface="Times New Roman"/>
              </a:rPr>
              <a:t>o</a:t>
            </a:r>
            <a:r>
              <a:rPr sz="2400" spc="-100" dirty="0">
                <a:latin typeface="Times New Roman"/>
                <a:cs typeface="Times New Roman"/>
              </a:rPr>
              <a:t>u</a:t>
            </a:r>
            <a:r>
              <a:rPr sz="2400" spc="-75" dirty="0">
                <a:latin typeface="Times New Roman"/>
                <a:cs typeface="Times New Roman"/>
              </a:rPr>
              <a:t>l</a:t>
            </a:r>
            <a:r>
              <a:rPr sz="2400" spc="-125" dirty="0">
                <a:latin typeface="Times New Roman"/>
                <a:cs typeface="Times New Roman"/>
              </a:rPr>
              <a:t>d</a:t>
            </a:r>
            <a:r>
              <a:rPr sz="2400" spc="-85" dirty="0">
                <a:latin typeface="Times New Roman"/>
                <a:cs typeface="Times New Roman"/>
              </a:rPr>
              <a:t> be  </a:t>
            </a:r>
            <a:r>
              <a:rPr sz="2400" spc="-114" dirty="0">
                <a:latin typeface="Times New Roman"/>
                <a:cs typeface="Times New Roman"/>
              </a:rPr>
              <a:t>organ</a:t>
            </a:r>
            <a:r>
              <a:rPr sz="2400" spc="-125" dirty="0">
                <a:latin typeface="Times New Roman"/>
                <a:cs typeface="Times New Roman"/>
              </a:rPr>
              <a:t>ized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an</a:t>
            </a:r>
            <a:r>
              <a:rPr sz="2400" spc="-140" dirty="0">
                <a:latin typeface="Times New Roman"/>
                <a:cs typeface="Times New Roman"/>
              </a:rPr>
              <a:t>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designi</a:t>
            </a:r>
            <a:r>
              <a:rPr sz="2400" spc="-150" dirty="0">
                <a:latin typeface="Times New Roman"/>
                <a:cs typeface="Times New Roman"/>
              </a:rPr>
              <a:t>n</a:t>
            </a:r>
            <a:r>
              <a:rPr sz="2400" spc="-200" dirty="0">
                <a:latin typeface="Times New Roman"/>
                <a:cs typeface="Times New Roman"/>
              </a:rPr>
              <a:t>g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75" dirty="0">
                <a:latin typeface="Times New Roman"/>
                <a:cs typeface="Times New Roman"/>
              </a:rPr>
              <a:t>o</a:t>
            </a:r>
            <a:r>
              <a:rPr sz="2400" spc="-254" dirty="0">
                <a:latin typeface="Times New Roman"/>
                <a:cs typeface="Times New Roman"/>
              </a:rPr>
              <a:t>v</a:t>
            </a:r>
            <a:r>
              <a:rPr sz="2400" spc="-90" dirty="0">
                <a:latin typeface="Times New Roman"/>
                <a:cs typeface="Times New Roman"/>
              </a:rPr>
              <a:t>erall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st</a:t>
            </a:r>
            <a:r>
              <a:rPr sz="2400" spc="15" dirty="0">
                <a:latin typeface="Times New Roman"/>
                <a:cs typeface="Times New Roman"/>
              </a:rPr>
              <a:t>r</a:t>
            </a:r>
            <a:r>
              <a:rPr sz="2400" spc="-60" dirty="0">
                <a:latin typeface="Times New Roman"/>
                <a:cs typeface="Times New Roman"/>
              </a:rPr>
              <a:t>uctu</a:t>
            </a:r>
            <a:r>
              <a:rPr sz="2400" spc="-70" dirty="0">
                <a:latin typeface="Times New Roman"/>
                <a:cs typeface="Times New Roman"/>
              </a:rPr>
              <a:t>r</a:t>
            </a:r>
            <a:r>
              <a:rPr sz="2400" spc="-95" dirty="0">
                <a:latin typeface="Times New Roman"/>
                <a:cs typeface="Times New Roman"/>
              </a:rPr>
              <a:t>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of  </a:t>
            </a:r>
            <a:r>
              <a:rPr sz="2400" spc="-75" dirty="0">
                <a:latin typeface="Times New Roman"/>
                <a:cs typeface="Times New Roman"/>
              </a:rPr>
              <a:t>that </a:t>
            </a:r>
            <a:r>
              <a:rPr sz="2400" spc="-95" dirty="0">
                <a:latin typeface="Times New Roman"/>
                <a:cs typeface="Times New Roman"/>
              </a:rPr>
              <a:t>system.</a:t>
            </a:r>
            <a:endParaRPr sz="2400">
              <a:latin typeface="Times New Roman"/>
              <a:cs typeface="Times New Roman"/>
            </a:endParaRPr>
          </a:p>
          <a:p>
            <a:pPr marL="12700" marR="969644">
              <a:lnSpc>
                <a:spcPct val="120800"/>
              </a:lnSpc>
              <a:spcBef>
                <a:spcPts val="5"/>
              </a:spcBef>
              <a:buClr>
                <a:srgbClr val="FF0000"/>
              </a:buClr>
              <a:buSzPct val="85416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400" spc="-95" dirty="0">
                <a:latin typeface="Times New Roman"/>
                <a:cs typeface="Times New Roman"/>
              </a:rPr>
              <a:t>Architectural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design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critical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link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between 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design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and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requirements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engineering,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it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identifies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mai</a:t>
            </a:r>
            <a:r>
              <a:rPr sz="2400" spc="-140" dirty="0">
                <a:latin typeface="Times New Roman"/>
                <a:cs typeface="Times New Roman"/>
              </a:rPr>
              <a:t>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st</a:t>
            </a:r>
            <a:r>
              <a:rPr sz="2400" spc="15" dirty="0">
                <a:latin typeface="Times New Roman"/>
                <a:cs typeface="Times New Roman"/>
              </a:rPr>
              <a:t>r</a:t>
            </a:r>
            <a:r>
              <a:rPr sz="2400" spc="-60" dirty="0">
                <a:latin typeface="Times New Roman"/>
                <a:cs typeface="Times New Roman"/>
              </a:rPr>
              <a:t>uctur</a:t>
            </a:r>
            <a:r>
              <a:rPr sz="2400" spc="-180" dirty="0">
                <a:latin typeface="Times New Roman"/>
                <a:cs typeface="Times New Roman"/>
              </a:rPr>
              <a:t>a</a:t>
            </a:r>
            <a:r>
              <a:rPr sz="2400" spc="-110" dirty="0">
                <a:latin typeface="Times New Roman"/>
                <a:cs typeface="Times New Roman"/>
              </a:rPr>
              <a:t>l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co</a:t>
            </a:r>
            <a:r>
              <a:rPr sz="2400" spc="-170" dirty="0">
                <a:latin typeface="Times New Roman"/>
                <a:cs typeface="Times New Roman"/>
              </a:rPr>
              <a:t>m</a:t>
            </a:r>
            <a:r>
              <a:rPr sz="2400" spc="-105" dirty="0">
                <a:latin typeface="Times New Roman"/>
                <a:cs typeface="Times New Roman"/>
              </a:rPr>
              <a:t>p</a:t>
            </a:r>
            <a:r>
              <a:rPr sz="2400" spc="-100" dirty="0">
                <a:latin typeface="Times New Roman"/>
                <a:cs typeface="Times New Roman"/>
              </a:rPr>
              <a:t>onen</a:t>
            </a:r>
            <a:r>
              <a:rPr sz="2400" spc="-75" dirty="0">
                <a:latin typeface="Times New Roman"/>
                <a:cs typeface="Times New Roman"/>
              </a:rPr>
              <a:t>ts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syst</a:t>
            </a:r>
            <a:r>
              <a:rPr sz="2400" spc="-150" dirty="0">
                <a:latin typeface="Times New Roman"/>
                <a:cs typeface="Times New Roman"/>
              </a:rPr>
              <a:t>e</a:t>
            </a:r>
            <a:r>
              <a:rPr sz="2400" spc="-145" dirty="0">
                <a:latin typeface="Times New Roman"/>
                <a:cs typeface="Times New Roman"/>
              </a:rPr>
              <a:t>m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an</a:t>
            </a:r>
            <a:r>
              <a:rPr sz="2400" spc="-140" dirty="0">
                <a:latin typeface="Times New Roman"/>
                <a:cs typeface="Times New Roman"/>
              </a:rPr>
              <a:t>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the 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14" dirty="0">
                <a:latin typeface="Times New Roman"/>
                <a:cs typeface="Times New Roman"/>
              </a:rPr>
              <a:t>el</a:t>
            </a:r>
            <a:r>
              <a:rPr sz="2400" spc="-175" dirty="0">
                <a:latin typeface="Times New Roman"/>
                <a:cs typeface="Times New Roman"/>
              </a:rPr>
              <a:t>a</a:t>
            </a:r>
            <a:r>
              <a:rPr sz="2400" spc="-95" dirty="0">
                <a:latin typeface="Times New Roman"/>
                <a:cs typeface="Times New Roman"/>
              </a:rPr>
              <a:t>tions</a:t>
            </a:r>
            <a:r>
              <a:rPr sz="2400" spc="-114" dirty="0">
                <a:latin typeface="Times New Roman"/>
                <a:cs typeface="Times New Roman"/>
              </a:rPr>
              <a:t>hi</a:t>
            </a:r>
            <a:r>
              <a:rPr sz="2400" spc="-140" dirty="0">
                <a:latin typeface="Times New Roman"/>
                <a:cs typeface="Times New Roman"/>
              </a:rPr>
              <a:t>p</a:t>
            </a:r>
            <a:r>
              <a:rPr sz="2400" spc="-185" dirty="0">
                <a:latin typeface="Times New Roman"/>
                <a:cs typeface="Times New Roman"/>
              </a:rPr>
              <a:t>s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bet</a:t>
            </a:r>
            <a:r>
              <a:rPr sz="2400" spc="-220" dirty="0">
                <a:latin typeface="Times New Roman"/>
                <a:cs typeface="Times New Roman"/>
              </a:rPr>
              <a:t>w</a:t>
            </a:r>
            <a:r>
              <a:rPr sz="2400" spc="-95" dirty="0">
                <a:latin typeface="Times New Roman"/>
                <a:cs typeface="Times New Roman"/>
              </a:rPr>
              <a:t>een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them.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140" dirty="0">
                <a:latin typeface="Times New Roman"/>
                <a:cs typeface="Times New Roman"/>
              </a:rPr>
              <a:t>This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is</a:t>
            </a:r>
            <a:r>
              <a:rPr sz="2400" spc="-25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Architecture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Model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of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packing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Robot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Control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5" dirty="0">
                <a:latin typeface="Times New Roman"/>
                <a:cs typeface="Times New Roman"/>
              </a:rPr>
              <a:t>System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158528"/>
            <a:ext cx="606220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Architecture</a:t>
            </a:r>
            <a:r>
              <a:rPr spc="-30" dirty="0"/>
              <a:t> </a:t>
            </a:r>
            <a:r>
              <a:rPr spc="-35" dirty="0"/>
              <a:t>Design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375532" y="1171080"/>
            <a:ext cx="5444490" cy="4844415"/>
            <a:chOff x="6375532" y="1171080"/>
            <a:chExt cx="5444490" cy="4844415"/>
          </a:xfrm>
        </p:grpSpPr>
        <p:sp>
          <p:nvSpPr>
            <p:cNvPr id="5" name="object 5"/>
            <p:cNvSpPr/>
            <p:nvPr/>
          </p:nvSpPr>
          <p:spPr>
            <a:xfrm>
              <a:off x="8316063" y="2085960"/>
              <a:ext cx="3498215" cy="1027430"/>
            </a:xfrm>
            <a:custGeom>
              <a:avLst/>
              <a:gdLst/>
              <a:ahLst/>
              <a:cxnLst/>
              <a:rect l="l" t="t" r="r" b="b"/>
              <a:pathLst>
                <a:path w="3498215" h="1027430">
                  <a:moveTo>
                    <a:pt x="3498061" y="0"/>
                  </a:moveTo>
                  <a:lnTo>
                    <a:pt x="0" y="0"/>
                  </a:lnTo>
                  <a:lnTo>
                    <a:pt x="0" y="1026843"/>
                  </a:lnTo>
                  <a:lnTo>
                    <a:pt x="3498061" y="1026843"/>
                  </a:lnTo>
                  <a:lnTo>
                    <a:pt x="3498061" y="0"/>
                  </a:lnTo>
                  <a:close/>
                </a:path>
              </a:pathLst>
            </a:custGeom>
            <a:solidFill>
              <a:srgbClr val="CCED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16063" y="2085960"/>
              <a:ext cx="3498215" cy="1027430"/>
            </a:xfrm>
            <a:custGeom>
              <a:avLst/>
              <a:gdLst/>
              <a:ahLst/>
              <a:cxnLst/>
              <a:rect l="l" t="t" r="r" b="b"/>
              <a:pathLst>
                <a:path w="3498215" h="1027430">
                  <a:moveTo>
                    <a:pt x="0" y="1026843"/>
                  </a:moveTo>
                  <a:lnTo>
                    <a:pt x="3498061" y="1026843"/>
                  </a:lnTo>
                  <a:lnTo>
                    <a:pt x="3498061" y="0"/>
                  </a:lnTo>
                  <a:lnTo>
                    <a:pt x="0" y="0"/>
                  </a:lnTo>
                  <a:lnTo>
                    <a:pt x="0" y="1026843"/>
                  </a:lnTo>
                  <a:close/>
                </a:path>
              </a:pathLst>
            </a:custGeom>
            <a:ln w="11177">
              <a:solidFill>
                <a:srgbClr val="CCED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557069" y="2327135"/>
              <a:ext cx="1326515" cy="543560"/>
            </a:xfrm>
            <a:custGeom>
              <a:avLst/>
              <a:gdLst/>
              <a:ahLst/>
              <a:cxnLst/>
              <a:rect l="l" t="t" r="r" b="b"/>
              <a:pathLst>
                <a:path w="1326515" h="543560">
                  <a:moveTo>
                    <a:pt x="1326007" y="0"/>
                  </a:moveTo>
                  <a:lnTo>
                    <a:pt x="0" y="0"/>
                  </a:lnTo>
                  <a:lnTo>
                    <a:pt x="0" y="483831"/>
                  </a:lnTo>
                  <a:lnTo>
                    <a:pt x="0" y="543013"/>
                  </a:lnTo>
                  <a:lnTo>
                    <a:pt x="1326007" y="543013"/>
                  </a:lnTo>
                  <a:lnTo>
                    <a:pt x="1326007" y="483831"/>
                  </a:lnTo>
                  <a:lnTo>
                    <a:pt x="1326007" y="0"/>
                  </a:lnTo>
                  <a:close/>
                </a:path>
              </a:pathLst>
            </a:custGeom>
            <a:solidFill>
              <a:srgbClr val="7ED5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557076" y="2327132"/>
              <a:ext cx="1326515" cy="543560"/>
            </a:xfrm>
            <a:custGeom>
              <a:avLst/>
              <a:gdLst/>
              <a:ahLst/>
              <a:cxnLst/>
              <a:rect l="l" t="t" r="r" b="b"/>
              <a:pathLst>
                <a:path w="1326515" h="543560">
                  <a:moveTo>
                    <a:pt x="0" y="543009"/>
                  </a:moveTo>
                  <a:lnTo>
                    <a:pt x="1326008" y="543009"/>
                  </a:lnTo>
                  <a:lnTo>
                    <a:pt x="1326007" y="0"/>
                  </a:lnTo>
                  <a:lnTo>
                    <a:pt x="0" y="0"/>
                  </a:lnTo>
                  <a:lnTo>
                    <a:pt x="0" y="543009"/>
                  </a:lnTo>
                  <a:close/>
                </a:path>
              </a:pathLst>
            </a:custGeom>
            <a:ln w="19161">
              <a:solidFill>
                <a:srgbClr val="7ED5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245369" y="2327135"/>
              <a:ext cx="1327785" cy="543560"/>
            </a:xfrm>
            <a:custGeom>
              <a:avLst/>
              <a:gdLst/>
              <a:ahLst/>
              <a:cxnLst/>
              <a:rect l="l" t="t" r="r" b="b"/>
              <a:pathLst>
                <a:path w="1327784" h="543560">
                  <a:moveTo>
                    <a:pt x="1327708" y="0"/>
                  </a:moveTo>
                  <a:lnTo>
                    <a:pt x="0" y="0"/>
                  </a:lnTo>
                  <a:lnTo>
                    <a:pt x="0" y="483831"/>
                  </a:lnTo>
                  <a:lnTo>
                    <a:pt x="0" y="543013"/>
                  </a:lnTo>
                  <a:lnTo>
                    <a:pt x="1327708" y="543013"/>
                  </a:lnTo>
                  <a:lnTo>
                    <a:pt x="1327708" y="483831"/>
                  </a:lnTo>
                  <a:lnTo>
                    <a:pt x="1327708" y="0"/>
                  </a:lnTo>
                  <a:close/>
                </a:path>
              </a:pathLst>
            </a:custGeom>
            <a:solidFill>
              <a:srgbClr val="7ED5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470273" y="3473604"/>
              <a:ext cx="1809750" cy="2536190"/>
            </a:xfrm>
            <a:custGeom>
              <a:avLst/>
              <a:gdLst/>
              <a:ahLst/>
              <a:cxnLst/>
              <a:rect l="l" t="t" r="r" b="b"/>
              <a:pathLst>
                <a:path w="1809750" h="2536190">
                  <a:moveTo>
                    <a:pt x="1809693" y="0"/>
                  </a:moveTo>
                  <a:lnTo>
                    <a:pt x="0" y="0"/>
                  </a:lnTo>
                  <a:lnTo>
                    <a:pt x="0" y="2535935"/>
                  </a:lnTo>
                  <a:lnTo>
                    <a:pt x="1809693" y="2535935"/>
                  </a:lnTo>
                  <a:lnTo>
                    <a:pt x="1809693" y="0"/>
                  </a:lnTo>
                  <a:close/>
                </a:path>
              </a:pathLst>
            </a:custGeom>
            <a:solidFill>
              <a:srgbClr val="CCED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70273" y="3473604"/>
              <a:ext cx="1809750" cy="2536190"/>
            </a:xfrm>
            <a:custGeom>
              <a:avLst/>
              <a:gdLst/>
              <a:ahLst/>
              <a:cxnLst/>
              <a:rect l="l" t="t" r="r" b="b"/>
              <a:pathLst>
                <a:path w="1809750" h="2536190">
                  <a:moveTo>
                    <a:pt x="0" y="2535935"/>
                  </a:moveTo>
                  <a:lnTo>
                    <a:pt x="1809693" y="2535935"/>
                  </a:lnTo>
                  <a:lnTo>
                    <a:pt x="1809693" y="0"/>
                  </a:lnTo>
                  <a:lnTo>
                    <a:pt x="0" y="0"/>
                  </a:lnTo>
                  <a:lnTo>
                    <a:pt x="0" y="2535935"/>
                  </a:lnTo>
                  <a:close/>
                </a:path>
              </a:pathLst>
            </a:custGeom>
            <a:ln w="11173">
              <a:solidFill>
                <a:srgbClr val="CCED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712837" y="3716489"/>
              <a:ext cx="1326515" cy="784225"/>
            </a:xfrm>
            <a:custGeom>
              <a:avLst/>
              <a:gdLst/>
              <a:ahLst/>
              <a:cxnLst/>
              <a:rect l="l" t="t" r="r" b="b"/>
              <a:pathLst>
                <a:path w="1326515" h="784225">
                  <a:moveTo>
                    <a:pt x="1326095" y="0"/>
                  </a:moveTo>
                  <a:lnTo>
                    <a:pt x="0" y="0"/>
                  </a:lnTo>
                  <a:lnTo>
                    <a:pt x="0" y="723315"/>
                  </a:lnTo>
                  <a:lnTo>
                    <a:pt x="0" y="784009"/>
                  </a:lnTo>
                  <a:lnTo>
                    <a:pt x="1326095" y="784009"/>
                  </a:lnTo>
                  <a:lnTo>
                    <a:pt x="1326095" y="723315"/>
                  </a:lnTo>
                  <a:lnTo>
                    <a:pt x="1326095" y="0"/>
                  </a:lnTo>
                  <a:close/>
                </a:path>
              </a:pathLst>
            </a:custGeom>
            <a:solidFill>
              <a:srgbClr val="7ED5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712839" y="3716479"/>
              <a:ext cx="1326515" cy="784225"/>
            </a:xfrm>
            <a:custGeom>
              <a:avLst/>
              <a:gdLst/>
              <a:ahLst/>
              <a:cxnLst/>
              <a:rect l="l" t="t" r="r" b="b"/>
              <a:pathLst>
                <a:path w="1326515" h="784225">
                  <a:moveTo>
                    <a:pt x="0" y="784011"/>
                  </a:moveTo>
                  <a:lnTo>
                    <a:pt x="1326093" y="784011"/>
                  </a:lnTo>
                  <a:lnTo>
                    <a:pt x="1326093" y="0"/>
                  </a:lnTo>
                  <a:lnTo>
                    <a:pt x="0" y="0"/>
                  </a:lnTo>
                  <a:lnTo>
                    <a:pt x="0" y="784011"/>
                  </a:lnTo>
                  <a:close/>
                </a:path>
              </a:pathLst>
            </a:custGeom>
            <a:ln w="19159">
              <a:solidFill>
                <a:srgbClr val="7ED5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712837" y="5223890"/>
              <a:ext cx="1326515" cy="544830"/>
            </a:xfrm>
            <a:custGeom>
              <a:avLst/>
              <a:gdLst/>
              <a:ahLst/>
              <a:cxnLst/>
              <a:rect l="l" t="t" r="r" b="b"/>
              <a:pathLst>
                <a:path w="1326515" h="544829">
                  <a:moveTo>
                    <a:pt x="1326095" y="0"/>
                  </a:moveTo>
                  <a:lnTo>
                    <a:pt x="0" y="0"/>
                  </a:lnTo>
                  <a:lnTo>
                    <a:pt x="0" y="483844"/>
                  </a:lnTo>
                  <a:lnTo>
                    <a:pt x="0" y="544512"/>
                  </a:lnTo>
                  <a:lnTo>
                    <a:pt x="1326095" y="544512"/>
                  </a:lnTo>
                  <a:lnTo>
                    <a:pt x="1326095" y="483844"/>
                  </a:lnTo>
                  <a:lnTo>
                    <a:pt x="1326095" y="0"/>
                  </a:lnTo>
                  <a:close/>
                </a:path>
              </a:pathLst>
            </a:custGeom>
            <a:solidFill>
              <a:srgbClr val="7ED5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712840" y="5223878"/>
              <a:ext cx="1326515" cy="544830"/>
            </a:xfrm>
            <a:custGeom>
              <a:avLst/>
              <a:gdLst/>
              <a:ahLst/>
              <a:cxnLst/>
              <a:rect l="l" t="t" r="r" b="b"/>
              <a:pathLst>
                <a:path w="1326515" h="544829">
                  <a:moveTo>
                    <a:pt x="0" y="544520"/>
                  </a:moveTo>
                  <a:lnTo>
                    <a:pt x="1326093" y="544520"/>
                  </a:lnTo>
                  <a:lnTo>
                    <a:pt x="1326093" y="0"/>
                  </a:lnTo>
                  <a:lnTo>
                    <a:pt x="0" y="0"/>
                  </a:lnTo>
                  <a:lnTo>
                    <a:pt x="0" y="544520"/>
                  </a:lnTo>
                  <a:close/>
                </a:path>
              </a:pathLst>
            </a:custGeom>
            <a:ln w="19161">
              <a:solidFill>
                <a:srgbClr val="7ED5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445745" y="2266467"/>
              <a:ext cx="1326515" cy="786130"/>
            </a:xfrm>
            <a:custGeom>
              <a:avLst/>
              <a:gdLst/>
              <a:ahLst/>
              <a:cxnLst/>
              <a:rect l="l" t="t" r="r" b="b"/>
              <a:pathLst>
                <a:path w="1326515" h="786130">
                  <a:moveTo>
                    <a:pt x="1326146" y="0"/>
                  </a:moveTo>
                  <a:lnTo>
                    <a:pt x="0" y="0"/>
                  </a:lnTo>
                  <a:lnTo>
                    <a:pt x="0" y="725017"/>
                  </a:lnTo>
                  <a:lnTo>
                    <a:pt x="0" y="785672"/>
                  </a:lnTo>
                  <a:lnTo>
                    <a:pt x="1326146" y="785672"/>
                  </a:lnTo>
                  <a:lnTo>
                    <a:pt x="1326146" y="725017"/>
                  </a:lnTo>
                  <a:lnTo>
                    <a:pt x="1326146" y="0"/>
                  </a:lnTo>
                  <a:close/>
                </a:path>
              </a:pathLst>
            </a:custGeom>
            <a:solidFill>
              <a:srgbClr val="7ED5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445754" y="2266466"/>
              <a:ext cx="1326515" cy="786130"/>
            </a:xfrm>
            <a:custGeom>
              <a:avLst/>
              <a:gdLst/>
              <a:ahLst/>
              <a:cxnLst/>
              <a:rect l="l" t="t" r="r" b="b"/>
              <a:pathLst>
                <a:path w="1326515" h="786130">
                  <a:moveTo>
                    <a:pt x="0" y="785671"/>
                  </a:moveTo>
                  <a:lnTo>
                    <a:pt x="1326142" y="785671"/>
                  </a:lnTo>
                  <a:lnTo>
                    <a:pt x="1326141" y="0"/>
                  </a:lnTo>
                  <a:lnTo>
                    <a:pt x="0" y="0"/>
                  </a:lnTo>
                  <a:lnTo>
                    <a:pt x="0" y="785671"/>
                  </a:lnTo>
                  <a:close/>
                </a:path>
              </a:pathLst>
            </a:custGeom>
            <a:ln w="19159">
              <a:solidFill>
                <a:srgbClr val="7ED5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048984" y="2991473"/>
              <a:ext cx="332105" cy="1871980"/>
            </a:xfrm>
            <a:custGeom>
              <a:avLst/>
              <a:gdLst/>
              <a:ahLst/>
              <a:cxnLst/>
              <a:rect l="l" t="t" r="r" b="b"/>
              <a:pathLst>
                <a:path w="332104" h="1871979">
                  <a:moveTo>
                    <a:pt x="0" y="0"/>
                  </a:moveTo>
                  <a:lnTo>
                    <a:pt x="0" y="1871499"/>
                  </a:lnTo>
                  <a:lnTo>
                    <a:pt x="331917" y="1871499"/>
                  </a:lnTo>
                </a:path>
              </a:pathLst>
            </a:custGeom>
            <a:ln w="95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05907" y="4819867"/>
              <a:ext cx="142031" cy="86231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316064" y="4530823"/>
              <a:ext cx="0" cy="543560"/>
            </a:xfrm>
            <a:custGeom>
              <a:avLst/>
              <a:gdLst/>
              <a:ahLst/>
              <a:cxnLst/>
              <a:rect l="l" t="t" r="r" b="b"/>
              <a:pathLst>
                <a:path h="543560">
                  <a:moveTo>
                    <a:pt x="0" y="0"/>
                  </a:moveTo>
                  <a:lnTo>
                    <a:pt x="0" y="0"/>
                  </a:lnTo>
                  <a:lnTo>
                    <a:pt x="0" y="542945"/>
                  </a:lnTo>
                </a:path>
              </a:pathLst>
            </a:custGeom>
            <a:ln w="9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2982" y="4462154"/>
              <a:ext cx="86163" cy="14372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71386" y="4998714"/>
              <a:ext cx="86163" cy="143722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8978302" y="5495341"/>
              <a:ext cx="1181100" cy="0"/>
            </a:xfrm>
            <a:custGeom>
              <a:avLst/>
              <a:gdLst/>
              <a:ahLst/>
              <a:cxnLst/>
              <a:rect l="l" t="t" r="r" b="b"/>
              <a:pathLst>
                <a:path w="1181100">
                  <a:moveTo>
                    <a:pt x="0" y="0"/>
                  </a:moveTo>
                  <a:lnTo>
                    <a:pt x="0" y="0"/>
                  </a:lnTo>
                  <a:lnTo>
                    <a:pt x="1180919" y="0"/>
                  </a:lnTo>
                </a:path>
              </a:pathLst>
            </a:custGeom>
            <a:ln w="95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84227" y="5453832"/>
              <a:ext cx="142116" cy="8623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9072546" y="3191137"/>
              <a:ext cx="993140" cy="2063114"/>
            </a:xfrm>
            <a:custGeom>
              <a:avLst/>
              <a:gdLst/>
              <a:ahLst/>
              <a:cxnLst/>
              <a:rect l="l" t="t" r="r" b="b"/>
              <a:pathLst>
                <a:path w="993140" h="2063114">
                  <a:moveTo>
                    <a:pt x="0" y="2063074"/>
                  </a:moveTo>
                  <a:lnTo>
                    <a:pt x="992644" y="2063074"/>
                  </a:lnTo>
                  <a:lnTo>
                    <a:pt x="992644" y="0"/>
                  </a:lnTo>
                </a:path>
              </a:pathLst>
            </a:custGeom>
            <a:ln w="95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05423" y="5211106"/>
              <a:ext cx="142116" cy="8623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022108" y="3122490"/>
              <a:ext cx="86163" cy="143679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7712839" y="2598530"/>
              <a:ext cx="515620" cy="0"/>
            </a:xfrm>
            <a:custGeom>
              <a:avLst/>
              <a:gdLst/>
              <a:ahLst/>
              <a:cxnLst/>
              <a:rect l="l" t="t" r="r" b="b"/>
              <a:pathLst>
                <a:path w="515620">
                  <a:moveTo>
                    <a:pt x="0" y="0"/>
                  </a:moveTo>
                  <a:lnTo>
                    <a:pt x="0" y="0"/>
                  </a:lnTo>
                  <a:lnTo>
                    <a:pt x="515447" y="0"/>
                  </a:lnTo>
                </a:path>
              </a:pathLst>
            </a:custGeom>
            <a:ln w="95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53293" y="2555425"/>
              <a:ext cx="143627" cy="87912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6445745" y="1241335"/>
              <a:ext cx="1326515" cy="542925"/>
            </a:xfrm>
            <a:custGeom>
              <a:avLst/>
              <a:gdLst/>
              <a:ahLst/>
              <a:cxnLst/>
              <a:rect l="l" t="t" r="r" b="b"/>
              <a:pathLst>
                <a:path w="1326515" h="542925">
                  <a:moveTo>
                    <a:pt x="1326146" y="0"/>
                  </a:moveTo>
                  <a:lnTo>
                    <a:pt x="0" y="0"/>
                  </a:lnTo>
                  <a:lnTo>
                    <a:pt x="0" y="482130"/>
                  </a:lnTo>
                  <a:lnTo>
                    <a:pt x="0" y="542798"/>
                  </a:lnTo>
                  <a:lnTo>
                    <a:pt x="1326146" y="542798"/>
                  </a:lnTo>
                  <a:lnTo>
                    <a:pt x="1326146" y="482130"/>
                  </a:lnTo>
                  <a:lnTo>
                    <a:pt x="1326146" y="0"/>
                  </a:lnTo>
                  <a:close/>
                </a:path>
              </a:pathLst>
            </a:custGeom>
            <a:solidFill>
              <a:srgbClr val="7ED5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45754" y="1241326"/>
              <a:ext cx="1326515" cy="542925"/>
            </a:xfrm>
            <a:custGeom>
              <a:avLst/>
              <a:gdLst/>
              <a:ahLst/>
              <a:cxnLst/>
              <a:rect l="l" t="t" r="r" b="b"/>
              <a:pathLst>
                <a:path w="1326515" h="542925">
                  <a:moveTo>
                    <a:pt x="0" y="542796"/>
                  </a:moveTo>
                  <a:lnTo>
                    <a:pt x="1326142" y="542796"/>
                  </a:lnTo>
                  <a:lnTo>
                    <a:pt x="1326141" y="0"/>
                  </a:lnTo>
                  <a:lnTo>
                    <a:pt x="0" y="0"/>
                  </a:lnTo>
                  <a:lnTo>
                    <a:pt x="0" y="542796"/>
                  </a:lnTo>
                  <a:close/>
                </a:path>
              </a:pathLst>
            </a:custGeom>
            <a:ln w="19161">
              <a:solidFill>
                <a:srgbClr val="7ED5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048984" y="1723457"/>
              <a:ext cx="0" cy="382270"/>
            </a:xfrm>
            <a:custGeom>
              <a:avLst/>
              <a:gdLst/>
              <a:ahLst/>
              <a:cxnLst/>
              <a:rect l="l" t="t" r="r" b="b"/>
              <a:pathLst>
                <a:path h="382269">
                  <a:moveTo>
                    <a:pt x="0" y="0"/>
                  </a:moveTo>
                  <a:lnTo>
                    <a:pt x="0" y="0"/>
                  </a:lnTo>
                  <a:lnTo>
                    <a:pt x="0" y="381660"/>
                  </a:lnTo>
                </a:path>
              </a:pathLst>
            </a:custGeom>
            <a:ln w="9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04286" y="2030085"/>
              <a:ext cx="87780" cy="142189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7712839" y="1452059"/>
              <a:ext cx="2352675" cy="532130"/>
            </a:xfrm>
            <a:custGeom>
              <a:avLst/>
              <a:gdLst/>
              <a:ahLst/>
              <a:cxnLst/>
              <a:rect l="l" t="t" r="r" b="b"/>
              <a:pathLst>
                <a:path w="2352675" h="532130">
                  <a:moveTo>
                    <a:pt x="0" y="0"/>
                  </a:moveTo>
                  <a:lnTo>
                    <a:pt x="2352350" y="0"/>
                  </a:lnTo>
                  <a:lnTo>
                    <a:pt x="2352350" y="531727"/>
                  </a:lnTo>
                </a:path>
              </a:pathLst>
            </a:custGeom>
            <a:ln w="95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020406" y="1908754"/>
              <a:ext cx="87865" cy="142189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6385112" y="1180660"/>
              <a:ext cx="1327785" cy="542925"/>
            </a:xfrm>
            <a:custGeom>
              <a:avLst/>
              <a:gdLst/>
              <a:ahLst/>
              <a:cxnLst/>
              <a:rect l="l" t="t" r="r" b="b"/>
              <a:pathLst>
                <a:path w="1327784" h="542925">
                  <a:moveTo>
                    <a:pt x="1327726" y="0"/>
                  </a:moveTo>
                  <a:lnTo>
                    <a:pt x="0" y="0"/>
                  </a:lnTo>
                  <a:lnTo>
                    <a:pt x="0" y="542796"/>
                  </a:lnTo>
                  <a:lnTo>
                    <a:pt x="1327726" y="542796"/>
                  </a:lnTo>
                  <a:lnTo>
                    <a:pt x="1327726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385112" y="1180660"/>
              <a:ext cx="1327785" cy="542925"/>
            </a:xfrm>
            <a:custGeom>
              <a:avLst/>
              <a:gdLst/>
              <a:ahLst/>
              <a:cxnLst/>
              <a:rect l="l" t="t" r="r" b="b"/>
              <a:pathLst>
                <a:path w="1327784" h="542925">
                  <a:moveTo>
                    <a:pt x="0" y="542796"/>
                  </a:moveTo>
                  <a:lnTo>
                    <a:pt x="1327726" y="542796"/>
                  </a:lnTo>
                  <a:lnTo>
                    <a:pt x="1327726" y="0"/>
                  </a:lnTo>
                  <a:lnTo>
                    <a:pt x="0" y="0"/>
                  </a:lnTo>
                  <a:lnTo>
                    <a:pt x="0" y="542796"/>
                  </a:lnTo>
                  <a:close/>
                </a:path>
              </a:pathLst>
            </a:custGeom>
            <a:ln w="19161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809609" y="1266869"/>
              <a:ext cx="239374" cy="13239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068183" y="1308377"/>
              <a:ext cx="82938" cy="90891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170267" y="1308377"/>
              <a:ext cx="76586" cy="90891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777677" y="1496759"/>
              <a:ext cx="505895" cy="15645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175169" y="2256886"/>
              <a:ext cx="1407501" cy="622836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375532" y="2197711"/>
              <a:ext cx="1346886" cy="803341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8496445" y="2266466"/>
              <a:ext cx="1326515" cy="544830"/>
            </a:xfrm>
            <a:custGeom>
              <a:avLst/>
              <a:gdLst/>
              <a:ahLst/>
              <a:cxnLst/>
              <a:rect l="l" t="t" r="r" b="b"/>
              <a:pathLst>
                <a:path w="1326515" h="544830">
                  <a:moveTo>
                    <a:pt x="1326007" y="0"/>
                  </a:moveTo>
                  <a:lnTo>
                    <a:pt x="0" y="0"/>
                  </a:lnTo>
                  <a:lnTo>
                    <a:pt x="0" y="544499"/>
                  </a:lnTo>
                  <a:lnTo>
                    <a:pt x="1326008" y="544499"/>
                  </a:lnTo>
                  <a:lnTo>
                    <a:pt x="1326007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496445" y="2266466"/>
              <a:ext cx="1326515" cy="544830"/>
            </a:xfrm>
            <a:custGeom>
              <a:avLst/>
              <a:gdLst/>
              <a:ahLst/>
              <a:cxnLst/>
              <a:rect l="l" t="t" r="r" b="b"/>
              <a:pathLst>
                <a:path w="1326515" h="544830">
                  <a:moveTo>
                    <a:pt x="0" y="544499"/>
                  </a:moveTo>
                  <a:lnTo>
                    <a:pt x="1326008" y="544499"/>
                  </a:lnTo>
                  <a:lnTo>
                    <a:pt x="1326007" y="0"/>
                  </a:lnTo>
                  <a:lnTo>
                    <a:pt x="0" y="0"/>
                  </a:lnTo>
                  <a:lnTo>
                    <a:pt x="0" y="544499"/>
                  </a:lnTo>
                  <a:close/>
                </a:path>
              </a:pathLst>
            </a:custGeom>
            <a:ln w="19161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986385" y="2363957"/>
              <a:ext cx="304643" cy="121331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794920" y="2582566"/>
              <a:ext cx="464198" cy="116648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9278265" y="2561918"/>
              <a:ext cx="20955" cy="135890"/>
            </a:xfrm>
            <a:custGeom>
              <a:avLst/>
              <a:gdLst/>
              <a:ahLst/>
              <a:cxnLst/>
              <a:rect l="l" t="t" r="r" b="b"/>
              <a:pathLst>
                <a:path w="20954" h="135889">
                  <a:moveTo>
                    <a:pt x="19146" y="0"/>
                  </a:moveTo>
                  <a:lnTo>
                    <a:pt x="11275" y="1490"/>
                  </a:lnTo>
                  <a:lnTo>
                    <a:pt x="9573" y="3192"/>
                  </a:lnTo>
                  <a:lnTo>
                    <a:pt x="1701" y="3192"/>
                  </a:lnTo>
                  <a:lnTo>
                    <a:pt x="0" y="4682"/>
                  </a:lnTo>
                  <a:lnTo>
                    <a:pt x="983" y="21735"/>
                  </a:lnTo>
                  <a:lnTo>
                    <a:pt x="1489" y="39246"/>
                  </a:lnTo>
                  <a:lnTo>
                    <a:pt x="1701" y="135592"/>
                  </a:lnTo>
                  <a:lnTo>
                    <a:pt x="19146" y="135592"/>
                  </a:lnTo>
                  <a:lnTo>
                    <a:pt x="20848" y="134102"/>
                  </a:lnTo>
                  <a:lnTo>
                    <a:pt x="19864" y="122302"/>
                  </a:lnTo>
                  <a:lnTo>
                    <a:pt x="19359" y="109144"/>
                  </a:lnTo>
                  <a:lnTo>
                    <a:pt x="19173" y="51778"/>
                  </a:lnTo>
                  <a:lnTo>
                    <a:pt x="19359" y="35015"/>
                  </a:lnTo>
                  <a:lnTo>
                    <a:pt x="19864" y="18252"/>
                  </a:lnTo>
                  <a:lnTo>
                    <a:pt x="20848" y="1490"/>
                  </a:lnTo>
                  <a:lnTo>
                    <a:pt x="191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321451" y="2561918"/>
              <a:ext cx="178701" cy="137295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642629" y="3646233"/>
              <a:ext cx="1345252" cy="803149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642628" y="5155207"/>
              <a:ext cx="1345254" cy="562106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10306012" y="5284571"/>
              <a:ext cx="1326515" cy="542925"/>
            </a:xfrm>
            <a:custGeom>
              <a:avLst/>
              <a:gdLst/>
              <a:ahLst/>
              <a:cxnLst/>
              <a:rect l="l" t="t" r="r" b="b"/>
              <a:pathLst>
                <a:path w="1326515" h="542925">
                  <a:moveTo>
                    <a:pt x="1326210" y="0"/>
                  </a:moveTo>
                  <a:lnTo>
                    <a:pt x="0" y="0"/>
                  </a:lnTo>
                  <a:lnTo>
                    <a:pt x="0" y="483831"/>
                  </a:lnTo>
                  <a:lnTo>
                    <a:pt x="0" y="542925"/>
                  </a:lnTo>
                  <a:lnTo>
                    <a:pt x="1326210" y="542925"/>
                  </a:lnTo>
                  <a:lnTo>
                    <a:pt x="1326210" y="483831"/>
                  </a:lnTo>
                  <a:lnTo>
                    <a:pt x="1326210" y="0"/>
                  </a:lnTo>
                  <a:close/>
                </a:path>
              </a:pathLst>
            </a:custGeom>
            <a:solidFill>
              <a:srgbClr val="7ED5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0306012" y="5284565"/>
              <a:ext cx="1326515" cy="542925"/>
            </a:xfrm>
            <a:custGeom>
              <a:avLst/>
              <a:gdLst/>
              <a:ahLst/>
              <a:cxnLst/>
              <a:rect l="l" t="t" r="r" b="b"/>
              <a:pathLst>
                <a:path w="1326515" h="542925">
                  <a:moveTo>
                    <a:pt x="0" y="542928"/>
                  </a:moveTo>
                  <a:lnTo>
                    <a:pt x="1326220" y="542928"/>
                  </a:lnTo>
                  <a:lnTo>
                    <a:pt x="1326220" y="0"/>
                  </a:lnTo>
                  <a:lnTo>
                    <a:pt x="0" y="0"/>
                  </a:lnTo>
                  <a:lnTo>
                    <a:pt x="0" y="542928"/>
                  </a:lnTo>
                  <a:close/>
                </a:path>
              </a:pathLst>
            </a:custGeom>
            <a:ln w="19161">
              <a:solidFill>
                <a:srgbClr val="7ED5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235800" y="5214298"/>
              <a:ext cx="1346870" cy="563681"/>
            </a:xfrm>
            <a:prstGeom prst="rect">
              <a:avLst/>
            </a:prstGeom>
          </p:spPr>
        </p:pic>
      </p:grpSp>
      <p:sp>
        <p:nvSpPr>
          <p:cNvPr id="55" name="object 55"/>
          <p:cNvSpPr txBox="1">
            <a:spLocks noGrp="1"/>
          </p:cNvSpPr>
          <p:nvPr>
            <p:ph type="sldNum" sz="quarter" idx="7"/>
          </p:nvPr>
        </p:nvSpPr>
        <p:spPr>
          <a:xfrm>
            <a:off x="53339" y="6501276"/>
            <a:ext cx="329565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939"/>
              </a:lnSpc>
            </a:pPr>
            <a:fld id="{81D60167-4931-47E6-BA6A-407CBD079E47}" type="slidenum">
              <a:rPr lang="en-US" spc="-75" smtClean="0"/>
              <a:pPr marL="38100">
                <a:lnSpc>
                  <a:spcPts val="1939"/>
                </a:lnSpc>
              </a:pPr>
              <a:t>12</a:t>
            </a:fld>
            <a:endParaRPr spc="-7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58528"/>
            <a:ext cx="4295464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0" dirty="0"/>
              <a:t>UML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53339" y="6501276"/>
            <a:ext cx="329565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939"/>
              </a:lnSpc>
            </a:pPr>
            <a:fld id="{81D60167-4931-47E6-BA6A-407CBD079E47}" type="slidenum">
              <a:rPr lang="en-US" spc="-75" smtClean="0"/>
              <a:pPr marL="38100">
                <a:lnSpc>
                  <a:spcPts val="1939"/>
                </a:lnSpc>
              </a:pPr>
              <a:t>13</a:t>
            </a:fld>
            <a:endParaRPr spc="-75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209421"/>
            <a:ext cx="10140950" cy="525462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00"/>
              </a:spcBef>
              <a:buSzPct val="85416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400" b="1" spc="-175" dirty="0">
                <a:solidFill>
                  <a:srgbClr val="FF0000"/>
                </a:solidFill>
                <a:latin typeface="Times New Roman"/>
                <a:cs typeface="Times New Roman"/>
              </a:rPr>
              <a:t>UM</a:t>
            </a:r>
            <a:r>
              <a:rPr sz="2400" b="1" spc="-14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24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stan</a:t>
            </a:r>
            <a:r>
              <a:rPr sz="2400" spc="-125" dirty="0">
                <a:latin typeface="Times New Roman"/>
                <a:cs typeface="Times New Roman"/>
              </a:rPr>
              <a:t>d</a:t>
            </a:r>
            <a:r>
              <a:rPr sz="2400" spc="-185" dirty="0">
                <a:latin typeface="Times New Roman"/>
                <a:cs typeface="Times New Roman"/>
              </a:rPr>
              <a:t>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for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Unified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65" dirty="0">
                <a:latin typeface="Times New Roman"/>
                <a:cs typeface="Times New Roman"/>
              </a:rPr>
              <a:t>Mod</a:t>
            </a:r>
            <a:r>
              <a:rPr sz="2400" spc="-120" dirty="0">
                <a:latin typeface="Times New Roman"/>
                <a:cs typeface="Times New Roman"/>
              </a:rPr>
              <a:t>eling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70" dirty="0">
                <a:latin typeface="Times New Roman"/>
                <a:cs typeface="Times New Roman"/>
              </a:rPr>
              <a:t>Language</a:t>
            </a:r>
            <a:endParaRPr sz="2400">
              <a:latin typeface="Times New Roman"/>
              <a:cs typeface="Times New Roman"/>
            </a:endParaRPr>
          </a:p>
          <a:p>
            <a:pPr marL="353695" indent="-341630">
              <a:lnSpc>
                <a:spcPct val="100000"/>
              </a:lnSpc>
              <a:spcBef>
                <a:spcPts val="605"/>
              </a:spcBef>
              <a:buClr>
                <a:srgbClr val="FF0000"/>
              </a:buClr>
              <a:buSzPct val="85416"/>
              <a:buFont typeface="Segoe UI Symbol"/>
              <a:buChar char="⚫"/>
              <a:tabLst>
                <a:tab pos="353695" algn="l"/>
                <a:tab pos="354330" algn="l"/>
              </a:tabLst>
            </a:pPr>
            <a:r>
              <a:rPr sz="2400" spc="-235" dirty="0">
                <a:latin typeface="Times New Roman"/>
                <a:cs typeface="Times New Roman"/>
              </a:rPr>
              <a:t>UML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diagramming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language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designed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for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Object </a:t>
            </a:r>
            <a:r>
              <a:rPr sz="2400" spc="-50" dirty="0">
                <a:latin typeface="Times New Roman"/>
                <a:cs typeface="Times New Roman"/>
              </a:rPr>
              <a:t>Oriented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programming</a:t>
            </a:r>
            <a:endParaRPr sz="2400">
              <a:latin typeface="Times New Roman"/>
              <a:cs typeface="Times New Roman"/>
            </a:endParaRPr>
          </a:p>
          <a:p>
            <a:pPr marL="353695" indent="-341630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SzPct val="85416"/>
              <a:buFont typeface="Segoe UI Symbol"/>
              <a:buChar char="⚫"/>
              <a:tabLst>
                <a:tab pos="353695" algn="l"/>
                <a:tab pos="354330" algn="l"/>
              </a:tabLst>
            </a:pPr>
            <a:r>
              <a:rPr sz="2400" spc="-190" dirty="0">
                <a:latin typeface="Times New Roman"/>
                <a:cs typeface="Times New Roman"/>
              </a:rPr>
              <a:t>U</a:t>
            </a:r>
            <a:r>
              <a:rPr sz="2400" spc="-240" dirty="0">
                <a:latin typeface="Times New Roman"/>
                <a:cs typeface="Times New Roman"/>
              </a:rPr>
              <a:t>M</a:t>
            </a:r>
            <a:r>
              <a:rPr sz="2400" spc="-270" dirty="0">
                <a:latin typeface="Times New Roman"/>
                <a:cs typeface="Times New Roman"/>
              </a:rPr>
              <a:t>L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can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b</a:t>
            </a:r>
            <a:r>
              <a:rPr sz="2400" spc="-95" dirty="0">
                <a:latin typeface="Times New Roman"/>
                <a:cs typeface="Times New Roman"/>
              </a:rPr>
              <a:t>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60" dirty="0">
                <a:latin typeface="Times New Roman"/>
                <a:cs typeface="Times New Roman"/>
              </a:rPr>
              <a:t>u</a:t>
            </a:r>
            <a:r>
              <a:rPr sz="2400" spc="-120" dirty="0">
                <a:latin typeface="Times New Roman"/>
                <a:cs typeface="Times New Roman"/>
              </a:rPr>
              <a:t>s</a:t>
            </a:r>
            <a:r>
              <a:rPr sz="2400" spc="-100" dirty="0">
                <a:latin typeface="Times New Roman"/>
                <a:cs typeface="Times New Roman"/>
              </a:rPr>
              <a:t>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to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desc</a:t>
            </a:r>
            <a:r>
              <a:rPr sz="2400" spc="-25" dirty="0">
                <a:latin typeface="Times New Roman"/>
                <a:cs typeface="Times New Roman"/>
              </a:rPr>
              <a:t>r</a:t>
            </a:r>
            <a:r>
              <a:rPr sz="2400" spc="-75" dirty="0">
                <a:latin typeface="Times New Roman"/>
                <a:cs typeface="Times New Roman"/>
              </a:rPr>
              <a:t>ibe:</a:t>
            </a:r>
            <a:endParaRPr sz="2400">
              <a:latin typeface="Times New Roman"/>
              <a:cs typeface="Times New Roman"/>
            </a:endParaRPr>
          </a:p>
          <a:p>
            <a:pPr marL="353695" indent="-341630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SzPct val="85416"/>
              <a:buFont typeface="Segoe UI Symbol"/>
              <a:buChar char="⚫"/>
              <a:tabLst>
                <a:tab pos="353695" algn="l"/>
                <a:tab pos="354330" algn="l"/>
              </a:tabLst>
            </a:pP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organiz</a:t>
            </a:r>
            <a:r>
              <a:rPr sz="2400" spc="-160" dirty="0">
                <a:latin typeface="Times New Roman"/>
                <a:cs typeface="Times New Roman"/>
              </a:rPr>
              <a:t>a</a:t>
            </a:r>
            <a:r>
              <a:rPr sz="2400" spc="-75" dirty="0">
                <a:latin typeface="Times New Roman"/>
                <a:cs typeface="Times New Roman"/>
              </a:rPr>
              <a:t>tion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of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p</a:t>
            </a:r>
            <a:r>
              <a:rPr sz="2400" spc="-55" dirty="0">
                <a:latin typeface="Times New Roman"/>
                <a:cs typeface="Times New Roman"/>
              </a:rPr>
              <a:t>r</a:t>
            </a:r>
            <a:r>
              <a:rPr sz="2400" spc="-150" dirty="0">
                <a:latin typeface="Times New Roman"/>
                <a:cs typeface="Times New Roman"/>
              </a:rPr>
              <a:t>o</a:t>
            </a:r>
            <a:r>
              <a:rPr sz="2400" spc="-105" dirty="0">
                <a:latin typeface="Times New Roman"/>
                <a:cs typeface="Times New Roman"/>
              </a:rPr>
              <a:t>g</a:t>
            </a:r>
            <a:r>
              <a:rPr sz="2400" spc="-110" dirty="0">
                <a:latin typeface="Times New Roman"/>
                <a:cs typeface="Times New Roman"/>
              </a:rPr>
              <a:t>ram</a:t>
            </a:r>
            <a:endParaRPr sz="2400">
              <a:latin typeface="Times New Roman"/>
              <a:cs typeface="Times New Roman"/>
            </a:endParaRPr>
          </a:p>
          <a:p>
            <a:pPr marL="353695" indent="-341630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SzPct val="85416"/>
              <a:buFont typeface="Segoe UI Symbol"/>
              <a:buChar char="⚫"/>
              <a:tabLst>
                <a:tab pos="353695" algn="l"/>
                <a:tab pos="354330" algn="l"/>
              </a:tabLst>
            </a:pPr>
            <a:r>
              <a:rPr sz="2400" spc="-125" dirty="0">
                <a:latin typeface="Times New Roman"/>
                <a:cs typeface="Times New Roman"/>
              </a:rPr>
              <a:t>h</a:t>
            </a:r>
            <a:r>
              <a:rPr sz="2400" spc="-190" dirty="0">
                <a:latin typeface="Times New Roman"/>
                <a:cs typeface="Times New Roman"/>
              </a:rPr>
              <a:t>o</a:t>
            </a:r>
            <a:r>
              <a:rPr sz="2400" spc="-135" dirty="0">
                <a:latin typeface="Times New Roman"/>
                <a:cs typeface="Times New Roman"/>
              </a:rPr>
              <a:t>w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p</a:t>
            </a:r>
            <a:r>
              <a:rPr sz="2400" spc="-50" dirty="0">
                <a:latin typeface="Times New Roman"/>
                <a:cs typeface="Times New Roman"/>
              </a:rPr>
              <a:t>r</a:t>
            </a:r>
            <a:r>
              <a:rPr sz="2400" spc="-150" dirty="0">
                <a:latin typeface="Times New Roman"/>
                <a:cs typeface="Times New Roman"/>
              </a:rPr>
              <a:t>o</a:t>
            </a:r>
            <a:r>
              <a:rPr sz="2400" spc="-110" dirty="0">
                <a:latin typeface="Times New Roman"/>
                <a:cs typeface="Times New Roman"/>
              </a:rPr>
              <a:t>g</a:t>
            </a:r>
            <a:r>
              <a:rPr sz="2400" spc="-80" dirty="0">
                <a:latin typeface="Times New Roman"/>
                <a:cs typeface="Times New Roman"/>
              </a:rPr>
              <a:t>ra</a:t>
            </a:r>
            <a:r>
              <a:rPr sz="2400" spc="-150" dirty="0">
                <a:latin typeface="Times New Roman"/>
                <a:cs typeface="Times New Roman"/>
              </a:rPr>
              <a:t>m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e</a:t>
            </a:r>
            <a:r>
              <a:rPr sz="2400" spc="-145" dirty="0">
                <a:latin typeface="Times New Roman"/>
                <a:cs typeface="Times New Roman"/>
              </a:rPr>
              <a:t>x</a:t>
            </a:r>
            <a:r>
              <a:rPr sz="2400" spc="-80" dirty="0">
                <a:latin typeface="Times New Roman"/>
                <a:cs typeface="Times New Roman"/>
              </a:rPr>
              <a:t>ecut</a:t>
            </a:r>
            <a:r>
              <a:rPr sz="2400" spc="-95" dirty="0">
                <a:latin typeface="Times New Roman"/>
                <a:cs typeface="Times New Roman"/>
              </a:rPr>
              <a:t>e</a:t>
            </a:r>
            <a:r>
              <a:rPr sz="2400" spc="-185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  <a:p>
            <a:pPr marL="353695" indent="-341630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SzPct val="85416"/>
              <a:buFont typeface="Segoe UI Symbol"/>
              <a:buChar char="⚫"/>
              <a:tabLst>
                <a:tab pos="353695" algn="l"/>
                <a:tab pos="354330" algn="l"/>
              </a:tabLst>
            </a:pPr>
            <a:r>
              <a:rPr sz="2400" spc="-125" dirty="0">
                <a:latin typeface="Times New Roman"/>
                <a:cs typeface="Times New Roman"/>
              </a:rPr>
              <a:t>h</a:t>
            </a:r>
            <a:r>
              <a:rPr sz="2400" spc="-190" dirty="0">
                <a:latin typeface="Times New Roman"/>
                <a:cs typeface="Times New Roman"/>
              </a:rPr>
              <a:t>o</a:t>
            </a:r>
            <a:r>
              <a:rPr sz="2400" spc="-135" dirty="0">
                <a:latin typeface="Times New Roman"/>
                <a:cs typeface="Times New Roman"/>
              </a:rPr>
              <a:t>w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p</a:t>
            </a:r>
            <a:r>
              <a:rPr sz="2400" spc="-50" dirty="0">
                <a:latin typeface="Times New Roman"/>
                <a:cs typeface="Times New Roman"/>
              </a:rPr>
              <a:t>r</a:t>
            </a:r>
            <a:r>
              <a:rPr sz="2400" spc="-150" dirty="0">
                <a:latin typeface="Times New Roman"/>
                <a:cs typeface="Times New Roman"/>
              </a:rPr>
              <a:t>o</a:t>
            </a:r>
            <a:r>
              <a:rPr sz="2400" spc="-105" dirty="0">
                <a:latin typeface="Times New Roman"/>
                <a:cs typeface="Times New Roman"/>
              </a:rPr>
              <a:t>g</a:t>
            </a:r>
            <a:r>
              <a:rPr sz="2400" spc="-85" dirty="0">
                <a:latin typeface="Times New Roman"/>
                <a:cs typeface="Times New Roman"/>
              </a:rPr>
              <a:t>ra</a:t>
            </a:r>
            <a:r>
              <a:rPr sz="2400" spc="-155" dirty="0">
                <a:latin typeface="Times New Roman"/>
                <a:cs typeface="Times New Roman"/>
              </a:rPr>
              <a:t>m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60" dirty="0">
                <a:latin typeface="Times New Roman"/>
                <a:cs typeface="Times New Roman"/>
              </a:rPr>
              <a:t>u</a:t>
            </a:r>
            <a:r>
              <a:rPr sz="2400" spc="-120" dirty="0">
                <a:latin typeface="Times New Roman"/>
                <a:cs typeface="Times New Roman"/>
              </a:rPr>
              <a:t>s</a:t>
            </a:r>
            <a:r>
              <a:rPr sz="2400" spc="-100" dirty="0">
                <a:latin typeface="Times New Roman"/>
                <a:cs typeface="Times New Roman"/>
              </a:rPr>
              <a:t>ed</a:t>
            </a:r>
            <a:endParaRPr sz="2400">
              <a:latin typeface="Times New Roman"/>
              <a:cs typeface="Times New Roman"/>
            </a:endParaRPr>
          </a:p>
          <a:p>
            <a:pPr marL="353695" indent="-341630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SzPct val="85416"/>
              <a:buFont typeface="Segoe UI Symbol"/>
              <a:buChar char="⚫"/>
              <a:tabLst>
                <a:tab pos="353695" algn="l"/>
                <a:tab pos="354330" algn="l"/>
              </a:tabLst>
            </a:pPr>
            <a:r>
              <a:rPr sz="2400" spc="-125" dirty="0">
                <a:latin typeface="Times New Roman"/>
                <a:cs typeface="Times New Roman"/>
              </a:rPr>
              <a:t>h</a:t>
            </a:r>
            <a:r>
              <a:rPr sz="2400" spc="-190" dirty="0">
                <a:latin typeface="Times New Roman"/>
                <a:cs typeface="Times New Roman"/>
              </a:rPr>
              <a:t>o</a:t>
            </a:r>
            <a:r>
              <a:rPr sz="2400" spc="-135" dirty="0">
                <a:latin typeface="Times New Roman"/>
                <a:cs typeface="Times New Roman"/>
              </a:rPr>
              <a:t>w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p</a:t>
            </a:r>
            <a:r>
              <a:rPr sz="2400" spc="-50" dirty="0">
                <a:latin typeface="Times New Roman"/>
                <a:cs typeface="Times New Roman"/>
              </a:rPr>
              <a:t>r</a:t>
            </a:r>
            <a:r>
              <a:rPr sz="2400" spc="-150" dirty="0">
                <a:latin typeface="Times New Roman"/>
                <a:cs typeface="Times New Roman"/>
              </a:rPr>
              <a:t>o</a:t>
            </a:r>
            <a:r>
              <a:rPr sz="2400" spc="-105" dirty="0">
                <a:latin typeface="Times New Roman"/>
                <a:cs typeface="Times New Roman"/>
              </a:rPr>
              <a:t>g</a:t>
            </a:r>
            <a:r>
              <a:rPr sz="2400" spc="-85" dirty="0">
                <a:latin typeface="Times New Roman"/>
                <a:cs typeface="Times New Roman"/>
              </a:rPr>
              <a:t>ra</a:t>
            </a:r>
            <a:r>
              <a:rPr sz="2400" spc="-155" dirty="0">
                <a:latin typeface="Times New Roman"/>
                <a:cs typeface="Times New Roman"/>
              </a:rPr>
              <a:t>m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dep</a:t>
            </a:r>
            <a:r>
              <a:rPr sz="2400" spc="-75" dirty="0">
                <a:latin typeface="Times New Roman"/>
                <a:cs typeface="Times New Roman"/>
              </a:rPr>
              <a:t>l</a:t>
            </a:r>
            <a:r>
              <a:rPr sz="2400" spc="-195" dirty="0">
                <a:latin typeface="Times New Roman"/>
                <a:cs typeface="Times New Roman"/>
              </a:rPr>
              <a:t>o</a:t>
            </a:r>
            <a:r>
              <a:rPr sz="2400" spc="-245" dirty="0">
                <a:latin typeface="Times New Roman"/>
                <a:cs typeface="Times New Roman"/>
              </a:rPr>
              <a:t>y</a:t>
            </a:r>
            <a:r>
              <a:rPr sz="2400" spc="-100" dirty="0">
                <a:latin typeface="Times New Roman"/>
                <a:cs typeface="Times New Roman"/>
              </a:rPr>
              <a:t>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75" dirty="0">
                <a:latin typeface="Times New Roman"/>
                <a:cs typeface="Times New Roman"/>
              </a:rPr>
              <a:t>o</a:t>
            </a:r>
            <a:r>
              <a:rPr sz="2400" spc="-254" dirty="0">
                <a:latin typeface="Times New Roman"/>
                <a:cs typeface="Times New Roman"/>
              </a:rPr>
              <a:t>v</a:t>
            </a:r>
            <a:r>
              <a:rPr sz="2400" spc="-35" dirty="0">
                <a:latin typeface="Times New Roman"/>
                <a:cs typeface="Times New Roman"/>
              </a:rPr>
              <a:t>er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net</a:t>
            </a:r>
            <a:r>
              <a:rPr sz="2400" spc="-204" dirty="0">
                <a:latin typeface="Times New Roman"/>
                <a:cs typeface="Times New Roman"/>
              </a:rPr>
              <a:t>w</a:t>
            </a:r>
            <a:r>
              <a:rPr sz="2400" spc="-75" dirty="0">
                <a:latin typeface="Times New Roman"/>
                <a:cs typeface="Times New Roman"/>
              </a:rPr>
              <a:t>ork</a:t>
            </a:r>
            <a:endParaRPr sz="2400">
              <a:latin typeface="Times New Roman"/>
              <a:cs typeface="Times New Roman"/>
            </a:endParaRPr>
          </a:p>
          <a:p>
            <a:pPr marL="353695" indent="-341630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SzPct val="85416"/>
              <a:buFont typeface="Segoe UI Symbol"/>
              <a:buChar char="⚫"/>
              <a:tabLst>
                <a:tab pos="353695" algn="l"/>
                <a:tab pos="354330" algn="l"/>
              </a:tabLst>
            </a:pPr>
            <a:r>
              <a:rPr sz="2400" spc="-100" dirty="0">
                <a:latin typeface="Times New Roman"/>
                <a:cs typeface="Times New Roman"/>
              </a:rPr>
              <a:t>…and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mo</a:t>
            </a:r>
            <a:r>
              <a:rPr sz="2400" spc="-65" dirty="0">
                <a:latin typeface="Times New Roman"/>
                <a:cs typeface="Times New Roman"/>
              </a:rPr>
              <a:t>r</a:t>
            </a:r>
            <a:r>
              <a:rPr sz="2400" spc="-95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605"/>
              </a:spcBef>
              <a:buSzPct val="85416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400" b="1" spc="-500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400" b="1" spc="-24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b="1" spc="-145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2400" spc="165" dirty="0">
                <a:latin typeface="Times New Roman"/>
                <a:cs typeface="Times New Roman"/>
              </a:rPr>
              <a:t>:</a:t>
            </a:r>
            <a:r>
              <a:rPr sz="2400" spc="-140" dirty="0">
                <a:latin typeface="Times New Roman"/>
                <a:cs typeface="Times New Roman"/>
              </a:rPr>
              <a:t>W</a:t>
            </a:r>
            <a:r>
              <a:rPr sz="2400" spc="-125" dirty="0">
                <a:latin typeface="Times New Roman"/>
                <a:cs typeface="Times New Roman"/>
              </a:rPr>
              <a:t>h</a:t>
            </a:r>
            <a:r>
              <a:rPr sz="2400" spc="-200" dirty="0">
                <a:latin typeface="Times New Roman"/>
                <a:cs typeface="Times New Roman"/>
              </a:rPr>
              <a:t>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U</a:t>
            </a:r>
            <a:r>
              <a:rPr sz="2400" spc="-275" dirty="0">
                <a:latin typeface="Times New Roman"/>
                <a:cs typeface="Times New Roman"/>
              </a:rPr>
              <a:t>ML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60" dirty="0">
                <a:latin typeface="Times New Roman"/>
                <a:cs typeface="Times New Roman"/>
              </a:rPr>
              <a:t>u</a:t>
            </a:r>
            <a:r>
              <a:rPr sz="2400" spc="-120" dirty="0">
                <a:latin typeface="Times New Roman"/>
                <a:cs typeface="Times New Roman"/>
              </a:rPr>
              <a:t>s</a:t>
            </a:r>
            <a:r>
              <a:rPr sz="2400" spc="-100" dirty="0">
                <a:latin typeface="Times New Roman"/>
                <a:cs typeface="Times New Roman"/>
              </a:rPr>
              <a:t>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70" dirty="0">
                <a:latin typeface="Times New Roman"/>
                <a:cs typeface="Times New Roman"/>
              </a:rPr>
              <a:t>E</a:t>
            </a:r>
            <a:r>
              <a:rPr sz="2400" spc="-210" dirty="0">
                <a:latin typeface="Times New Roman"/>
                <a:cs typeface="Times New Roman"/>
              </a:rPr>
              <a:t>m</a:t>
            </a:r>
            <a:r>
              <a:rPr sz="2400" spc="-105" dirty="0">
                <a:latin typeface="Times New Roman"/>
                <a:cs typeface="Times New Roman"/>
              </a:rPr>
              <a:t>bed</a:t>
            </a:r>
            <a:r>
              <a:rPr sz="2400" spc="-100" dirty="0">
                <a:latin typeface="Times New Roman"/>
                <a:cs typeface="Times New Roman"/>
              </a:rPr>
              <a:t>ded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285" dirty="0">
                <a:latin typeface="Times New Roman"/>
                <a:cs typeface="Times New Roman"/>
              </a:rPr>
              <a:t>S</a:t>
            </a:r>
            <a:r>
              <a:rPr sz="2400" spc="-265" dirty="0">
                <a:latin typeface="Times New Roman"/>
                <a:cs typeface="Times New Roman"/>
              </a:rPr>
              <a:t>y</a:t>
            </a:r>
            <a:r>
              <a:rPr sz="2400" spc="-150" dirty="0">
                <a:latin typeface="Times New Roman"/>
                <a:cs typeface="Times New Roman"/>
              </a:rPr>
              <a:t>stems?</a:t>
            </a:r>
            <a:endParaRPr sz="2400">
              <a:latin typeface="Times New Roman"/>
              <a:cs typeface="Times New Roman"/>
            </a:endParaRPr>
          </a:p>
          <a:p>
            <a:pPr marL="285115" marR="5080" indent="-273050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SzPct val="85416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400" spc="-235" dirty="0">
                <a:latin typeface="Times New Roman"/>
                <a:cs typeface="Times New Roman"/>
              </a:rPr>
              <a:t>UML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not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just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60" dirty="0">
                <a:latin typeface="Times New Roman"/>
                <a:cs typeface="Times New Roman"/>
              </a:rPr>
              <a:t>class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diagrams,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it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includes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state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diagrams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and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flowcharts,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which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are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useful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als</a:t>
            </a:r>
            <a:r>
              <a:rPr sz="2400" spc="-175" dirty="0">
                <a:latin typeface="Times New Roman"/>
                <a:cs typeface="Times New Roman"/>
              </a:rPr>
              <a:t>o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outside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of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a</a:t>
            </a:r>
            <a:r>
              <a:rPr sz="2400" spc="-155" dirty="0">
                <a:latin typeface="Times New Roman"/>
                <a:cs typeface="Times New Roman"/>
              </a:rPr>
              <a:t>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object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o</a:t>
            </a:r>
            <a:r>
              <a:rPr sz="2400" spc="20" dirty="0">
                <a:latin typeface="Times New Roman"/>
                <a:cs typeface="Times New Roman"/>
              </a:rPr>
              <a:t>r</a:t>
            </a:r>
            <a:r>
              <a:rPr sz="2400" spc="-80" dirty="0">
                <a:latin typeface="Times New Roman"/>
                <a:cs typeface="Times New Roman"/>
              </a:rPr>
              <a:t>iented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sett</a:t>
            </a:r>
            <a:r>
              <a:rPr sz="2400" spc="-110" dirty="0">
                <a:latin typeface="Times New Roman"/>
                <a:cs typeface="Times New Roman"/>
              </a:rPr>
              <a:t>in</a:t>
            </a:r>
            <a:r>
              <a:rPr sz="2400" spc="-420" dirty="0">
                <a:latin typeface="Times New Roman"/>
                <a:cs typeface="Times New Roman"/>
              </a:rPr>
              <a:t>g</a:t>
            </a:r>
            <a:r>
              <a:rPr sz="2400" spc="1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SzPct val="85416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400" spc="-130" dirty="0">
                <a:latin typeface="Times New Roman"/>
                <a:cs typeface="Times New Roman"/>
              </a:rPr>
              <a:t>Also,</a:t>
            </a:r>
            <a:r>
              <a:rPr sz="2400" spc="-175" dirty="0">
                <a:latin typeface="Times New Roman"/>
                <a:cs typeface="Times New Roman"/>
              </a:rPr>
              <a:t> many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C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programs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are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written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in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15" dirty="0">
                <a:latin typeface="Times New Roman"/>
                <a:cs typeface="Times New Roman"/>
              </a:rPr>
              <a:t>way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that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borrows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few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concepts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from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OOP.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983741"/>
            <a:ext cx="9954260" cy="208343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695"/>
              </a:spcBef>
              <a:buClr>
                <a:srgbClr val="FF0000"/>
              </a:buClr>
              <a:buSzPct val="85416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Actors.</a:t>
            </a:r>
            <a:r>
              <a:rPr sz="2400" b="1" spc="-155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These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are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users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outside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system</a:t>
            </a:r>
            <a:r>
              <a:rPr sz="2400" spc="-75" dirty="0">
                <a:latin typeface="Times New Roman"/>
                <a:cs typeface="Times New Roman"/>
              </a:rPr>
              <a:t> that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interact </a:t>
            </a:r>
            <a:r>
              <a:rPr sz="2400" spc="-95" dirty="0">
                <a:latin typeface="Times New Roman"/>
                <a:cs typeface="Times New Roman"/>
              </a:rPr>
              <a:t>with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the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system.</a:t>
            </a:r>
            <a:endParaRPr sz="24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SzPct val="85416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400" b="1" spc="-40" dirty="0">
                <a:latin typeface="Times New Roman"/>
                <a:cs typeface="Times New Roman"/>
              </a:rPr>
              <a:t>System</a:t>
            </a:r>
            <a:r>
              <a:rPr sz="2400" spc="-40" dirty="0">
                <a:latin typeface="Times New Roman"/>
                <a:cs typeface="Times New Roman"/>
              </a:rPr>
              <a:t>.The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system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described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by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functional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requirements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that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define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an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intended</a:t>
            </a:r>
            <a:endParaRPr sz="2400">
              <a:latin typeface="Times New Roman"/>
              <a:cs typeface="Times New Roman"/>
            </a:endParaRPr>
          </a:p>
          <a:p>
            <a:pPr marL="285115">
              <a:lnSpc>
                <a:spcPct val="100000"/>
              </a:lnSpc>
              <a:spcBef>
                <a:spcPts val="5"/>
              </a:spcBef>
            </a:pPr>
            <a:r>
              <a:rPr sz="2400" spc="-120" dirty="0">
                <a:latin typeface="Times New Roman"/>
                <a:cs typeface="Times New Roman"/>
              </a:rPr>
              <a:t>be</a:t>
            </a:r>
            <a:r>
              <a:rPr sz="2400" spc="-125" dirty="0">
                <a:latin typeface="Times New Roman"/>
                <a:cs typeface="Times New Roman"/>
              </a:rPr>
              <a:t>h</a:t>
            </a:r>
            <a:r>
              <a:rPr sz="2400" spc="-265" dirty="0">
                <a:latin typeface="Times New Roman"/>
                <a:cs typeface="Times New Roman"/>
              </a:rPr>
              <a:t>a</a:t>
            </a:r>
            <a:r>
              <a:rPr sz="2400" spc="-100" dirty="0">
                <a:latin typeface="Times New Roman"/>
                <a:cs typeface="Times New Roman"/>
              </a:rPr>
              <a:t>vior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of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t</a:t>
            </a:r>
            <a:r>
              <a:rPr sz="2400" spc="-125" dirty="0">
                <a:latin typeface="Times New Roman"/>
                <a:cs typeface="Times New Roman"/>
              </a:rPr>
              <a:t>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05" dirty="0">
                <a:latin typeface="Times New Roman"/>
                <a:cs typeface="Times New Roman"/>
              </a:rPr>
              <a:t>o</a:t>
            </a:r>
            <a:r>
              <a:rPr sz="2400" spc="-100" dirty="0">
                <a:latin typeface="Times New Roman"/>
                <a:cs typeface="Times New Roman"/>
              </a:rPr>
              <a:t>d</a:t>
            </a:r>
            <a:r>
              <a:rPr sz="2400" spc="-30" dirty="0">
                <a:latin typeface="Times New Roman"/>
                <a:cs typeface="Times New Roman"/>
              </a:rPr>
              <a:t>uct.</a:t>
            </a:r>
            <a:endParaRPr sz="2400">
              <a:latin typeface="Times New Roman"/>
              <a:cs typeface="Times New Roman"/>
            </a:endParaRPr>
          </a:p>
          <a:p>
            <a:pPr marL="285115" marR="5080" indent="-273050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SzPct val="85416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400" b="1" spc="-45" dirty="0">
                <a:latin typeface="Times New Roman"/>
                <a:cs typeface="Times New Roman"/>
              </a:rPr>
              <a:t>Goals</a:t>
            </a:r>
            <a:r>
              <a:rPr sz="2400" spc="-45" dirty="0">
                <a:latin typeface="Times New Roman"/>
                <a:cs typeface="Times New Roman"/>
              </a:rPr>
              <a:t>.The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purposes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of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interaction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between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users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and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 </a:t>
            </a:r>
            <a:r>
              <a:rPr sz="2400" spc="-130" dirty="0">
                <a:latin typeface="Times New Roman"/>
                <a:cs typeface="Times New Roman"/>
              </a:rPr>
              <a:t>system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are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outlined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95" dirty="0">
                <a:latin typeface="Times New Roman"/>
                <a:cs typeface="Times New Roman"/>
              </a:rPr>
              <a:t>as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goals.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39" y="158528"/>
            <a:ext cx="5262777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0" dirty="0"/>
              <a:t>Use</a:t>
            </a:r>
            <a:r>
              <a:rPr spc="-85" dirty="0"/>
              <a:t> </a:t>
            </a:r>
            <a:r>
              <a:rPr spc="-10" dirty="0"/>
              <a:t>Case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743858" y="5104157"/>
            <a:ext cx="391160" cy="112395"/>
            <a:chOff x="4743858" y="5104157"/>
            <a:chExt cx="391160" cy="1123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43858" y="5104157"/>
              <a:ext cx="86864" cy="11193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52802" y="5133619"/>
              <a:ext cx="70673" cy="8247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45554" y="5132146"/>
              <a:ext cx="189141" cy="83948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4252138" y="3786215"/>
            <a:ext cx="524510" cy="127000"/>
            <a:chOff x="4252138" y="3786215"/>
            <a:chExt cx="524510" cy="12700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52138" y="3786215"/>
              <a:ext cx="291496" cy="1266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64241" y="3790533"/>
              <a:ext cx="173728" cy="12228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757105" y="3786215"/>
              <a:ext cx="19685" cy="125095"/>
            </a:xfrm>
            <a:custGeom>
              <a:avLst/>
              <a:gdLst/>
              <a:ahLst/>
              <a:cxnLst/>
              <a:rect l="l" t="t" r="r" b="b"/>
              <a:pathLst>
                <a:path w="19685" h="125095">
                  <a:moveTo>
                    <a:pt x="19135" y="0"/>
                  </a:moveTo>
                  <a:lnTo>
                    <a:pt x="10303" y="1373"/>
                  </a:lnTo>
                  <a:lnTo>
                    <a:pt x="8831" y="1373"/>
                  </a:lnTo>
                  <a:lnTo>
                    <a:pt x="1471" y="2944"/>
                  </a:lnTo>
                  <a:lnTo>
                    <a:pt x="0" y="4318"/>
                  </a:lnTo>
                  <a:lnTo>
                    <a:pt x="850" y="19462"/>
                  </a:lnTo>
                  <a:lnTo>
                    <a:pt x="1287" y="35673"/>
                  </a:lnTo>
                  <a:lnTo>
                    <a:pt x="1471" y="125030"/>
                  </a:lnTo>
                  <a:lnTo>
                    <a:pt x="19135" y="125030"/>
                  </a:lnTo>
                  <a:lnTo>
                    <a:pt x="19135" y="123656"/>
                  </a:lnTo>
                  <a:lnTo>
                    <a:pt x="17893" y="84903"/>
                  </a:lnTo>
                  <a:lnTo>
                    <a:pt x="17686" y="47745"/>
                  </a:lnTo>
                  <a:lnTo>
                    <a:pt x="17847" y="32288"/>
                  </a:lnTo>
                  <a:lnTo>
                    <a:pt x="18284" y="16831"/>
                  </a:lnTo>
                  <a:lnTo>
                    <a:pt x="191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801264" y="3134414"/>
            <a:ext cx="274320" cy="534670"/>
            <a:chOff x="4801264" y="3134414"/>
            <a:chExt cx="274320" cy="534670"/>
          </a:xfrm>
        </p:grpSpPr>
        <p:sp>
          <p:nvSpPr>
            <p:cNvPr id="13" name="object 13"/>
            <p:cNvSpPr/>
            <p:nvPr/>
          </p:nvSpPr>
          <p:spPr>
            <a:xfrm>
              <a:off x="4944082" y="3155763"/>
              <a:ext cx="0" cy="403860"/>
            </a:xfrm>
            <a:custGeom>
              <a:avLst/>
              <a:gdLst/>
              <a:ahLst/>
              <a:cxnLst/>
              <a:rect l="l" t="t" r="r" b="b"/>
              <a:pathLst>
                <a:path h="403860">
                  <a:moveTo>
                    <a:pt x="0" y="0"/>
                  </a:moveTo>
                  <a:lnTo>
                    <a:pt x="0" y="0"/>
                  </a:lnTo>
                  <a:lnTo>
                    <a:pt x="0" y="403551"/>
                  </a:lnTo>
                </a:path>
              </a:pathLst>
            </a:custGeom>
            <a:ln w="191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56477" y="3134414"/>
              <a:ext cx="188456" cy="18264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801264" y="3370886"/>
              <a:ext cx="274320" cy="288925"/>
            </a:xfrm>
            <a:custGeom>
              <a:avLst/>
              <a:gdLst/>
              <a:ahLst/>
              <a:cxnLst/>
              <a:rect l="l" t="t" r="r" b="b"/>
              <a:pathLst>
                <a:path w="274320" h="288925">
                  <a:moveTo>
                    <a:pt x="0" y="0"/>
                  </a:moveTo>
                  <a:lnTo>
                    <a:pt x="0" y="0"/>
                  </a:lnTo>
                  <a:lnTo>
                    <a:pt x="273840" y="0"/>
                  </a:lnTo>
                </a:path>
                <a:path w="274320" h="288925">
                  <a:moveTo>
                    <a:pt x="142818" y="175278"/>
                  </a:moveTo>
                  <a:lnTo>
                    <a:pt x="142818" y="175278"/>
                  </a:lnTo>
                  <a:lnTo>
                    <a:pt x="38290" y="276754"/>
                  </a:lnTo>
                </a:path>
                <a:path w="274320" h="288925">
                  <a:moveTo>
                    <a:pt x="142818" y="175278"/>
                  </a:moveTo>
                  <a:lnTo>
                    <a:pt x="142818" y="175278"/>
                  </a:lnTo>
                  <a:lnTo>
                    <a:pt x="247345" y="288531"/>
                  </a:lnTo>
                </a:path>
              </a:pathLst>
            </a:custGeom>
            <a:ln w="1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4801264" y="4369997"/>
            <a:ext cx="274320" cy="534670"/>
            <a:chOff x="4801264" y="4369997"/>
            <a:chExt cx="274320" cy="534670"/>
          </a:xfrm>
        </p:grpSpPr>
        <p:sp>
          <p:nvSpPr>
            <p:cNvPr id="17" name="object 17"/>
            <p:cNvSpPr/>
            <p:nvPr/>
          </p:nvSpPr>
          <p:spPr>
            <a:xfrm>
              <a:off x="4944082" y="4391346"/>
              <a:ext cx="0" cy="403860"/>
            </a:xfrm>
            <a:custGeom>
              <a:avLst/>
              <a:gdLst/>
              <a:ahLst/>
              <a:cxnLst/>
              <a:rect l="l" t="t" r="r" b="b"/>
              <a:pathLst>
                <a:path h="403860">
                  <a:moveTo>
                    <a:pt x="0" y="0"/>
                  </a:moveTo>
                  <a:lnTo>
                    <a:pt x="0" y="0"/>
                  </a:lnTo>
                  <a:lnTo>
                    <a:pt x="0" y="403551"/>
                  </a:lnTo>
                </a:path>
              </a:pathLst>
            </a:custGeom>
            <a:ln w="191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56477" y="4369997"/>
              <a:ext cx="188456" cy="18264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801264" y="4606469"/>
              <a:ext cx="274320" cy="288925"/>
            </a:xfrm>
            <a:custGeom>
              <a:avLst/>
              <a:gdLst/>
              <a:ahLst/>
              <a:cxnLst/>
              <a:rect l="l" t="t" r="r" b="b"/>
              <a:pathLst>
                <a:path w="274320" h="288925">
                  <a:moveTo>
                    <a:pt x="0" y="0"/>
                  </a:moveTo>
                  <a:lnTo>
                    <a:pt x="0" y="0"/>
                  </a:lnTo>
                  <a:lnTo>
                    <a:pt x="273840" y="0"/>
                  </a:lnTo>
                </a:path>
                <a:path w="274320" h="288925">
                  <a:moveTo>
                    <a:pt x="142818" y="175179"/>
                  </a:moveTo>
                  <a:lnTo>
                    <a:pt x="142818" y="175179"/>
                  </a:lnTo>
                  <a:lnTo>
                    <a:pt x="38290" y="276794"/>
                  </a:lnTo>
                </a:path>
                <a:path w="274320" h="288925">
                  <a:moveTo>
                    <a:pt x="142818" y="175179"/>
                  </a:moveTo>
                  <a:lnTo>
                    <a:pt x="142818" y="175179"/>
                  </a:lnTo>
                  <a:lnTo>
                    <a:pt x="247345" y="288570"/>
                  </a:lnTo>
                </a:path>
              </a:pathLst>
            </a:custGeom>
            <a:ln w="1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4842498" y="2718448"/>
            <a:ext cx="5924550" cy="3860165"/>
            <a:chOff x="4842498" y="2718448"/>
            <a:chExt cx="5924550" cy="3860165"/>
          </a:xfrm>
        </p:grpSpPr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42498" y="3790533"/>
              <a:ext cx="803819" cy="15898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808686" y="2964390"/>
              <a:ext cx="0" cy="403860"/>
            </a:xfrm>
            <a:custGeom>
              <a:avLst/>
              <a:gdLst/>
              <a:ahLst/>
              <a:cxnLst/>
              <a:rect l="l" t="t" r="r" b="b"/>
              <a:pathLst>
                <a:path h="403860">
                  <a:moveTo>
                    <a:pt x="0" y="0"/>
                  </a:moveTo>
                  <a:lnTo>
                    <a:pt x="0" y="0"/>
                  </a:lnTo>
                  <a:lnTo>
                    <a:pt x="0" y="403551"/>
                  </a:lnTo>
                </a:path>
              </a:pathLst>
            </a:custGeom>
            <a:ln w="191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721003" y="2943041"/>
              <a:ext cx="188515" cy="18264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8665809" y="3177943"/>
              <a:ext cx="272415" cy="290195"/>
            </a:xfrm>
            <a:custGeom>
              <a:avLst/>
              <a:gdLst/>
              <a:ahLst/>
              <a:cxnLst/>
              <a:rect l="l" t="t" r="r" b="b"/>
              <a:pathLst>
                <a:path w="272415" h="290195">
                  <a:moveTo>
                    <a:pt x="0" y="0"/>
                  </a:moveTo>
                  <a:lnTo>
                    <a:pt x="0" y="0"/>
                  </a:lnTo>
                  <a:lnTo>
                    <a:pt x="272408" y="0"/>
                  </a:lnTo>
                </a:path>
                <a:path w="272415" h="290195">
                  <a:moveTo>
                    <a:pt x="142876" y="176652"/>
                  </a:moveTo>
                  <a:lnTo>
                    <a:pt x="142876" y="176652"/>
                  </a:lnTo>
                  <a:lnTo>
                    <a:pt x="38270" y="278325"/>
                  </a:lnTo>
                </a:path>
                <a:path w="272415" h="290195">
                  <a:moveTo>
                    <a:pt x="142876" y="176652"/>
                  </a:moveTo>
                  <a:lnTo>
                    <a:pt x="142876" y="176652"/>
                  </a:lnTo>
                  <a:lnTo>
                    <a:pt x="247286" y="290101"/>
                  </a:lnTo>
                </a:path>
              </a:pathLst>
            </a:custGeom>
            <a:ln w="1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45888" y="2718448"/>
              <a:ext cx="5520882" cy="3859846"/>
            </a:xfrm>
            <a:prstGeom prst="rect">
              <a:avLst/>
            </a:prstGeom>
          </p:spPr>
        </p:pic>
      </p:grp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xfrm>
            <a:off x="53339" y="6501276"/>
            <a:ext cx="329565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939"/>
              </a:lnSpc>
            </a:pPr>
            <a:fld id="{81D60167-4931-47E6-BA6A-407CBD079E47}" type="slidenum">
              <a:rPr lang="en-US" spc="-75" smtClean="0"/>
              <a:pPr marL="38100">
                <a:lnSpc>
                  <a:spcPts val="1939"/>
                </a:lnSpc>
              </a:pPr>
              <a:t>14</a:t>
            </a:fld>
            <a:endParaRPr spc="-7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58528"/>
            <a:ext cx="6990026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Sequence</a:t>
            </a:r>
            <a:r>
              <a:rPr spc="-50" dirty="0"/>
              <a:t> </a:t>
            </a:r>
            <a:r>
              <a:rPr spc="-80" dirty="0"/>
              <a:t>Diagram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53339" y="6501276"/>
            <a:ext cx="329565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939"/>
              </a:lnSpc>
            </a:pPr>
            <a:fld id="{81D60167-4931-47E6-BA6A-407CBD079E47}" type="slidenum">
              <a:rPr lang="en-US" spc="-75" smtClean="0"/>
              <a:pPr marL="38100">
                <a:lnSpc>
                  <a:spcPts val="1939"/>
                </a:lnSpc>
              </a:pPr>
              <a:t>15</a:t>
            </a:fld>
            <a:endParaRPr spc="-75" dirty="0"/>
          </a:p>
        </p:txBody>
      </p:sp>
      <p:sp>
        <p:nvSpPr>
          <p:cNvPr id="3" name="object 3"/>
          <p:cNvSpPr txBox="1"/>
          <p:nvPr/>
        </p:nvSpPr>
        <p:spPr>
          <a:xfrm>
            <a:off x="485343" y="1278381"/>
            <a:ext cx="9999345" cy="3241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1216025" indent="-27305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SzPct val="83928"/>
              <a:buFont typeface="Segoe UI Symbol"/>
              <a:buChar char="⚫"/>
              <a:tabLst>
                <a:tab pos="285750" algn="l"/>
              </a:tabLst>
            </a:pPr>
            <a:r>
              <a:rPr sz="2800" spc="-160" dirty="0">
                <a:latin typeface="Times New Roman"/>
                <a:cs typeface="Times New Roman"/>
              </a:rPr>
              <a:t>Sequence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60" dirty="0">
                <a:latin typeface="Times New Roman"/>
                <a:cs typeface="Times New Roman"/>
              </a:rPr>
              <a:t>diagrams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are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Times New Roman"/>
                <a:cs typeface="Times New Roman"/>
              </a:rPr>
              <a:t>part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65" dirty="0">
                <a:latin typeface="Times New Roman"/>
                <a:cs typeface="Times New Roman"/>
              </a:rPr>
              <a:t>of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the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270" dirty="0">
                <a:latin typeface="Times New Roman"/>
                <a:cs typeface="Times New Roman"/>
              </a:rPr>
              <a:t>UML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60" dirty="0">
                <a:latin typeface="Times New Roman"/>
                <a:cs typeface="Times New Roman"/>
              </a:rPr>
              <a:t>and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are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40" dirty="0">
                <a:latin typeface="Times New Roman"/>
                <a:cs typeface="Times New Roman"/>
              </a:rPr>
              <a:t>used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Times New Roman"/>
                <a:cs typeface="Times New Roman"/>
              </a:rPr>
              <a:t>to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25" dirty="0">
                <a:latin typeface="Times New Roman"/>
                <a:cs typeface="Times New Roman"/>
              </a:rPr>
              <a:t>model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the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105" dirty="0">
                <a:latin typeface="Times New Roman"/>
                <a:cs typeface="Times New Roman"/>
              </a:rPr>
              <a:t>interactions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20" dirty="0">
                <a:latin typeface="Times New Roman"/>
                <a:cs typeface="Times New Roman"/>
              </a:rPr>
              <a:t>between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the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05" dirty="0">
                <a:latin typeface="Times New Roman"/>
                <a:cs typeface="Times New Roman"/>
              </a:rPr>
              <a:t>actors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60" dirty="0">
                <a:latin typeface="Times New Roman"/>
                <a:cs typeface="Times New Roman"/>
              </a:rPr>
              <a:t>and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the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125" dirty="0">
                <a:latin typeface="Times New Roman"/>
                <a:cs typeface="Times New Roman"/>
              </a:rPr>
              <a:t>objects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20" dirty="0">
                <a:latin typeface="Times New Roman"/>
                <a:cs typeface="Times New Roman"/>
              </a:rPr>
              <a:t>within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25" dirty="0">
                <a:latin typeface="Times New Roman"/>
                <a:cs typeface="Times New Roman"/>
              </a:rPr>
              <a:t>a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system.</a:t>
            </a:r>
            <a:endParaRPr sz="2800">
              <a:latin typeface="Times New Roman"/>
              <a:cs typeface="Times New Roman"/>
            </a:endParaRPr>
          </a:p>
          <a:p>
            <a:pPr marL="285115" marR="728980" indent="-273050">
              <a:lnSpc>
                <a:spcPct val="100000"/>
              </a:lnSpc>
              <a:spcBef>
                <a:spcPts val="605"/>
              </a:spcBef>
              <a:buClr>
                <a:srgbClr val="FF0000"/>
              </a:buClr>
              <a:buSzPct val="83928"/>
              <a:buFont typeface="Segoe UI Symbol"/>
              <a:buChar char="⚫"/>
              <a:tabLst>
                <a:tab pos="285750" algn="l"/>
              </a:tabLst>
            </a:pPr>
            <a:r>
              <a:rPr sz="2800" spc="-365" dirty="0">
                <a:latin typeface="Times New Roman"/>
                <a:cs typeface="Times New Roman"/>
              </a:rPr>
              <a:t>A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40" dirty="0">
                <a:latin typeface="Times New Roman"/>
                <a:cs typeface="Times New Roman"/>
              </a:rPr>
              <a:t>sequence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50" dirty="0">
                <a:latin typeface="Times New Roman"/>
                <a:cs typeface="Times New Roman"/>
              </a:rPr>
              <a:t>diagram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95" dirty="0">
                <a:latin typeface="Times New Roman"/>
                <a:cs typeface="Times New Roman"/>
              </a:rPr>
              <a:t>shows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the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140" dirty="0">
                <a:latin typeface="Times New Roman"/>
                <a:cs typeface="Times New Roman"/>
              </a:rPr>
              <a:t>sequence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65" dirty="0">
                <a:latin typeface="Times New Roman"/>
                <a:cs typeface="Times New Roman"/>
              </a:rPr>
              <a:t>of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05" dirty="0">
                <a:latin typeface="Times New Roman"/>
                <a:cs typeface="Times New Roman"/>
              </a:rPr>
              <a:t>interactions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90" dirty="0">
                <a:latin typeface="Times New Roman"/>
                <a:cs typeface="Times New Roman"/>
              </a:rPr>
              <a:t>that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35" dirty="0">
                <a:latin typeface="Times New Roman"/>
                <a:cs typeface="Times New Roman"/>
              </a:rPr>
              <a:t>take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45" dirty="0">
                <a:latin typeface="Times New Roman"/>
                <a:cs typeface="Times New Roman"/>
              </a:rPr>
              <a:t>place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110" dirty="0">
                <a:latin typeface="Times New Roman"/>
                <a:cs typeface="Times New Roman"/>
              </a:rPr>
              <a:t>during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225" dirty="0">
                <a:latin typeface="Times New Roman"/>
                <a:cs typeface="Times New Roman"/>
              </a:rPr>
              <a:t>a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95" dirty="0">
                <a:latin typeface="Times New Roman"/>
                <a:cs typeface="Times New Roman"/>
              </a:rPr>
              <a:t>particular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50" dirty="0">
                <a:latin typeface="Times New Roman"/>
                <a:cs typeface="Times New Roman"/>
              </a:rPr>
              <a:t>use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80" dirty="0">
                <a:latin typeface="Times New Roman"/>
                <a:cs typeface="Times New Roman"/>
              </a:rPr>
              <a:t>case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Times New Roman"/>
                <a:cs typeface="Times New Roman"/>
              </a:rPr>
              <a:t>or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50" dirty="0">
                <a:latin typeface="Times New Roman"/>
                <a:cs typeface="Times New Roman"/>
              </a:rPr>
              <a:t>use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80" dirty="0">
                <a:latin typeface="Times New Roman"/>
                <a:cs typeface="Times New Roman"/>
              </a:rPr>
              <a:t>case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10" dirty="0">
                <a:latin typeface="Times New Roman"/>
                <a:cs typeface="Times New Roman"/>
              </a:rPr>
              <a:t>instance.</a:t>
            </a:r>
            <a:endParaRPr sz="2800">
              <a:latin typeface="Times New Roman"/>
              <a:cs typeface="Times New Roman"/>
            </a:endParaRPr>
          </a:p>
          <a:p>
            <a:pPr marL="285115" marR="5080" indent="-273050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SzPct val="83928"/>
              <a:buFont typeface="Segoe UI Symbol"/>
              <a:buChar char="⚫"/>
              <a:tabLst>
                <a:tab pos="285750" algn="l"/>
              </a:tabLst>
            </a:pPr>
            <a:r>
              <a:rPr sz="2800" spc="-140" dirty="0">
                <a:latin typeface="Times New Roman"/>
                <a:cs typeface="Times New Roman"/>
              </a:rPr>
              <a:t>The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25" dirty="0">
                <a:latin typeface="Times New Roman"/>
                <a:cs typeface="Times New Roman"/>
              </a:rPr>
              <a:t>objects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60" dirty="0">
                <a:latin typeface="Times New Roman"/>
                <a:cs typeface="Times New Roman"/>
              </a:rPr>
              <a:t>and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00" dirty="0">
                <a:latin typeface="Times New Roman"/>
                <a:cs typeface="Times New Roman"/>
              </a:rPr>
              <a:t>actors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75" dirty="0">
                <a:latin typeface="Times New Roman"/>
                <a:cs typeface="Times New Roman"/>
              </a:rPr>
              <a:t>involved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are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listed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65" dirty="0">
                <a:latin typeface="Times New Roman"/>
                <a:cs typeface="Times New Roman"/>
              </a:rPr>
              <a:t>along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the</a:t>
            </a:r>
            <a:r>
              <a:rPr sz="2800" spc="-70" dirty="0">
                <a:latin typeface="Times New Roman"/>
                <a:cs typeface="Times New Roman"/>
              </a:rPr>
              <a:t> top </a:t>
            </a:r>
            <a:r>
              <a:rPr sz="2800" spc="-165" dirty="0">
                <a:latin typeface="Times New Roman"/>
                <a:cs typeface="Times New Roman"/>
              </a:rPr>
              <a:t>of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the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20" dirty="0">
                <a:latin typeface="Times New Roman"/>
                <a:cs typeface="Times New Roman"/>
              </a:rPr>
              <a:t>diagram,</a:t>
            </a:r>
            <a:r>
              <a:rPr sz="2800" spc="-180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with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225" dirty="0">
                <a:latin typeface="Times New Roman"/>
                <a:cs typeface="Times New Roman"/>
              </a:rPr>
              <a:t>a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65" dirty="0">
                <a:latin typeface="Times New Roman"/>
                <a:cs typeface="Times New Roman"/>
              </a:rPr>
              <a:t>dotted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20" dirty="0">
                <a:latin typeface="Times New Roman"/>
                <a:cs typeface="Times New Roman"/>
              </a:rPr>
              <a:t>lin</a:t>
            </a:r>
            <a:r>
              <a:rPr sz="2800" spc="-140" dirty="0">
                <a:latin typeface="Times New Roman"/>
                <a:cs typeface="Times New Roman"/>
              </a:rPr>
              <a:t>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Times New Roman"/>
                <a:cs typeface="Times New Roman"/>
              </a:rPr>
              <a:t>dr</a:t>
            </a:r>
            <a:r>
              <a:rPr sz="2800" spc="-330" dirty="0">
                <a:latin typeface="Times New Roman"/>
                <a:cs typeface="Times New Roman"/>
              </a:rPr>
              <a:t>a</a:t>
            </a:r>
            <a:r>
              <a:rPr sz="2800" spc="-140" dirty="0">
                <a:latin typeface="Times New Roman"/>
                <a:cs typeface="Times New Roman"/>
              </a:rPr>
              <a:t>wn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300" dirty="0">
                <a:latin typeface="Times New Roman"/>
                <a:cs typeface="Times New Roman"/>
              </a:rPr>
              <a:t>v</a:t>
            </a:r>
            <a:r>
              <a:rPr sz="2800" spc="-45" dirty="0">
                <a:latin typeface="Times New Roman"/>
                <a:cs typeface="Times New Roman"/>
              </a:rPr>
              <a:t>e</a:t>
            </a:r>
            <a:r>
              <a:rPr sz="2800" spc="60" dirty="0">
                <a:latin typeface="Times New Roman"/>
                <a:cs typeface="Times New Roman"/>
              </a:rPr>
              <a:t>r</a:t>
            </a:r>
            <a:r>
              <a:rPr sz="2800" spc="-125" dirty="0">
                <a:latin typeface="Times New Roman"/>
                <a:cs typeface="Times New Roman"/>
              </a:rPr>
              <a:t>tical</a:t>
            </a:r>
            <a:r>
              <a:rPr sz="2800" spc="-160" dirty="0">
                <a:latin typeface="Times New Roman"/>
                <a:cs typeface="Times New Roman"/>
              </a:rPr>
              <a:t>l</a:t>
            </a:r>
            <a:r>
              <a:rPr sz="2800" spc="-235" dirty="0">
                <a:latin typeface="Times New Roman"/>
                <a:cs typeface="Times New Roman"/>
              </a:rPr>
              <a:t>y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204" dirty="0">
                <a:latin typeface="Times New Roman"/>
                <a:cs typeface="Times New Roman"/>
              </a:rPr>
              <a:t>f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145" dirty="0">
                <a:latin typeface="Times New Roman"/>
                <a:cs typeface="Times New Roman"/>
              </a:rPr>
              <a:t>om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thes</a:t>
            </a:r>
            <a:r>
              <a:rPr sz="2800" spc="-180" dirty="0">
                <a:latin typeface="Times New Roman"/>
                <a:cs typeface="Times New Roman"/>
              </a:rPr>
              <a:t>e</a:t>
            </a:r>
            <a:r>
              <a:rPr sz="2800" spc="114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SzPct val="83928"/>
              <a:buFont typeface="Segoe UI Symbol"/>
              <a:buChar char="⚫"/>
              <a:tabLst>
                <a:tab pos="285750" algn="l"/>
              </a:tabLst>
            </a:pPr>
            <a:r>
              <a:rPr sz="2800" spc="-114" dirty="0">
                <a:latin typeface="Times New Roman"/>
                <a:cs typeface="Times New Roman"/>
              </a:rPr>
              <a:t>Interactions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20" dirty="0">
                <a:latin typeface="Times New Roman"/>
                <a:cs typeface="Times New Roman"/>
              </a:rPr>
              <a:t>between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25" dirty="0">
                <a:latin typeface="Times New Roman"/>
                <a:cs typeface="Times New Roman"/>
              </a:rPr>
              <a:t>objects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are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25" dirty="0">
                <a:latin typeface="Times New Roman"/>
                <a:cs typeface="Times New Roman"/>
              </a:rPr>
              <a:t>indicated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225" dirty="0">
                <a:latin typeface="Times New Roman"/>
                <a:cs typeface="Times New Roman"/>
              </a:rPr>
              <a:t>by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annotated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00" dirty="0">
                <a:latin typeface="Times New Roman"/>
                <a:cs typeface="Times New Roman"/>
              </a:rPr>
              <a:t>arrows.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39" y="158528"/>
            <a:ext cx="6630103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Sequence</a:t>
            </a:r>
            <a:r>
              <a:rPr spc="-50" dirty="0"/>
              <a:t> </a:t>
            </a:r>
            <a:r>
              <a:rPr spc="-80" dirty="0"/>
              <a:t>Diagram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971" y="1023619"/>
            <a:ext cx="5822315" cy="5375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SzPct val="83928"/>
              <a:buFont typeface="Segoe UI Symbol"/>
              <a:buChar char="⚫"/>
              <a:tabLst>
                <a:tab pos="285750" algn="l"/>
              </a:tabLst>
            </a:pPr>
            <a:r>
              <a:rPr sz="2800" spc="-170" dirty="0">
                <a:latin typeface="Times New Roman"/>
                <a:cs typeface="Times New Roman"/>
              </a:rPr>
              <a:t>Seque</a:t>
            </a:r>
            <a:r>
              <a:rPr sz="2800" spc="-165" dirty="0">
                <a:latin typeface="Times New Roman"/>
                <a:cs typeface="Times New Roman"/>
              </a:rPr>
              <a:t>n</a:t>
            </a:r>
            <a:r>
              <a:rPr sz="2800" spc="-140" dirty="0">
                <a:latin typeface="Times New Roman"/>
                <a:cs typeface="Times New Roman"/>
              </a:rPr>
              <a:t>ce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70" dirty="0">
                <a:latin typeface="Times New Roman"/>
                <a:cs typeface="Times New Roman"/>
              </a:rPr>
              <a:t>dia</a:t>
            </a:r>
            <a:r>
              <a:rPr sz="2800" spc="-155" dirty="0">
                <a:latin typeface="Times New Roman"/>
                <a:cs typeface="Times New Roman"/>
              </a:rPr>
              <a:t>g</a:t>
            </a:r>
            <a:r>
              <a:rPr sz="2800" spc="-160" dirty="0">
                <a:latin typeface="Times New Roman"/>
                <a:cs typeface="Times New Roman"/>
              </a:rPr>
              <a:t>ram</a:t>
            </a:r>
            <a:r>
              <a:rPr sz="2800" spc="-114" dirty="0">
                <a:latin typeface="Times New Roman"/>
                <a:cs typeface="Times New Roman"/>
              </a:rPr>
              <a:t>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ar</a:t>
            </a:r>
            <a:r>
              <a:rPr sz="2800" spc="-110" dirty="0">
                <a:latin typeface="Times New Roman"/>
                <a:cs typeface="Times New Roman"/>
              </a:rPr>
              <a:t>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pa</a:t>
            </a:r>
            <a:r>
              <a:rPr sz="2800" spc="10" dirty="0">
                <a:latin typeface="Times New Roman"/>
                <a:cs typeface="Times New Roman"/>
              </a:rPr>
              <a:t>r</a:t>
            </a:r>
            <a:r>
              <a:rPr sz="2800" spc="35" dirty="0">
                <a:latin typeface="Times New Roman"/>
                <a:cs typeface="Times New Roman"/>
              </a:rPr>
              <a:t>t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o</a:t>
            </a:r>
            <a:r>
              <a:rPr sz="2800" spc="-210" dirty="0">
                <a:latin typeface="Times New Roman"/>
                <a:cs typeface="Times New Roman"/>
              </a:rPr>
              <a:t>f</a:t>
            </a:r>
            <a:r>
              <a:rPr sz="2800" spc="-85" dirty="0">
                <a:latin typeface="Times New Roman"/>
                <a:cs typeface="Times New Roman"/>
              </a:rPr>
              <a:t> the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200" dirty="0">
                <a:latin typeface="Times New Roman"/>
                <a:cs typeface="Times New Roman"/>
              </a:rPr>
              <a:t>UML  </a:t>
            </a:r>
            <a:r>
              <a:rPr sz="2800" spc="-160" dirty="0">
                <a:latin typeface="Times New Roman"/>
                <a:cs typeface="Times New Roman"/>
              </a:rPr>
              <a:t>and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ar</a:t>
            </a:r>
            <a:r>
              <a:rPr sz="2800" spc="-110" dirty="0">
                <a:latin typeface="Times New Roman"/>
                <a:cs typeface="Times New Roman"/>
              </a:rPr>
              <a:t>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0" dirty="0">
                <a:latin typeface="Times New Roman"/>
                <a:cs typeface="Times New Roman"/>
              </a:rPr>
              <a:t>us</a:t>
            </a:r>
            <a:r>
              <a:rPr sz="2800" spc="-145" dirty="0">
                <a:latin typeface="Times New Roman"/>
                <a:cs typeface="Times New Roman"/>
              </a:rPr>
              <a:t>e</a:t>
            </a:r>
            <a:r>
              <a:rPr sz="2800" spc="-120" dirty="0">
                <a:latin typeface="Times New Roman"/>
                <a:cs typeface="Times New Roman"/>
              </a:rPr>
              <a:t>d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Times New Roman"/>
                <a:cs typeface="Times New Roman"/>
              </a:rPr>
              <a:t>to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55" dirty="0">
                <a:latin typeface="Times New Roman"/>
                <a:cs typeface="Times New Roman"/>
              </a:rPr>
              <a:t>mo</a:t>
            </a:r>
            <a:r>
              <a:rPr sz="2800" spc="-110" dirty="0">
                <a:latin typeface="Times New Roman"/>
                <a:cs typeface="Times New Roman"/>
              </a:rPr>
              <a:t>del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the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00" dirty="0">
                <a:latin typeface="Times New Roman"/>
                <a:cs typeface="Times New Roman"/>
              </a:rPr>
              <a:t>interactions  </a:t>
            </a:r>
            <a:r>
              <a:rPr sz="2800" spc="-120" dirty="0">
                <a:latin typeface="Times New Roman"/>
                <a:cs typeface="Times New Roman"/>
              </a:rPr>
              <a:t>between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the </a:t>
            </a:r>
            <a:r>
              <a:rPr sz="2800" spc="-105" dirty="0">
                <a:latin typeface="Times New Roman"/>
                <a:cs typeface="Times New Roman"/>
              </a:rPr>
              <a:t>actors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60" dirty="0">
                <a:latin typeface="Times New Roman"/>
                <a:cs typeface="Times New Roman"/>
              </a:rPr>
              <a:t>and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the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25" dirty="0">
                <a:latin typeface="Times New Roman"/>
                <a:cs typeface="Times New Roman"/>
              </a:rPr>
              <a:t>objects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20" dirty="0">
                <a:latin typeface="Times New Roman"/>
                <a:cs typeface="Times New Roman"/>
              </a:rPr>
              <a:t>within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25" dirty="0">
                <a:latin typeface="Times New Roman"/>
                <a:cs typeface="Times New Roman"/>
              </a:rPr>
              <a:t>a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system.</a:t>
            </a:r>
            <a:endParaRPr sz="2800">
              <a:latin typeface="Times New Roman"/>
              <a:cs typeface="Times New Roman"/>
            </a:endParaRPr>
          </a:p>
          <a:p>
            <a:pPr marL="285115" marR="47625" indent="-273050">
              <a:lnSpc>
                <a:spcPct val="100000"/>
              </a:lnSpc>
              <a:spcBef>
                <a:spcPts val="605"/>
              </a:spcBef>
              <a:buClr>
                <a:srgbClr val="FF0000"/>
              </a:buClr>
              <a:buSzPct val="83928"/>
              <a:buFont typeface="Segoe UI Symbol"/>
              <a:buChar char="⚫"/>
              <a:tabLst>
                <a:tab pos="285750" algn="l"/>
              </a:tabLst>
            </a:pPr>
            <a:r>
              <a:rPr sz="2800" spc="-365" dirty="0">
                <a:latin typeface="Times New Roman"/>
                <a:cs typeface="Times New Roman"/>
              </a:rPr>
              <a:t>A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40" dirty="0">
                <a:latin typeface="Times New Roman"/>
                <a:cs typeface="Times New Roman"/>
              </a:rPr>
              <a:t>sequence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150" dirty="0">
                <a:latin typeface="Times New Roman"/>
                <a:cs typeface="Times New Roman"/>
              </a:rPr>
              <a:t>diagram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95" dirty="0">
                <a:latin typeface="Times New Roman"/>
                <a:cs typeface="Times New Roman"/>
              </a:rPr>
              <a:t>shows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the </a:t>
            </a:r>
            <a:r>
              <a:rPr sz="2800" spc="-140" dirty="0">
                <a:latin typeface="Times New Roman"/>
                <a:cs typeface="Times New Roman"/>
              </a:rPr>
              <a:t>sequence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65" dirty="0">
                <a:latin typeface="Times New Roman"/>
                <a:cs typeface="Times New Roman"/>
              </a:rPr>
              <a:t>of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105" dirty="0">
                <a:latin typeface="Times New Roman"/>
                <a:cs typeface="Times New Roman"/>
              </a:rPr>
              <a:t>interactions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th</a:t>
            </a:r>
            <a:r>
              <a:rPr sz="2800" spc="-165" dirty="0">
                <a:latin typeface="Times New Roman"/>
                <a:cs typeface="Times New Roman"/>
              </a:rPr>
              <a:t>a</a:t>
            </a:r>
            <a:r>
              <a:rPr sz="2800" spc="35" dirty="0">
                <a:latin typeface="Times New Roman"/>
                <a:cs typeface="Times New Roman"/>
              </a:rPr>
              <a:t>t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110" dirty="0">
                <a:latin typeface="Times New Roman"/>
                <a:cs typeface="Times New Roman"/>
              </a:rPr>
              <a:t>ta</a:t>
            </a:r>
            <a:r>
              <a:rPr sz="2800" spc="-204" dirty="0">
                <a:latin typeface="Times New Roman"/>
                <a:cs typeface="Times New Roman"/>
              </a:rPr>
              <a:t>k</a:t>
            </a:r>
            <a:r>
              <a:rPr sz="2800" spc="-110" dirty="0">
                <a:latin typeface="Times New Roman"/>
                <a:cs typeface="Times New Roman"/>
              </a:rPr>
              <a:t>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45" dirty="0">
                <a:latin typeface="Times New Roman"/>
                <a:cs typeface="Times New Roman"/>
              </a:rPr>
              <a:t>place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80" dirty="0">
                <a:latin typeface="Times New Roman"/>
                <a:cs typeface="Times New Roman"/>
              </a:rPr>
              <a:t>du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165" dirty="0">
                <a:latin typeface="Times New Roman"/>
                <a:cs typeface="Times New Roman"/>
              </a:rPr>
              <a:t>ing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60" dirty="0">
                <a:latin typeface="Times New Roman"/>
                <a:cs typeface="Times New Roman"/>
              </a:rPr>
              <a:t>a  </a:t>
            </a:r>
            <a:r>
              <a:rPr sz="2800" spc="-114" dirty="0">
                <a:latin typeface="Times New Roman"/>
                <a:cs typeface="Times New Roman"/>
              </a:rPr>
              <a:t>pa</a:t>
            </a:r>
            <a:r>
              <a:rPr sz="2800" spc="10" dirty="0">
                <a:latin typeface="Times New Roman"/>
                <a:cs typeface="Times New Roman"/>
              </a:rPr>
              <a:t>r</a:t>
            </a:r>
            <a:r>
              <a:rPr sz="2800" spc="-100" dirty="0">
                <a:latin typeface="Times New Roman"/>
                <a:cs typeface="Times New Roman"/>
              </a:rPr>
              <a:t>ticular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50" dirty="0">
                <a:latin typeface="Times New Roman"/>
                <a:cs typeface="Times New Roman"/>
              </a:rPr>
              <a:t>use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80" dirty="0">
                <a:latin typeface="Times New Roman"/>
                <a:cs typeface="Times New Roman"/>
              </a:rPr>
              <a:t>case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Times New Roman"/>
                <a:cs typeface="Times New Roman"/>
              </a:rPr>
              <a:t>or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50" dirty="0">
                <a:latin typeface="Times New Roman"/>
                <a:cs typeface="Times New Roman"/>
              </a:rPr>
              <a:t>use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80" dirty="0">
                <a:latin typeface="Times New Roman"/>
                <a:cs typeface="Times New Roman"/>
              </a:rPr>
              <a:t>case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35" dirty="0">
                <a:latin typeface="Times New Roman"/>
                <a:cs typeface="Times New Roman"/>
              </a:rPr>
              <a:t>instan</a:t>
            </a:r>
            <a:r>
              <a:rPr sz="2800" spc="-145" dirty="0">
                <a:latin typeface="Times New Roman"/>
                <a:cs typeface="Times New Roman"/>
              </a:rPr>
              <a:t>c</a:t>
            </a:r>
            <a:r>
              <a:rPr sz="2800" spc="-170" dirty="0">
                <a:latin typeface="Times New Roman"/>
                <a:cs typeface="Times New Roman"/>
              </a:rPr>
              <a:t>e</a:t>
            </a:r>
            <a:r>
              <a:rPr sz="2800" spc="114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285115" marR="40005" indent="-273050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SzPct val="83928"/>
              <a:buFont typeface="Segoe UI Symbol"/>
              <a:buChar char="⚫"/>
              <a:tabLst>
                <a:tab pos="285750" algn="l"/>
              </a:tabLst>
            </a:pPr>
            <a:r>
              <a:rPr sz="2800" spc="-140" dirty="0">
                <a:latin typeface="Times New Roman"/>
                <a:cs typeface="Times New Roman"/>
              </a:rPr>
              <a:t>The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60" dirty="0">
                <a:latin typeface="Times New Roman"/>
                <a:cs typeface="Times New Roman"/>
              </a:rPr>
              <a:t>ob</a:t>
            </a:r>
            <a:r>
              <a:rPr sz="2800" spc="-100" dirty="0">
                <a:latin typeface="Times New Roman"/>
                <a:cs typeface="Times New Roman"/>
              </a:rPr>
              <a:t>j</a:t>
            </a:r>
            <a:r>
              <a:rPr sz="2800" spc="-114" dirty="0">
                <a:latin typeface="Times New Roman"/>
                <a:cs typeface="Times New Roman"/>
              </a:rPr>
              <a:t>ects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60" dirty="0">
                <a:latin typeface="Times New Roman"/>
                <a:cs typeface="Times New Roman"/>
              </a:rPr>
              <a:t>and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200" dirty="0">
                <a:latin typeface="Times New Roman"/>
                <a:cs typeface="Times New Roman"/>
              </a:rPr>
              <a:t>a</a:t>
            </a:r>
            <a:r>
              <a:rPr sz="2800" spc="-190" dirty="0">
                <a:latin typeface="Times New Roman"/>
                <a:cs typeface="Times New Roman"/>
              </a:rPr>
              <a:t>c</a:t>
            </a:r>
            <a:r>
              <a:rPr sz="2800" spc="-20" dirty="0">
                <a:latin typeface="Times New Roman"/>
                <a:cs typeface="Times New Roman"/>
              </a:rPr>
              <a:t>to</a:t>
            </a:r>
            <a:r>
              <a:rPr sz="2800" spc="35" dirty="0">
                <a:latin typeface="Times New Roman"/>
                <a:cs typeface="Times New Roman"/>
              </a:rPr>
              <a:t>r</a:t>
            </a:r>
            <a:r>
              <a:rPr sz="2800" spc="-215" dirty="0">
                <a:latin typeface="Times New Roman"/>
                <a:cs typeface="Times New Roman"/>
              </a:rPr>
              <a:t>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50" dirty="0">
                <a:latin typeface="Times New Roman"/>
                <a:cs typeface="Times New Roman"/>
              </a:rPr>
              <a:t>i</a:t>
            </a:r>
            <a:r>
              <a:rPr sz="2800" spc="-180" dirty="0">
                <a:latin typeface="Times New Roman"/>
                <a:cs typeface="Times New Roman"/>
              </a:rPr>
              <a:t>n</a:t>
            </a:r>
            <a:r>
              <a:rPr sz="2800" spc="-300" dirty="0">
                <a:latin typeface="Times New Roman"/>
                <a:cs typeface="Times New Roman"/>
              </a:rPr>
              <a:t>v</a:t>
            </a:r>
            <a:r>
              <a:rPr sz="2800" spc="-140" dirty="0">
                <a:latin typeface="Times New Roman"/>
                <a:cs typeface="Times New Roman"/>
              </a:rPr>
              <a:t>ol</a:t>
            </a:r>
            <a:r>
              <a:rPr sz="2800" spc="-240" dirty="0">
                <a:latin typeface="Times New Roman"/>
                <a:cs typeface="Times New Roman"/>
              </a:rPr>
              <a:t>v</a:t>
            </a:r>
            <a:r>
              <a:rPr sz="2800" spc="-114" dirty="0">
                <a:latin typeface="Times New Roman"/>
                <a:cs typeface="Times New Roman"/>
              </a:rPr>
              <a:t>ed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ar</a:t>
            </a:r>
            <a:r>
              <a:rPr sz="2800" spc="-110" dirty="0">
                <a:latin typeface="Times New Roman"/>
                <a:cs typeface="Times New Roman"/>
              </a:rPr>
              <a:t>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05" dirty="0">
                <a:latin typeface="Times New Roman"/>
                <a:cs typeface="Times New Roman"/>
              </a:rPr>
              <a:t>listed  </a:t>
            </a:r>
            <a:r>
              <a:rPr sz="2800" spc="-165" dirty="0">
                <a:latin typeface="Times New Roman"/>
                <a:cs typeface="Times New Roman"/>
              </a:rPr>
              <a:t>alon</a:t>
            </a:r>
            <a:r>
              <a:rPr sz="2800" spc="-185" dirty="0">
                <a:latin typeface="Times New Roman"/>
                <a:cs typeface="Times New Roman"/>
              </a:rPr>
              <a:t>g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the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70" dirty="0">
                <a:latin typeface="Times New Roman"/>
                <a:cs typeface="Times New Roman"/>
              </a:rPr>
              <a:t>top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65" dirty="0">
                <a:latin typeface="Times New Roman"/>
                <a:cs typeface="Times New Roman"/>
              </a:rPr>
              <a:t>of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the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70" dirty="0">
                <a:latin typeface="Times New Roman"/>
                <a:cs typeface="Times New Roman"/>
              </a:rPr>
              <a:t>dia</a:t>
            </a:r>
            <a:r>
              <a:rPr sz="2800" spc="-165" dirty="0">
                <a:latin typeface="Times New Roman"/>
                <a:cs typeface="Times New Roman"/>
              </a:rPr>
              <a:t>g</a:t>
            </a:r>
            <a:r>
              <a:rPr sz="2800" spc="-75" dirty="0">
                <a:latin typeface="Times New Roman"/>
                <a:cs typeface="Times New Roman"/>
              </a:rPr>
              <a:t>ram</a:t>
            </a:r>
            <a:r>
              <a:rPr sz="2800" spc="-35" dirty="0">
                <a:latin typeface="Times New Roman"/>
                <a:cs typeface="Times New Roman"/>
              </a:rPr>
              <a:t>,</a:t>
            </a:r>
            <a:r>
              <a:rPr sz="2800" spc="-180" dirty="0">
                <a:latin typeface="Times New Roman"/>
                <a:cs typeface="Times New Roman"/>
              </a:rPr>
              <a:t> </a:t>
            </a:r>
            <a:r>
              <a:rPr sz="2800" spc="-175" dirty="0">
                <a:latin typeface="Times New Roman"/>
                <a:cs typeface="Times New Roman"/>
              </a:rPr>
              <a:t>w</a:t>
            </a:r>
            <a:r>
              <a:rPr sz="2800" spc="-95" dirty="0">
                <a:latin typeface="Times New Roman"/>
                <a:cs typeface="Times New Roman"/>
              </a:rPr>
              <a:t>ith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225" dirty="0">
                <a:latin typeface="Times New Roman"/>
                <a:cs typeface="Times New Roman"/>
              </a:rPr>
              <a:t>a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d</a:t>
            </a:r>
            <a:r>
              <a:rPr sz="2800" spc="-50" dirty="0">
                <a:latin typeface="Times New Roman"/>
                <a:cs typeface="Times New Roman"/>
              </a:rPr>
              <a:t>otted  </a:t>
            </a:r>
            <a:r>
              <a:rPr sz="2800" spc="-120" dirty="0">
                <a:latin typeface="Times New Roman"/>
                <a:cs typeface="Times New Roman"/>
              </a:rPr>
              <a:t>lin</a:t>
            </a:r>
            <a:r>
              <a:rPr sz="2800" spc="-140" dirty="0">
                <a:latin typeface="Times New Roman"/>
                <a:cs typeface="Times New Roman"/>
              </a:rPr>
              <a:t>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05" dirty="0">
                <a:latin typeface="Times New Roman"/>
                <a:cs typeface="Times New Roman"/>
              </a:rPr>
              <a:t>dr</a:t>
            </a:r>
            <a:r>
              <a:rPr sz="2800" spc="-210" dirty="0">
                <a:latin typeface="Times New Roman"/>
                <a:cs typeface="Times New Roman"/>
              </a:rPr>
              <a:t>a</a:t>
            </a:r>
            <a:r>
              <a:rPr sz="2800" spc="-140" dirty="0">
                <a:latin typeface="Times New Roman"/>
                <a:cs typeface="Times New Roman"/>
              </a:rPr>
              <a:t>wn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295" dirty="0">
                <a:latin typeface="Times New Roman"/>
                <a:cs typeface="Times New Roman"/>
              </a:rPr>
              <a:t>v</a:t>
            </a:r>
            <a:r>
              <a:rPr sz="2800" spc="-45" dirty="0">
                <a:latin typeface="Times New Roman"/>
                <a:cs typeface="Times New Roman"/>
              </a:rPr>
              <a:t>e</a:t>
            </a:r>
            <a:r>
              <a:rPr sz="2800" spc="60" dirty="0">
                <a:latin typeface="Times New Roman"/>
                <a:cs typeface="Times New Roman"/>
              </a:rPr>
              <a:t>r</a:t>
            </a:r>
            <a:r>
              <a:rPr sz="2800" spc="-125" dirty="0">
                <a:latin typeface="Times New Roman"/>
                <a:cs typeface="Times New Roman"/>
              </a:rPr>
              <a:t>tical</a:t>
            </a:r>
            <a:r>
              <a:rPr sz="2800" spc="-160" dirty="0">
                <a:latin typeface="Times New Roman"/>
                <a:cs typeface="Times New Roman"/>
              </a:rPr>
              <a:t>l</a:t>
            </a:r>
            <a:r>
              <a:rPr sz="2800" spc="-235" dirty="0">
                <a:latin typeface="Times New Roman"/>
                <a:cs typeface="Times New Roman"/>
              </a:rPr>
              <a:t>y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204" dirty="0">
                <a:latin typeface="Times New Roman"/>
                <a:cs typeface="Times New Roman"/>
              </a:rPr>
              <a:t>f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145" dirty="0">
                <a:latin typeface="Times New Roman"/>
                <a:cs typeface="Times New Roman"/>
              </a:rPr>
              <a:t>om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thes</a:t>
            </a:r>
            <a:r>
              <a:rPr sz="2800" spc="-180" dirty="0">
                <a:latin typeface="Times New Roman"/>
                <a:cs typeface="Times New Roman"/>
              </a:rPr>
              <a:t>e</a:t>
            </a:r>
            <a:r>
              <a:rPr sz="2800" spc="114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285115" marR="161290" indent="-273050">
              <a:lnSpc>
                <a:spcPct val="100000"/>
              </a:lnSpc>
              <a:spcBef>
                <a:spcPts val="605"/>
              </a:spcBef>
              <a:buClr>
                <a:srgbClr val="FF0000"/>
              </a:buClr>
              <a:buSzPct val="83928"/>
              <a:buFont typeface="Segoe UI Symbol"/>
              <a:buChar char="⚫"/>
              <a:tabLst>
                <a:tab pos="285750" algn="l"/>
              </a:tabLst>
            </a:pPr>
            <a:r>
              <a:rPr sz="2800" spc="-135" dirty="0">
                <a:latin typeface="Times New Roman"/>
                <a:cs typeface="Times New Roman"/>
              </a:rPr>
              <a:t>I</a:t>
            </a:r>
            <a:r>
              <a:rPr sz="2800" spc="-195" dirty="0">
                <a:latin typeface="Times New Roman"/>
                <a:cs typeface="Times New Roman"/>
              </a:rPr>
              <a:t>n</a:t>
            </a:r>
            <a:r>
              <a:rPr sz="2800" spc="-100" dirty="0">
                <a:latin typeface="Times New Roman"/>
                <a:cs typeface="Times New Roman"/>
              </a:rPr>
              <a:t>teractions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60" dirty="0">
                <a:latin typeface="Times New Roman"/>
                <a:cs typeface="Times New Roman"/>
              </a:rPr>
              <a:t>b</a:t>
            </a:r>
            <a:r>
              <a:rPr sz="2800" spc="-60" dirty="0">
                <a:latin typeface="Times New Roman"/>
                <a:cs typeface="Times New Roman"/>
              </a:rPr>
              <a:t>et</a:t>
            </a:r>
            <a:r>
              <a:rPr sz="2800" spc="-215" dirty="0">
                <a:latin typeface="Times New Roman"/>
                <a:cs typeface="Times New Roman"/>
              </a:rPr>
              <a:t>w</a:t>
            </a:r>
            <a:r>
              <a:rPr sz="2800" spc="-110" dirty="0">
                <a:latin typeface="Times New Roman"/>
                <a:cs typeface="Times New Roman"/>
              </a:rPr>
              <a:t>e</a:t>
            </a:r>
            <a:r>
              <a:rPr sz="2800" spc="-105" dirty="0">
                <a:latin typeface="Times New Roman"/>
                <a:cs typeface="Times New Roman"/>
              </a:rPr>
              <a:t>e</a:t>
            </a:r>
            <a:r>
              <a:rPr sz="2800" spc="-120" dirty="0">
                <a:latin typeface="Times New Roman"/>
                <a:cs typeface="Times New Roman"/>
              </a:rPr>
              <a:t>n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25" dirty="0">
                <a:latin typeface="Times New Roman"/>
                <a:cs typeface="Times New Roman"/>
              </a:rPr>
              <a:t>objects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ar</a:t>
            </a:r>
            <a:r>
              <a:rPr sz="2800" spc="-110" dirty="0">
                <a:latin typeface="Times New Roman"/>
                <a:cs typeface="Times New Roman"/>
              </a:rPr>
              <a:t>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0" dirty="0">
                <a:latin typeface="Times New Roman"/>
                <a:cs typeface="Times New Roman"/>
              </a:rPr>
              <a:t>indic</a:t>
            </a:r>
            <a:r>
              <a:rPr sz="2800" spc="-190" dirty="0">
                <a:latin typeface="Times New Roman"/>
                <a:cs typeface="Times New Roman"/>
              </a:rPr>
              <a:t>a</a:t>
            </a:r>
            <a:r>
              <a:rPr sz="2800" spc="-55" dirty="0">
                <a:latin typeface="Times New Roman"/>
                <a:cs typeface="Times New Roman"/>
              </a:rPr>
              <a:t>ted  </a:t>
            </a:r>
            <a:r>
              <a:rPr sz="2800" spc="-215" dirty="0">
                <a:latin typeface="Times New Roman"/>
                <a:cs typeface="Times New Roman"/>
              </a:rPr>
              <a:t>b</a:t>
            </a:r>
            <a:r>
              <a:rPr sz="2800" spc="-235" dirty="0">
                <a:latin typeface="Times New Roman"/>
                <a:cs typeface="Times New Roman"/>
              </a:rPr>
              <a:t>y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35" dirty="0">
                <a:latin typeface="Times New Roman"/>
                <a:cs typeface="Times New Roman"/>
              </a:rPr>
              <a:t>annot</a:t>
            </a:r>
            <a:r>
              <a:rPr sz="2800" spc="-155" dirty="0">
                <a:latin typeface="Times New Roman"/>
                <a:cs typeface="Times New Roman"/>
              </a:rPr>
              <a:t>a</a:t>
            </a:r>
            <a:r>
              <a:rPr sz="2800" spc="-65" dirty="0">
                <a:latin typeface="Times New Roman"/>
                <a:cs typeface="Times New Roman"/>
              </a:rPr>
              <a:t>ted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a</a:t>
            </a:r>
            <a:r>
              <a:rPr sz="2800" spc="-30" dirty="0">
                <a:latin typeface="Times New Roman"/>
                <a:cs typeface="Times New Roman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204" dirty="0">
                <a:latin typeface="Times New Roman"/>
                <a:cs typeface="Times New Roman"/>
              </a:rPr>
              <a:t>o</a:t>
            </a:r>
            <a:r>
              <a:rPr sz="2800" spc="-245" dirty="0">
                <a:latin typeface="Times New Roman"/>
                <a:cs typeface="Times New Roman"/>
              </a:rPr>
              <a:t>w</a:t>
            </a:r>
            <a:r>
              <a:rPr sz="2800" spc="-200" dirty="0">
                <a:latin typeface="Times New Roman"/>
                <a:cs typeface="Times New Roman"/>
              </a:rPr>
              <a:t>s</a:t>
            </a:r>
            <a:r>
              <a:rPr sz="2800" spc="114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43600" y="914400"/>
            <a:ext cx="6248400" cy="539191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53339" y="6501276"/>
            <a:ext cx="329565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939"/>
              </a:lnSpc>
            </a:pPr>
            <a:fld id="{81D60167-4931-47E6-BA6A-407CBD079E47}" type="slidenum">
              <a:rPr lang="en-US" spc="-75" smtClean="0"/>
              <a:pPr marL="38100">
                <a:lnSpc>
                  <a:spcPts val="1939"/>
                </a:lnSpc>
              </a:pPr>
              <a:t>16</a:t>
            </a:fld>
            <a:endParaRPr spc="-7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39" y="5974"/>
            <a:ext cx="4402469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Flow</a:t>
            </a:r>
            <a:r>
              <a:rPr spc="-60" dirty="0"/>
              <a:t> </a:t>
            </a:r>
            <a:r>
              <a:rPr spc="-5" dirty="0"/>
              <a:t>Chart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590" y="1259586"/>
            <a:ext cx="4605655" cy="3469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SzPct val="83928"/>
              <a:buFont typeface="Segoe UI Symbol"/>
              <a:buChar char="⚫"/>
              <a:tabLst>
                <a:tab pos="285750" algn="l"/>
              </a:tabLst>
            </a:pPr>
            <a:r>
              <a:rPr sz="2800" spc="-150" dirty="0">
                <a:latin typeface="Times New Roman"/>
                <a:cs typeface="Times New Roman"/>
              </a:rPr>
              <a:t>Used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00" dirty="0">
                <a:latin typeface="Times New Roman"/>
                <a:cs typeface="Times New Roman"/>
              </a:rPr>
              <a:t>for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95" dirty="0">
                <a:latin typeface="Times New Roman"/>
                <a:cs typeface="Times New Roman"/>
              </a:rPr>
              <a:t>sta</a:t>
            </a:r>
            <a:r>
              <a:rPr sz="2800" spc="5" dirty="0">
                <a:latin typeface="Times New Roman"/>
                <a:cs typeface="Times New Roman"/>
              </a:rPr>
              <a:t>r</a:t>
            </a:r>
            <a:r>
              <a:rPr sz="2800" spc="35" dirty="0">
                <a:latin typeface="Times New Roman"/>
                <a:cs typeface="Times New Roman"/>
              </a:rPr>
              <a:t>t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70" dirty="0">
                <a:latin typeface="Times New Roman"/>
                <a:cs typeface="Times New Roman"/>
              </a:rPr>
              <a:t>a</a:t>
            </a:r>
            <a:r>
              <a:rPr sz="2800" spc="-185" dirty="0">
                <a:latin typeface="Times New Roman"/>
                <a:cs typeface="Times New Roman"/>
              </a:rPr>
              <a:t>n</a:t>
            </a:r>
            <a:r>
              <a:rPr sz="2800" spc="-120" dirty="0">
                <a:latin typeface="Times New Roman"/>
                <a:cs typeface="Times New Roman"/>
              </a:rPr>
              <a:t>d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20" dirty="0">
                <a:latin typeface="Times New Roman"/>
                <a:cs typeface="Times New Roman"/>
              </a:rPr>
              <a:t>end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0000"/>
              </a:buClr>
              <a:buFont typeface="Segoe UI Symbol"/>
              <a:buChar char="⚫"/>
            </a:pPr>
            <a:endParaRPr sz="395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buClr>
                <a:srgbClr val="FF0000"/>
              </a:buClr>
              <a:buSzPct val="83928"/>
              <a:buFont typeface="Segoe UI Symbol"/>
              <a:buChar char="⚫"/>
              <a:tabLst>
                <a:tab pos="285750" algn="l"/>
              </a:tabLst>
            </a:pPr>
            <a:r>
              <a:rPr sz="2800" spc="-80" dirty="0">
                <a:latin typeface="Times New Roman"/>
                <a:cs typeface="Times New Roman"/>
              </a:rPr>
              <a:t>P</a:t>
            </a:r>
            <a:r>
              <a:rPr sz="2800" spc="-75" dirty="0">
                <a:latin typeface="Times New Roman"/>
                <a:cs typeface="Times New Roman"/>
              </a:rPr>
              <a:t>r</a:t>
            </a:r>
            <a:r>
              <a:rPr sz="2800" spc="-135" dirty="0">
                <a:latin typeface="Times New Roman"/>
                <a:cs typeface="Times New Roman"/>
              </a:rPr>
              <a:t>oc</a:t>
            </a:r>
            <a:r>
              <a:rPr sz="2800" spc="-125" dirty="0">
                <a:latin typeface="Times New Roman"/>
                <a:cs typeface="Times New Roman"/>
              </a:rPr>
              <a:t>e</a:t>
            </a:r>
            <a:r>
              <a:rPr sz="2800" spc="-185" dirty="0">
                <a:latin typeface="Times New Roman"/>
                <a:cs typeface="Times New Roman"/>
              </a:rPr>
              <a:t>ssing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-125" dirty="0">
                <a:latin typeface="Times New Roman"/>
                <a:cs typeface="Times New Roman"/>
              </a:rPr>
              <a:t>steps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0000"/>
              </a:buClr>
              <a:buFont typeface="Segoe UI Symbol"/>
              <a:buChar char="⚫"/>
            </a:pPr>
            <a:endParaRPr sz="395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buClr>
                <a:srgbClr val="FF0000"/>
              </a:buClr>
              <a:buSzPct val="83928"/>
              <a:buFont typeface="Segoe UI Symbol"/>
              <a:buChar char="⚫"/>
              <a:tabLst>
                <a:tab pos="285750" algn="l"/>
              </a:tabLst>
            </a:pPr>
            <a:r>
              <a:rPr sz="2800" spc="-150" dirty="0">
                <a:latin typeface="Times New Roman"/>
                <a:cs typeface="Times New Roman"/>
              </a:rPr>
              <a:t>Decision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20" dirty="0">
                <a:latin typeface="Times New Roman"/>
                <a:cs typeface="Times New Roman"/>
              </a:rPr>
              <a:t>1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95" dirty="0">
                <a:latin typeface="Times New Roman"/>
                <a:cs typeface="Times New Roman"/>
              </a:rPr>
              <a:t>input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95" dirty="0">
                <a:latin typeface="Times New Roman"/>
                <a:cs typeface="Times New Roman"/>
              </a:rPr>
              <a:t>m</a:t>
            </a:r>
            <a:r>
              <a:rPr sz="2800" spc="-95" dirty="0">
                <a:latin typeface="Times New Roman"/>
                <a:cs typeface="Times New Roman"/>
              </a:rPr>
              <a:t>ultiple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Times New Roman"/>
                <a:cs typeface="Times New Roman"/>
              </a:rPr>
              <a:t>Output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0000"/>
              </a:buClr>
              <a:buFont typeface="Segoe UI Symbol"/>
              <a:buChar char="⚫"/>
            </a:pPr>
            <a:endParaRPr sz="395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buClr>
                <a:srgbClr val="FF0000"/>
              </a:buClr>
              <a:buSzPct val="83928"/>
              <a:buFont typeface="Segoe UI Symbol"/>
              <a:buChar char="⚫"/>
              <a:tabLst>
                <a:tab pos="285750" algn="l"/>
              </a:tabLst>
            </a:pPr>
            <a:r>
              <a:rPr sz="2800" spc="-235" dirty="0">
                <a:latin typeface="Times New Roman"/>
                <a:cs typeface="Times New Roman"/>
              </a:rPr>
              <a:t>D</a:t>
            </a:r>
            <a:r>
              <a:rPr sz="2800" spc="-180" dirty="0">
                <a:latin typeface="Times New Roman"/>
                <a:cs typeface="Times New Roman"/>
              </a:rPr>
              <a:t>a</a:t>
            </a:r>
            <a:r>
              <a:rPr sz="2800" spc="-95" dirty="0">
                <a:latin typeface="Times New Roman"/>
                <a:cs typeface="Times New Roman"/>
              </a:rPr>
              <a:t>ta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05" dirty="0">
                <a:latin typeface="Times New Roman"/>
                <a:cs typeface="Times New Roman"/>
              </a:rPr>
              <a:t>illustr</a:t>
            </a:r>
            <a:r>
              <a:rPr sz="2800" spc="-155" dirty="0">
                <a:latin typeface="Times New Roman"/>
                <a:cs typeface="Times New Roman"/>
              </a:rPr>
              <a:t>a</a:t>
            </a:r>
            <a:r>
              <a:rPr sz="2800" spc="-95" dirty="0">
                <a:latin typeface="Times New Roman"/>
                <a:cs typeface="Times New Roman"/>
              </a:rPr>
              <a:t>tes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95" dirty="0">
                <a:latin typeface="Times New Roman"/>
                <a:cs typeface="Times New Roman"/>
              </a:rPr>
              <a:t>input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60" dirty="0">
                <a:latin typeface="Times New Roman"/>
                <a:cs typeface="Times New Roman"/>
              </a:rPr>
              <a:t>and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80" dirty="0">
                <a:latin typeface="Times New Roman"/>
                <a:cs typeface="Times New Roman"/>
              </a:rPr>
              <a:t>out</a:t>
            </a:r>
            <a:r>
              <a:rPr sz="2800" spc="-85" dirty="0">
                <a:latin typeface="Times New Roman"/>
                <a:cs typeface="Times New Roman"/>
              </a:rPr>
              <a:t>p</a:t>
            </a:r>
            <a:r>
              <a:rPr sz="2800" spc="-45" dirty="0">
                <a:latin typeface="Times New Roman"/>
                <a:cs typeface="Times New Roman"/>
              </a:rPr>
              <a:t>ut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7262" y="1200538"/>
            <a:ext cx="4137077" cy="500453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14082" y="1244727"/>
            <a:ext cx="1334545" cy="6858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05205" y="2182348"/>
            <a:ext cx="1275987" cy="66640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86019" y="3235136"/>
            <a:ext cx="695325" cy="68646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66377" y="4213512"/>
            <a:ext cx="1571984" cy="657557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53339" y="6501276"/>
            <a:ext cx="329565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939"/>
              </a:lnSpc>
            </a:pPr>
            <a:fld id="{81D60167-4931-47E6-BA6A-407CBD079E47}" type="slidenum">
              <a:rPr lang="en-US" spc="-75" smtClean="0"/>
              <a:pPr marL="38100">
                <a:lnSpc>
                  <a:spcPts val="1939"/>
                </a:lnSpc>
              </a:pPr>
              <a:t>17</a:t>
            </a:fld>
            <a:endParaRPr spc="-7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58528"/>
            <a:ext cx="6211813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Finite</a:t>
            </a:r>
            <a:r>
              <a:rPr spc="-5" dirty="0"/>
              <a:t> </a:t>
            </a:r>
            <a:r>
              <a:rPr spc="-60" dirty="0"/>
              <a:t>State</a:t>
            </a:r>
            <a:r>
              <a:rPr spc="-30" dirty="0"/>
              <a:t> </a:t>
            </a:r>
            <a:r>
              <a:rPr spc="-25" dirty="0"/>
              <a:t>Machine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2384" y="995948"/>
            <a:ext cx="7293609" cy="548259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695"/>
              </a:spcBef>
              <a:buClr>
                <a:srgbClr val="FF0000"/>
              </a:buClr>
              <a:buSzPct val="83928"/>
              <a:buFont typeface="Segoe UI Symbol"/>
              <a:buChar char="⚫"/>
              <a:tabLst>
                <a:tab pos="285750" algn="l"/>
              </a:tabLst>
            </a:pPr>
            <a:r>
              <a:rPr sz="2800" spc="-290" dirty="0">
                <a:latin typeface="Times New Roman"/>
                <a:cs typeface="Times New Roman"/>
              </a:rPr>
              <a:t>E</a:t>
            </a:r>
            <a:r>
              <a:rPr sz="2800" spc="-295" dirty="0">
                <a:latin typeface="Times New Roman"/>
                <a:cs typeface="Times New Roman"/>
              </a:rPr>
              <a:t>v</a:t>
            </a:r>
            <a:r>
              <a:rPr sz="2800" spc="-45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r</a:t>
            </a:r>
            <a:r>
              <a:rPr sz="2800" spc="-235" dirty="0">
                <a:latin typeface="Times New Roman"/>
                <a:cs typeface="Times New Roman"/>
              </a:rPr>
              <a:t>y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50" dirty="0">
                <a:latin typeface="Times New Roman"/>
                <a:cs typeface="Times New Roman"/>
              </a:rPr>
              <a:t>system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204" dirty="0">
                <a:latin typeface="Times New Roman"/>
                <a:cs typeface="Times New Roman"/>
              </a:rPr>
              <a:t>has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Times New Roman"/>
                <a:cs typeface="Times New Roman"/>
              </a:rPr>
              <a:t>to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15" dirty="0">
                <a:latin typeface="Times New Roman"/>
                <a:cs typeface="Times New Roman"/>
              </a:rPr>
              <a:t>h</a:t>
            </a:r>
            <a:r>
              <a:rPr sz="2800" spc="-280" dirty="0">
                <a:latin typeface="Times New Roman"/>
                <a:cs typeface="Times New Roman"/>
              </a:rPr>
              <a:t>a</a:t>
            </a:r>
            <a:r>
              <a:rPr sz="2800" spc="-300" dirty="0">
                <a:latin typeface="Times New Roman"/>
                <a:cs typeface="Times New Roman"/>
              </a:rPr>
              <a:t>v</a:t>
            </a:r>
            <a:r>
              <a:rPr sz="2800" spc="-110" dirty="0">
                <a:latin typeface="Times New Roman"/>
                <a:cs typeface="Times New Roman"/>
              </a:rPr>
              <a:t>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finite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nu</a:t>
            </a:r>
            <a:r>
              <a:rPr sz="2800" spc="-175" dirty="0">
                <a:latin typeface="Times New Roman"/>
                <a:cs typeface="Times New Roman"/>
              </a:rPr>
              <a:t>m</a:t>
            </a:r>
            <a:r>
              <a:rPr sz="2800" spc="-80" dirty="0">
                <a:latin typeface="Times New Roman"/>
                <a:cs typeface="Times New Roman"/>
              </a:rPr>
              <a:t>ber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o</a:t>
            </a:r>
            <a:r>
              <a:rPr sz="2800" spc="-210" dirty="0">
                <a:latin typeface="Times New Roman"/>
                <a:cs typeface="Times New Roman"/>
              </a:rPr>
              <a:t>f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20" dirty="0">
                <a:latin typeface="Times New Roman"/>
                <a:cs typeface="Times New Roman"/>
              </a:rPr>
              <a:t>st</a:t>
            </a:r>
            <a:r>
              <a:rPr sz="2800" spc="-190" dirty="0">
                <a:latin typeface="Times New Roman"/>
                <a:cs typeface="Times New Roman"/>
              </a:rPr>
              <a:t>a</a:t>
            </a:r>
            <a:r>
              <a:rPr sz="2800" spc="-95" dirty="0">
                <a:latin typeface="Times New Roman"/>
                <a:cs typeface="Times New Roman"/>
              </a:rPr>
              <a:t>tes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09000"/>
              </a:lnSpc>
              <a:spcBef>
                <a:spcPts val="300"/>
              </a:spcBef>
              <a:buClr>
                <a:srgbClr val="FF0000"/>
              </a:buClr>
              <a:buSzPct val="83928"/>
              <a:buFont typeface="Segoe UI Symbol"/>
              <a:buChar char="⚫"/>
              <a:tabLst>
                <a:tab pos="285750" algn="l"/>
              </a:tabLst>
            </a:pPr>
            <a:r>
              <a:rPr sz="2800" spc="-140" dirty="0">
                <a:latin typeface="Times New Roman"/>
                <a:cs typeface="Times New Roman"/>
              </a:rPr>
              <a:t>The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200" dirty="0">
                <a:latin typeface="Times New Roman"/>
                <a:cs typeface="Times New Roman"/>
              </a:rPr>
              <a:t>s</a:t>
            </a:r>
            <a:r>
              <a:rPr sz="2800" spc="-270" dirty="0">
                <a:latin typeface="Times New Roman"/>
                <a:cs typeface="Times New Roman"/>
              </a:rPr>
              <a:t>y</a:t>
            </a:r>
            <a:r>
              <a:rPr sz="2800" spc="-114" dirty="0">
                <a:latin typeface="Times New Roman"/>
                <a:cs typeface="Times New Roman"/>
              </a:rPr>
              <a:t>stem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05" dirty="0">
                <a:latin typeface="Times New Roman"/>
                <a:cs typeface="Times New Roman"/>
              </a:rPr>
              <a:t>transients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90" dirty="0">
                <a:latin typeface="Times New Roman"/>
                <a:cs typeface="Times New Roman"/>
              </a:rPr>
              <a:t>f</a:t>
            </a:r>
            <a:r>
              <a:rPr sz="2800" spc="-110" dirty="0">
                <a:latin typeface="Times New Roman"/>
                <a:cs typeface="Times New Roman"/>
              </a:rPr>
              <a:t>r</a:t>
            </a:r>
            <a:r>
              <a:rPr sz="2800" spc="-145" dirty="0">
                <a:latin typeface="Times New Roman"/>
                <a:cs typeface="Times New Roman"/>
              </a:rPr>
              <a:t>om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20" dirty="0">
                <a:latin typeface="Times New Roman"/>
                <a:cs typeface="Times New Roman"/>
              </a:rPr>
              <a:t>st</a:t>
            </a:r>
            <a:r>
              <a:rPr sz="2800" spc="-190" dirty="0">
                <a:latin typeface="Times New Roman"/>
                <a:cs typeface="Times New Roman"/>
              </a:rPr>
              <a:t>a</a:t>
            </a:r>
            <a:r>
              <a:rPr sz="2800" spc="-35" dirty="0">
                <a:latin typeface="Times New Roman"/>
                <a:cs typeface="Times New Roman"/>
              </a:rPr>
              <a:t>te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40" dirty="0">
                <a:latin typeface="Times New Roman"/>
                <a:cs typeface="Times New Roman"/>
              </a:rPr>
              <a:t>to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65" dirty="0">
                <a:latin typeface="Times New Roman"/>
                <a:cs typeface="Times New Roman"/>
              </a:rPr>
              <a:t>a</a:t>
            </a:r>
            <a:r>
              <a:rPr sz="2800" spc="-180" dirty="0">
                <a:latin typeface="Times New Roman"/>
                <a:cs typeface="Times New Roman"/>
              </a:rPr>
              <a:t>n</a:t>
            </a:r>
            <a:r>
              <a:rPr sz="2800" spc="-70" dirty="0">
                <a:latin typeface="Times New Roman"/>
                <a:cs typeface="Times New Roman"/>
              </a:rPr>
              <a:t>other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20" dirty="0">
                <a:latin typeface="Times New Roman"/>
                <a:cs typeface="Times New Roman"/>
              </a:rPr>
              <a:t>st</a:t>
            </a:r>
            <a:r>
              <a:rPr sz="2800" spc="-195" dirty="0">
                <a:latin typeface="Times New Roman"/>
                <a:cs typeface="Times New Roman"/>
              </a:rPr>
              <a:t>a</a:t>
            </a:r>
            <a:r>
              <a:rPr sz="2800" spc="-30" dirty="0">
                <a:latin typeface="Times New Roman"/>
                <a:cs typeface="Times New Roman"/>
              </a:rPr>
              <a:t>te  </a:t>
            </a:r>
            <a:r>
              <a:rPr sz="2800" spc="-145" dirty="0">
                <a:latin typeface="Times New Roman"/>
                <a:cs typeface="Times New Roman"/>
              </a:rPr>
              <a:t>according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Times New Roman"/>
                <a:cs typeface="Times New Roman"/>
              </a:rPr>
              <a:t>to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the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95" dirty="0">
                <a:latin typeface="Times New Roman"/>
                <a:cs typeface="Times New Roman"/>
              </a:rPr>
              <a:t>input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65" dirty="0">
                <a:latin typeface="Times New Roman"/>
                <a:cs typeface="Times New Roman"/>
              </a:rPr>
              <a:t>of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the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00" dirty="0">
                <a:latin typeface="Times New Roman"/>
                <a:cs typeface="Times New Roman"/>
              </a:rPr>
              <a:t>state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55" dirty="0">
                <a:latin typeface="Times New Roman"/>
                <a:cs typeface="Times New Roman"/>
              </a:rPr>
              <a:t>which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85" dirty="0">
                <a:latin typeface="Times New Roman"/>
                <a:cs typeface="Times New Roman"/>
              </a:rPr>
              <a:t>is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the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70" dirty="0">
                <a:latin typeface="Times New Roman"/>
                <a:cs typeface="Times New Roman"/>
              </a:rPr>
              <a:t>output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65" dirty="0">
                <a:latin typeface="Times New Roman"/>
                <a:cs typeface="Times New Roman"/>
              </a:rPr>
              <a:t>of </a:t>
            </a:r>
            <a:r>
              <a:rPr sz="2800" spc="-160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the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Times New Roman"/>
                <a:cs typeface="Times New Roman"/>
              </a:rPr>
              <a:t>p</a:t>
            </a:r>
            <a:r>
              <a:rPr sz="2800" spc="-65" dirty="0">
                <a:latin typeface="Times New Roman"/>
                <a:cs typeface="Times New Roman"/>
              </a:rPr>
              <a:t>r</a:t>
            </a:r>
            <a:r>
              <a:rPr sz="2800" spc="-155" dirty="0">
                <a:latin typeface="Times New Roman"/>
                <a:cs typeface="Times New Roman"/>
              </a:rPr>
              <a:t>e</a:t>
            </a:r>
            <a:r>
              <a:rPr sz="2800" spc="-165" dirty="0">
                <a:latin typeface="Times New Roman"/>
                <a:cs typeface="Times New Roman"/>
              </a:rPr>
              <a:t>vious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20" dirty="0">
                <a:latin typeface="Times New Roman"/>
                <a:cs typeface="Times New Roman"/>
              </a:rPr>
              <a:t>st</a:t>
            </a:r>
            <a:r>
              <a:rPr sz="2800" spc="-190" dirty="0">
                <a:latin typeface="Times New Roman"/>
                <a:cs typeface="Times New Roman"/>
              </a:rPr>
              <a:t>a</a:t>
            </a:r>
            <a:r>
              <a:rPr sz="2800" spc="-35" dirty="0">
                <a:latin typeface="Times New Roman"/>
                <a:cs typeface="Times New Roman"/>
              </a:rPr>
              <a:t>te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0000"/>
              </a:buClr>
              <a:buFont typeface="Segoe UI Symbol"/>
              <a:buChar char="⚫"/>
            </a:pPr>
            <a:endParaRPr sz="395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buClr>
                <a:srgbClr val="FF0000"/>
              </a:buClr>
              <a:buSzPct val="83928"/>
              <a:buFont typeface="Segoe UI Symbol"/>
              <a:buChar char="⚫"/>
              <a:tabLst>
                <a:tab pos="285750" algn="l"/>
              </a:tabLst>
            </a:pPr>
            <a:r>
              <a:rPr sz="2800" spc="-180" dirty="0">
                <a:latin typeface="Times New Roman"/>
                <a:cs typeface="Times New Roman"/>
              </a:rPr>
              <a:t>Exa</a:t>
            </a:r>
            <a:r>
              <a:rPr sz="2800" spc="-260" dirty="0">
                <a:latin typeface="Times New Roman"/>
                <a:cs typeface="Times New Roman"/>
              </a:rPr>
              <a:t>m</a:t>
            </a:r>
            <a:r>
              <a:rPr sz="2800" spc="-114" dirty="0">
                <a:latin typeface="Times New Roman"/>
                <a:cs typeface="Times New Roman"/>
              </a:rPr>
              <a:t>ple</a:t>
            </a:r>
            <a:r>
              <a:rPr sz="2800" spc="-400" dirty="0">
                <a:latin typeface="Times New Roman"/>
                <a:cs typeface="Times New Roman"/>
              </a:rPr>
              <a:t> </a:t>
            </a:r>
            <a:r>
              <a:rPr sz="2800" spc="-335" dirty="0">
                <a:latin typeface="Times New Roman"/>
                <a:cs typeface="Times New Roman"/>
              </a:rPr>
              <a:t>T</a:t>
            </a:r>
            <a:r>
              <a:rPr sz="2800" spc="-150" dirty="0">
                <a:latin typeface="Times New Roman"/>
                <a:cs typeface="Times New Roman"/>
              </a:rPr>
              <a:t>raffi</a:t>
            </a:r>
            <a:r>
              <a:rPr sz="2800" spc="-190" dirty="0">
                <a:latin typeface="Times New Roman"/>
                <a:cs typeface="Times New Roman"/>
              </a:rPr>
              <a:t>c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65" dirty="0">
                <a:latin typeface="Times New Roman"/>
                <a:cs typeface="Times New Roman"/>
              </a:rPr>
              <a:t>Light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-180" dirty="0">
                <a:latin typeface="Times New Roman"/>
                <a:cs typeface="Times New Roman"/>
              </a:rPr>
              <a:t>System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35" dirty="0"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SzPct val="83928"/>
              <a:buFont typeface="Segoe UI Symbol"/>
              <a:buChar char="⚫"/>
              <a:tabLst>
                <a:tab pos="285750" algn="l"/>
              </a:tabLst>
            </a:pPr>
            <a:r>
              <a:rPr sz="2800" spc="-135" dirty="0">
                <a:latin typeface="Times New Roman"/>
                <a:cs typeface="Times New Roman"/>
              </a:rPr>
              <a:t>I</a:t>
            </a:r>
            <a:r>
              <a:rPr sz="2800" spc="-195" dirty="0">
                <a:latin typeface="Times New Roman"/>
                <a:cs typeface="Times New Roman"/>
              </a:rPr>
              <a:t>n</a:t>
            </a:r>
            <a:r>
              <a:rPr sz="2800" spc="-105" dirty="0">
                <a:latin typeface="Times New Roman"/>
                <a:cs typeface="Times New Roman"/>
              </a:rPr>
              <a:t>puts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ar</a:t>
            </a:r>
            <a:r>
              <a:rPr sz="2800" spc="-110" dirty="0">
                <a:latin typeface="Times New Roman"/>
                <a:cs typeface="Times New Roman"/>
              </a:rPr>
              <a:t>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the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70" dirty="0">
                <a:latin typeface="Times New Roman"/>
                <a:cs typeface="Times New Roman"/>
              </a:rPr>
              <a:t>timer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290" dirty="0">
                <a:latin typeface="Times New Roman"/>
                <a:cs typeface="Times New Roman"/>
              </a:rPr>
              <a:t>v</a:t>
            </a:r>
            <a:r>
              <a:rPr sz="2800" spc="-145" dirty="0">
                <a:latin typeface="Times New Roman"/>
                <a:cs typeface="Times New Roman"/>
              </a:rPr>
              <a:t>alue</a:t>
            </a:r>
            <a:endParaRPr sz="28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SzPct val="83928"/>
              <a:buFont typeface="Segoe UI Symbol"/>
              <a:buChar char="⚫"/>
              <a:tabLst>
                <a:tab pos="285750" algn="l"/>
                <a:tab pos="3625215" algn="l"/>
              </a:tabLst>
            </a:pPr>
            <a:r>
              <a:rPr sz="2800" b="1" spc="-215" dirty="0">
                <a:solidFill>
                  <a:srgbClr val="FF0000"/>
                </a:solidFill>
                <a:latin typeface="Times New Roman"/>
                <a:cs typeface="Times New Roman"/>
              </a:rPr>
              <a:t>RED</a:t>
            </a:r>
            <a:r>
              <a:rPr sz="2800" b="1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120" dirty="0">
                <a:latin typeface="Times New Roman"/>
                <a:cs typeface="Times New Roman"/>
              </a:rPr>
              <a:t>st</a:t>
            </a:r>
            <a:r>
              <a:rPr sz="2800" spc="-190" dirty="0">
                <a:latin typeface="Times New Roman"/>
                <a:cs typeface="Times New Roman"/>
              </a:rPr>
              <a:t>a</a:t>
            </a:r>
            <a:r>
              <a:rPr sz="2800" spc="-35" dirty="0">
                <a:latin typeface="Times New Roman"/>
                <a:cs typeface="Times New Roman"/>
              </a:rPr>
              <a:t>te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45" dirty="0">
                <a:latin typeface="Times New Roman"/>
                <a:cs typeface="Times New Roman"/>
              </a:rPr>
              <a:t>when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Times New Roman"/>
                <a:cs typeface="Times New Roman"/>
              </a:rPr>
              <a:t>time=0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90" dirty="0">
                <a:latin typeface="Times New Roman"/>
                <a:cs typeface="Times New Roman"/>
              </a:rPr>
              <a:t>st</a:t>
            </a:r>
            <a:r>
              <a:rPr sz="2800" spc="-330" dirty="0">
                <a:latin typeface="Times New Roman"/>
                <a:cs typeface="Times New Roman"/>
              </a:rPr>
              <a:t>a</a:t>
            </a:r>
            <a:r>
              <a:rPr sz="2800" spc="-235" dirty="0">
                <a:latin typeface="Times New Roman"/>
                <a:cs typeface="Times New Roman"/>
              </a:rPr>
              <a:t>y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00" dirty="0">
                <a:latin typeface="Times New Roman"/>
                <a:cs typeface="Times New Roman"/>
              </a:rPr>
              <a:t>for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20" dirty="0">
                <a:latin typeface="Times New Roman"/>
                <a:cs typeface="Times New Roman"/>
              </a:rPr>
              <a:t>60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215" dirty="0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SzPct val="83928"/>
              <a:buFont typeface="Segoe UI Symbol"/>
              <a:buChar char="⚫"/>
              <a:tabLst>
                <a:tab pos="285750" algn="l"/>
              </a:tabLst>
            </a:pPr>
            <a:r>
              <a:rPr sz="2800" b="1" spc="-310" dirty="0">
                <a:solidFill>
                  <a:srgbClr val="00AF50"/>
                </a:solidFill>
                <a:latin typeface="Times New Roman"/>
                <a:cs typeface="Times New Roman"/>
              </a:rPr>
              <a:t>GREEN</a:t>
            </a:r>
            <a:r>
              <a:rPr sz="2800" b="1" spc="-8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800" spc="-120" dirty="0">
                <a:latin typeface="Times New Roman"/>
                <a:cs typeface="Times New Roman"/>
              </a:rPr>
              <a:t>st</a:t>
            </a:r>
            <a:r>
              <a:rPr sz="2800" spc="-190" dirty="0">
                <a:latin typeface="Times New Roman"/>
                <a:cs typeface="Times New Roman"/>
              </a:rPr>
              <a:t>a</a:t>
            </a:r>
            <a:r>
              <a:rPr sz="2800" spc="-35" dirty="0">
                <a:latin typeface="Times New Roman"/>
                <a:cs typeface="Times New Roman"/>
              </a:rPr>
              <a:t>te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45" dirty="0">
                <a:latin typeface="Times New Roman"/>
                <a:cs typeface="Times New Roman"/>
              </a:rPr>
              <a:t>when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the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70" dirty="0">
                <a:latin typeface="Times New Roman"/>
                <a:cs typeface="Times New Roman"/>
              </a:rPr>
              <a:t>timer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285" dirty="0">
                <a:latin typeface="Times New Roman"/>
                <a:cs typeface="Times New Roman"/>
              </a:rPr>
              <a:t>=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20" dirty="0">
                <a:latin typeface="Times New Roman"/>
                <a:cs typeface="Times New Roman"/>
              </a:rPr>
              <a:t>60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470" dirty="0">
                <a:latin typeface="Times New Roman"/>
                <a:cs typeface="Times New Roman"/>
              </a:rPr>
              <a:t>&amp;</a:t>
            </a:r>
            <a:r>
              <a:rPr sz="2800" spc="-180" dirty="0">
                <a:latin typeface="Times New Roman"/>
                <a:cs typeface="Times New Roman"/>
              </a:rPr>
              <a:t>&amp;tim</a:t>
            </a:r>
            <a:r>
              <a:rPr sz="2800" spc="-145" dirty="0">
                <a:latin typeface="Times New Roman"/>
                <a:cs typeface="Times New Roman"/>
              </a:rPr>
              <a:t>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&lt;120</a:t>
            </a:r>
            <a:endParaRPr sz="28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SzPct val="83928"/>
              <a:buFont typeface="Segoe UI Symbol"/>
              <a:buChar char="⚫"/>
              <a:tabLst>
                <a:tab pos="285750" algn="l"/>
              </a:tabLst>
            </a:pPr>
            <a:r>
              <a:rPr sz="2800" b="1" spc="-415" dirty="0">
                <a:solidFill>
                  <a:srgbClr val="FFC000"/>
                </a:solidFill>
                <a:latin typeface="Times New Roman"/>
                <a:cs typeface="Times New Roman"/>
              </a:rPr>
              <a:t>YELL</a:t>
            </a:r>
            <a:r>
              <a:rPr sz="2800" b="1" spc="-325" dirty="0">
                <a:solidFill>
                  <a:srgbClr val="FFC000"/>
                </a:solidFill>
                <a:latin typeface="Times New Roman"/>
                <a:cs typeface="Times New Roman"/>
              </a:rPr>
              <a:t>O</a:t>
            </a:r>
            <a:r>
              <a:rPr sz="2800" b="1" spc="-210" dirty="0">
                <a:solidFill>
                  <a:srgbClr val="FFC000"/>
                </a:solidFill>
                <a:latin typeface="Times New Roman"/>
                <a:cs typeface="Times New Roman"/>
              </a:rPr>
              <a:t>W</a:t>
            </a:r>
            <a:r>
              <a:rPr sz="2800" b="1" spc="-6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800" spc="-120" dirty="0">
                <a:latin typeface="Times New Roman"/>
                <a:cs typeface="Times New Roman"/>
              </a:rPr>
              <a:t>st</a:t>
            </a:r>
            <a:r>
              <a:rPr sz="2800" spc="-190" dirty="0">
                <a:latin typeface="Times New Roman"/>
                <a:cs typeface="Times New Roman"/>
              </a:rPr>
              <a:t>a</a:t>
            </a:r>
            <a:r>
              <a:rPr sz="2800" spc="-35" dirty="0">
                <a:latin typeface="Times New Roman"/>
                <a:cs typeface="Times New Roman"/>
              </a:rPr>
              <a:t>te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20" dirty="0">
                <a:latin typeface="Times New Roman"/>
                <a:cs typeface="Times New Roman"/>
              </a:rPr>
              <a:t>st</a:t>
            </a:r>
            <a:r>
              <a:rPr sz="2800" spc="-260" dirty="0">
                <a:latin typeface="Times New Roman"/>
                <a:cs typeface="Times New Roman"/>
              </a:rPr>
              <a:t>a</a:t>
            </a:r>
            <a:r>
              <a:rPr sz="2800" spc="-235" dirty="0">
                <a:latin typeface="Times New Roman"/>
                <a:cs typeface="Times New Roman"/>
              </a:rPr>
              <a:t>y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100" dirty="0">
                <a:latin typeface="Times New Roman"/>
                <a:cs typeface="Times New Roman"/>
              </a:rPr>
              <a:t>for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70" dirty="0">
                <a:latin typeface="Times New Roman"/>
                <a:cs typeface="Times New Roman"/>
              </a:rPr>
              <a:t>3s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95" dirty="0">
                <a:latin typeface="Times New Roman"/>
                <a:cs typeface="Times New Roman"/>
              </a:rPr>
              <a:t>then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250" dirty="0">
                <a:latin typeface="Times New Roman"/>
                <a:cs typeface="Times New Roman"/>
              </a:rPr>
              <a:t>g</a:t>
            </a:r>
            <a:r>
              <a:rPr sz="2800" spc="-120" dirty="0">
                <a:latin typeface="Times New Roman"/>
                <a:cs typeface="Times New Roman"/>
              </a:rPr>
              <a:t>o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40" dirty="0">
                <a:latin typeface="Times New Roman"/>
                <a:cs typeface="Times New Roman"/>
              </a:rPr>
              <a:t>to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b="1" spc="-215" dirty="0">
                <a:solidFill>
                  <a:srgbClr val="FF0000"/>
                </a:solidFill>
                <a:latin typeface="Times New Roman"/>
                <a:cs typeface="Times New Roman"/>
              </a:rPr>
              <a:t>RED</a:t>
            </a:r>
            <a:endParaRPr sz="28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605"/>
              </a:spcBef>
              <a:buSzPct val="83928"/>
              <a:buFont typeface="Segoe UI Symbol"/>
              <a:buChar char="⚫"/>
              <a:tabLst>
                <a:tab pos="285750" algn="l"/>
              </a:tabLst>
            </a:pPr>
            <a:r>
              <a:rPr sz="2800" b="1" spc="-215" dirty="0">
                <a:solidFill>
                  <a:srgbClr val="FF0000"/>
                </a:solidFill>
                <a:latin typeface="Times New Roman"/>
                <a:cs typeface="Times New Roman"/>
              </a:rPr>
              <a:t>RED</a:t>
            </a:r>
            <a:r>
              <a:rPr sz="2800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145" dirty="0">
                <a:latin typeface="Times New Roman"/>
                <a:cs typeface="Times New Roman"/>
              </a:rPr>
              <a:t>ese</a:t>
            </a:r>
            <a:r>
              <a:rPr sz="2800" spc="35" dirty="0">
                <a:latin typeface="Times New Roman"/>
                <a:cs typeface="Times New Roman"/>
              </a:rPr>
              <a:t>t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the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95" dirty="0">
                <a:latin typeface="Times New Roman"/>
                <a:cs typeface="Times New Roman"/>
              </a:rPr>
              <a:t>time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60" dirty="0">
                <a:latin typeface="Times New Roman"/>
                <a:cs typeface="Times New Roman"/>
              </a:rPr>
              <a:t>and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95" dirty="0">
                <a:latin typeface="Times New Roman"/>
                <a:cs typeface="Times New Roman"/>
              </a:rPr>
              <a:t>sta</a:t>
            </a:r>
            <a:r>
              <a:rPr sz="2800" spc="5" dirty="0">
                <a:latin typeface="Times New Roman"/>
                <a:cs typeface="Times New Roman"/>
              </a:rPr>
              <a:t>r</a:t>
            </a:r>
            <a:r>
              <a:rPr sz="2800" spc="35" dirty="0">
                <a:latin typeface="Times New Roman"/>
                <a:cs typeface="Times New Roman"/>
              </a:rPr>
              <a:t>t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210" dirty="0">
                <a:latin typeface="Times New Roman"/>
                <a:cs typeface="Times New Roman"/>
              </a:rPr>
              <a:t>o</a:t>
            </a:r>
            <a:r>
              <a:rPr sz="2800" spc="-300" dirty="0">
                <a:latin typeface="Times New Roman"/>
                <a:cs typeface="Times New Roman"/>
              </a:rPr>
              <a:t>v</a:t>
            </a:r>
            <a:r>
              <a:rPr sz="2800" spc="-40" dirty="0">
                <a:latin typeface="Times New Roman"/>
                <a:cs typeface="Times New Roman"/>
              </a:rPr>
              <a:t>er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88352" y="1339595"/>
            <a:ext cx="3329940" cy="433425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53339" y="6501276"/>
            <a:ext cx="329565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939"/>
              </a:lnSpc>
            </a:pPr>
            <a:fld id="{81D60167-4931-47E6-BA6A-407CBD079E47}" type="slidenum">
              <a:rPr lang="en-US" spc="-75" smtClean="0"/>
              <a:pPr marL="38100">
                <a:lnSpc>
                  <a:spcPts val="1939"/>
                </a:lnSpc>
              </a:pPr>
              <a:t>18</a:t>
            </a:fld>
            <a:endParaRPr spc="-7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58528"/>
            <a:ext cx="10657354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Implementation/Development</a:t>
            </a:r>
            <a:r>
              <a:rPr spc="65" dirty="0"/>
              <a:t> </a:t>
            </a:r>
            <a:r>
              <a:rPr spc="-45" dirty="0"/>
              <a:t>Techniques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124483"/>
            <a:ext cx="4044315" cy="103124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00"/>
              </a:spcBef>
              <a:buClr>
                <a:srgbClr val="FF0000"/>
              </a:buClr>
              <a:buSzPct val="83928"/>
              <a:buFont typeface="Segoe UI Symbol"/>
              <a:buChar char="⚫"/>
              <a:tabLst>
                <a:tab pos="285750" algn="l"/>
              </a:tabLst>
            </a:pPr>
            <a:r>
              <a:rPr sz="2800" spc="-155" dirty="0">
                <a:latin typeface="Times New Roman"/>
                <a:cs typeface="Times New Roman"/>
              </a:rPr>
              <a:t>Plan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90" dirty="0">
                <a:latin typeface="Times New Roman"/>
                <a:cs typeface="Times New Roman"/>
              </a:rPr>
              <a:t>D</a:t>
            </a:r>
            <a:r>
              <a:rPr sz="2800" spc="10" dirty="0">
                <a:latin typeface="Times New Roman"/>
                <a:cs typeface="Times New Roman"/>
              </a:rPr>
              <a:t>r</a:t>
            </a:r>
            <a:r>
              <a:rPr sz="2800" spc="-135" dirty="0">
                <a:latin typeface="Times New Roman"/>
                <a:cs typeface="Times New Roman"/>
              </a:rPr>
              <a:t>i</a:t>
            </a:r>
            <a:r>
              <a:rPr sz="2800" spc="-310" dirty="0">
                <a:latin typeface="Times New Roman"/>
                <a:cs typeface="Times New Roman"/>
              </a:rPr>
              <a:t>v</a:t>
            </a:r>
            <a:r>
              <a:rPr sz="2800" spc="-114" dirty="0">
                <a:latin typeface="Times New Roman"/>
                <a:cs typeface="Times New Roman"/>
              </a:rPr>
              <a:t>en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65" dirty="0">
                <a:latin typeface="Times New Roman"/>
                <a:cs typeface="Times New Roman"/>
              </a:rPr>
              <a:t>D</a:t>
            </a:r>
            <a:r>
              <a:rPr sz="2800" spc="-150" dirty="0">
                <a:latin typeface="Times New Roman"/>
                <a:cs typeface="Times New Roman"/>
              </a:rPr>
              <a:t>e</a:t>
            </a:r>
            <a:r>
              <a:rPr sz="2800" spc="-300" dirty="0">
                <a:latin typeface="Times New Roman"/>
                <a:cs typeface="Times New Roman"/>
              </a:rPr>
              <a:t>v</a:t>
            </a:r>
            <a:r>
              <a:rPr sz="2800" spc="-100" dirty="0">
                <a:latin typeface="Times New Roman"/>
                <a:cs typeface="Times New Roman"/>
              </a:rPr>
              <a:t>el</a:t>
            </a:r>
            <a:r>
              <a:rPr sz="2800" spc="-135" dirty="0">
                <a:latin typeface="Times New Roman"/>
                <a:cs typeface="Times New Roman"/>
              </a:rPr>
              <a:t>o</a:t>
            </a:r>
            <a:r>
              <a:rPr sz="2800" spc="-114" dirty="0">
                <a:latin typeface="Times New Roman"/>
                <a:cs typeface="Times New Roman"/>
              </a:rPr>
              <a:t>p</a:t>
            </a:r>
            <a:r>
              <a:rPr sz="2800" spc="-170" dirty="0">
                <a:latin typeface="Times New Roman"/>
                <a:cs typeface="Times New Roman"/>
              </a:rPr>
              <a:t>m</a:t>
            </a:r>
            <a:r>
              <a:rPr sz="2800" spc="-65" dirty="0">
                <a:latin typeface="Times New Roman"/>
                <a:cs typeface="Times New Roman"/>
              </a:rPr>
              <a:t>ent</a:t>
            </a:r>
            <a:endParaRPr sz="28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SzPct val="83928"/>
              <a:buFont typeface="Segoe UI Symbol"/>
              <a:buChar char="⚫"/>
              <a:tabLst>
                <a:tab pos="285750" algn="l"/>
              </a:tabLst>
            </a:pPr>
            <a:r>
              <a:rPr sz="2800" spc="-365" dirty="0">
                <a:latin typeface="Times New Roman"/>
                <a:cs typeface="Times New Roman"/>
              </a:rPr>
              <a:t>F</a:t>
            </a:r>
            <a:r>
              <a:rPr sz="2800" spc="-165" dirty="0">
                <a:latin typeface="Times New Roman"/>
                <a:cs typeface="Times New Roman"/>
              </a:rPr>
              <a:t>e</a:t>
            </a:r>
            <a:r>
              <a:rPr sz="2800" spc="-185" dirty="0">
                <a:latin typeface="Times New Roman"/>
                <a:cs typeface="Times New Roman"/>
              </a:rPr>
              <a:t>a</a:t>
            </a:r>
            <a:r>
              <a:rPr sz="2800" spc="-20" dirty="0">
                <a:latin typeface="Times New Roman"/>
                <a:cs typeface="Times New Roman"/>
              </a:rPr>
              <a:t>tu</a:t>
            </a:r>
            <a:r>
              <a:rPr sz="2800" spc="-45" dirty="0">
                <a:latin typeface="Times New Roman"/>
                <a:cs typeface="Times New Roman"/>
              </a:rPr>
              <a:t>r</a:t>
            </a:r>
            <a:r>
              <a:rPr sz="2800" spc="-110" dirty="0">
                <a:latin typeface="Times New Roman"/>
                <a:cs typeface="Times New Roman"/>
              </a:rPr>
              <a:t>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90" dirty="0">
                <a:latin typeface="Times New Roman"/>
                <a:cs typeface="Times New Roman"/>
              </a:rPr>
              <a:t>D</a:t>
            </a:r>
            <a:r>
              <a:rPr sz="2800" spc="5" dirty="0">
                <a:latin typeface="Times New Roman"/>
                <a:cs typeface="Times New Roman"/>
              </a:rPr>
              <a:t>r</a:t>
            </a:r>
            <a:r>
              <a:rPr sz="2800" spc="-135" dirty="0">
                <a:latin typeface="Times New Roman"/>
                <a:cs typeface="Times New Roman"/>
              </a:rPr>
              <a:t>i</a:t>
            </a:r>
            <a:r>
              <a:rPr sz="2800" spc="-310" dirty="0">
                <a:latin typeface="Times New Roman"/>
                <a:cs typeface="Times New Roman"/>
              </a:rPr>
              <a:t>v</a:t>
            </a:r>
            <a:r>
              <a:rPr sz="2800" spc="-114" dirty="0">
                <a:latin typeface="Times New Roman"/>
                <a:cs typeface="Times New Roman"/>
              </a:rPr>
              <a:t>en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65" dirty="0">
                <a:latin typeface="Times New Roman"/>
                <a:cs typeface="Times New Roman"/>
              </a:rPr>
              <a:t>D</a:t>
            </a:r>
            <a:r>
              <a:rPr sz="2800" spc="-155" dirty="0">
                <a:latin typeface="Times New Roman"/>
                <a:cs typeface="Times New Roman"/>
              </a:rPr>
              <a:t>e</a:t>
            </a:r>
            <a:r>
              <a:rPr sz="2800" spc="-300" dirty="0">
                <a:latin typeface="Times New Roman"/>
                <a:cs typeface="Times New Roman"/>
              </a:rPr>
              <a:t>v</a:t>
            </a:r>
            <a:r>
              <a:rPr sz="2800" spc="-100" dirty="0">
                <a:latin typeface="Times New Roman"/>
                <a:cs typeface="Times New Roman"/>
              </a:rPr>
              <a:t>el</a:t>
            </a:r>
            <a:r>
              <a:rPr sz="2800" spc="-135" dirty="0">
                <a:latin typeface="Times New Roman"/>
                <a:cs typeface="Times New Roman"/>
              </a:rPr>
              <a:t>o</a:t>
            </a:r>
            <a:r>
              <a:rPr sz="2800" spc="-114" dirty="0">
                <a:latin typeface="Times New Roman"/>
                <a:cs typeface="Times New Roman"/>
              </a:rPr>
              <a:t>p</a:t>
            </a:r>
            <a:r>
              <a:rPr sz="2800" spc="-170" dirty="0">
                <a:latin typeface="Times New Roman"/>
                <a:cs typeface="Times New Roman"/>
              </a:rPr>
              <a:t>m</a:t>
            </a:r>
            <a:r>
              <a:rPr sz="2800" spc="-65" dirty="0">
                <a:latin typeface="Times New Roman"/>
                <a:cs typeface="Times New Roman"/>
              </a:rPr>
              <a:t>ent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06908" y="2473451"/>
            <a:ext cx="9206865" cy="3455035"/>
            <a:chOff x="406908" y="2473451"/>
            <a:chExt cx="9206865" cy="34550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76214" y="3021116"/>
              <a:ext cx="4830352" cy="236751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6908" y="2473451"/>
              <a:ext cx="9206484" cy="3454908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53339" y="6501276"/>
            <a:ext cx="329565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939"/>
              </a:lnSpc>
            </a:pPr>
            <a:fld id="{81D60167-4931-47E6-BA6A-407CBD079E47}" type="slidenum">
              <a:rPr lang="en-US" spc="-75" smtClean="0"/>
              <a:pPr marL="38100">
                <a:lnSpc>
                  <a:spcPts val="1939"/>
                </a:lnSpc>
              </a:pPr>
              <a:t>19</a:t>
            </a:fld>
            <a:endParaRPr spc="-7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234CF4-802C-4AA1-B540-36C3B838C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800584-727A-48CF-8223-244AD971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-1"/>
            <a:ext cx="5038344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66650" y="1332952"/>
            <a:ext cx="3926898" cy="3921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z="5400" kern="1200" spc="-235">
                <a:solidFill>
                  <a:schemeClr val="tx1"/>
                </a:solidFill>
                <a:latin typeface="+mj-lt"/>
                <a:ea typeface="+mj-ea"/>
                <a:cs typeface="+mj-cs"/>
              </a:rPr>
              <a:t>A</a:t>
            </a:r>
            <a:r>
              <a:rPr lang="en-US" sz="5400" kern="1200" spc="-45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genda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0CED441-B73B-4907-9AF2-614CEAC6A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A03170C9-14E4-4D47-827E-51518FA9C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757EFF12-1826-499E-94C2-AF4400A66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20CC511B-2DB0-4523-82ED-40CCC5C7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6CB93565-67D6-49DD-8D4E-4685AC81A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AE9D45A7-FFB3-4E69-A4EC-FAA3489B0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A29467A6-0F59-4991-89B5-35408BD725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AA726CA1-9A94-4AF0-B9DD-3572C692A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EB03BD70-FD68-460B-A88B-005DAB5BE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C1040543-6AB1-4FE1-8946-59D0E7BB8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BEEF4851-38D3-48A2-B05D-269771626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DEC37F16-C638-42B2-AA09-CA5142D85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0AC31779-80E9-4BF3-9703-F63FE8094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D71CA5FF-D764-4C4E-8854-E5875684F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81A1FA9D-7285-4D42-ADF3-BC14114B2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A1E40F6A-5F88-46D9-A510-00D54F0B8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938C555D-926A-4092-966E-1BC7E455F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58D049FF-3E13-4E3E-A5BE-CF5253B8E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A16547CF-5B03-4E57-B466-A0FDCECAD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84C012C4-5959-40D5-8A7B-8542BD4B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8C7DF75A-2C0D-4388-A295-397333ADB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73152" y="3379979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fld id="{81D60167-4931-47E6-BA6A-407CBD079E47}" type="slidenum">
              <a:rPr lang="en-US" sz="1200" spc="-75">
                <a:solidFill>
                  <a:srgbClr val="FFFFFF"/>
                </a:solidFill>
                <a:latin typeface="+mn-lt"/>
                <a:cs typeface="+mn-cs"/>
              </a:rPr>
              <a:pPr algn="ctr">
                <a:spcAft>
                  <a:spcPts val="600"/>
                </a:spcAft>
              </a:pPr>
              <a:t>2</a:t>
            </a:fld>
            <a:endParaRPr lang="en-US" sz="1200" spc="-75">
              <a:solidFill>
                <a:srgbClr val="FFFFFF"/>
              </a:solidFill>
              <a:latin typeface="+mn-lt"/>
              <a:cs typeface="+mn-c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421120" y="499833"/>
            <a:ext cx="5100320" cy="5581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69900" indent="-228600">
              <a:lnSpc>
                <a:spcPct val="90000"/>
              </a:lnSpc>
              <a:spcBef>
                <a:spcPts val="700"/>
              </a:spcBef>
              <a:buClr>
                <a:srgbClr val="FF0000"/>
              </a:buClr>
              <a:buSzPct val="85416"/>
              <a:buFont typeface="Arial" panose="020B0604020202020204" pitchFamily="34" charset="0"/>
              <a:buChar char="•"/>
              <a:tabLst>
                <a:tab pos="469265" algn="l"/>
                <a:tab pos="469900" algn="l"/>
              </a:tabLst>
            </a:pPr>
            <a:r>
              <a:rPr lang="en-US" sz="2200" spc="-5"/>
              <a:t>Definitions</a:t>
            </a:r>
            <a:r>
              <a:rPr lang="en-US" sz="2200" spc="35"/>
              <a:t> </a:t>
            </a:r>
            <a:r>
              <a:rPr lang="en-US" sz="2200" spc="-5"/>
              <a:t>in Software</a:t>
            </a:r>
            <a:r>
              <a:rPr lang="en-US" sz="2200" spc="5"/>
              <a:t> </a:t>
            </a:r>
            <a:r>
              <a:rPr lang="en-US" sz="2200" spc="-5"/>
              <a:t>Industry</a:t>
            </a:r>
            <a:endParaRPr lang="en-US" sz="2200"/>
          </a:p>
          <a:p>
            <a:pPr marL="469900" indent="-228600">
              <a:lnSpc>
                <a:spcPct val="90000"/>
              </a:lnSpc>
              <a:spcBef>
                <a:spcPts val="605"/>
              </a:spcBef>
              <a:buClr>
                <a:srgbClr val="FF0000"/>
              </a:buClr>
              <a:buSzPct val="85416"/>
              <a:buFont typeface="Arial" panose="020B0604020202020204" pitchFamily="34" charset="0"/>
              <a:buChar char="•"/>
              <a:tabLst>
                <a:tab pos="469265" algn="l"/>
                <a:tab pos="469900" algn="l"/>
              </a:tabLst>
            </a:pPr>
            <a:r>
              <a:rPr lang="en-US" sz="2200" spc="-5"/>
              <a:t>Software</a:t>
            </a:r>
            <a:r>
              <a:rPr lang="en-US" sz="2200"/>
              <a:t> </a:t>
            </a:r>
            <a:r>
              <a:rPr lang="en-US" sz="2200" spc="-5"/>
              <a:t>Development</a:t>
            </a:r>
            <a:r>
              <a:rPr lang="en-US" sz="2200" spc="20"/>
              <a:t> </a:t>
            </a:r>
            <a:r>
              <a:rPr lang="en-US" sz="2200" spc="-5"/>
              <a:t>Life</a:t>
            </a:r>
            <a:r>
              <a:rPr lang="en-US" sz="2200" spc="5"/>
              <a:t> </a:t>
            </a:r>
            <a:r>
              <a:rPr lang="en-US" sz="2200" spc="-5"/>
              <a:t>Cycle</a:t>
            </a:r>
            <a:endParaRPr lang="en-US" sz="2200"/>
          </a:p>
          <a:p>
            <a:pPr marL="469900" indent="-228600">
              <a:lnSpc>
                <a:spcPct val="90000"/>
              </a:lnSpc>
              <a:spcBef>
                <a:spcPts val="600"/>
              </a:spcBef>
              <a:buClr>
                <a:srgbClr val="FF0000"/>
              </a:buClr>
              <a:buSzPct val="85416"/>
              <a:buFont typeface="Arial" panose="020B0604020202020204" pitchFamily="34" charset="0"/>
              <a:buChar char="•"/>
              <a:tabLst>
                <a:tab pos="469265" algn="l"/>
                <a:tab pos="469900" algn="l"/>
              </a:tabLst>
            </a:pPr>
            <a:r>
              <a:rPr lang="en-US" sz="2200" spc="-5"/>
              <a:t>Requirements</a:t>
            </a:r>
            <a:r>
              <a:rPr lang="en-US" sz="2200" spc="-114"/>
              <a:t> </a:t>
            </a:r>
            <a:r>
              <a:rPr lang="en-US" sz="2200" spc="-5"/>
              <a:t>Analysis</a:t>
            </a:r>
            <a:endParaRPr lang="en-US" sz="2200"/>
          </a:p>
          <a:p>
            <a:pPr marL="469900" indent="-228600">
              <a:lnSpc>
                <a:spcPct val="90000"/>
              </a:lnSpc>
              <a:spcBef>
                <a:spcPts val="600"/>
              </a:spcBef>
              <a:buClr>
                <a:srgbClr val="FF0000"/>
              </a:buClr>
              <a:buSzPct val="85416"/>
              <a:buFont typeface="Arial" panose="020B0604020202020204" pitchFamily="34" charset="0"/>
              <a:buChar char="•"/>
              <a:tabLst>
                <a:tab pos="469265" algn="l"/>
                <a:tab pos="469900" algn="l"/>
              </a:tabLst>
            </a:pPr>
            <a:r>
              <a:rPr lang="en-US" sz="2200" spc="-5"/>
              <a:t>Design</a:t>
            </a:r>
            <a:r>
              <a:rPr lang="en-US" sz="2200" spc="-15"/>
              <a:t> </a:t>
            </a:r>
            <a:r>
              <a:rPr lang="en-US" sz="2200" spc="-5"/>
              <a:t>phase</a:t>
            </a:r>
            <a:endParaRPr lang="en-US" sz="2200"/>
          </a:p>
          <a:p>
            <a:pPr marL="744220" lvl="1" indent="-228600">
              <a:lnSpc>
                <a:spcPct val="90000"/>
              </a:lnSpc>
              <a:spcBef>
                <a:spcPts val="400"/>
              </a:spcBef>
              <a:buClr>
                <a:srgbClr val="FF0000"/>
              </a:buClr>
              <a:buSzPct val="85416"/>
              <a:buFont typeface="Arial" panose="020B0604020202020204" pitchFamily="34" charset="0"/>
              <a:buChar char="•"/>
              <a:tabLst>
                <a:tab pos="744220" algn="l"/>
                <a:tab pos="744855" algn="l"/>
              </a:tabLst>
            </a:pPr>
            <a:r>
              <a:rPr lang="en-US" sz="2200" spc="-5"/>
              <a:t>Design</a:t>
            </a:r>
            <a:r>
              <a:rPr lang="en-US" sz="2200" spc="-25"/>
              <a:t> </a:t>
            </a:r>
            <a:r>
              <a:rPr lang="en-US" sz="2200"/>
              <a:t>types</a:t>
            </a:r>
          </a:p>
          <a:p>
            <a:pPr marL="744220" lvl="1" indent="-228600">
              <a:lnSpc>
                <a:spcPct val="90000"/>
              </a:lnSpc>
              <a:spcBef>
                <a:spcPts val="395"/>
              </a:spcBef>
              <a:buClr>
                <a:srgbClr val="FF0000"/>
              </a:buClr>
              <a:buSzPct val="85416"/>
              <a:buFont typeface="Arial" panose="020B0604020202020204" pitchFamily="34" charset="0"/>
              <a:buChar char="•"/>
              <a:tabLst>
                <a:tab pos="744220" algn="l"/>
                <a:tab pos="744855" algn="l"/>
              </a:tabLst>
            </a:pPr>
            <a:r>
              <a:rPr lang="en-US" sz="2200" spc="-5"/>
              <a:t>Design</a:t>
            </a:r>
            <a:r>
              <a:rPr lang="en-US" sz="2200" spc="-15"/>
              <a:t> </a:t>
            </a:r>
            <a:r>
              <a:rPr lang="en-US" sz="2200" spc="-5"/>
              <a:t>tools</a:t>
            </a:r>
            <a:endParaRPr lang="en-US" sz="2200"/>
          </a:p>
          <a:p>
            <a:pPr marL="469900" indent="-228600">
              <a:lnSpc>
                <a:spcPct val="90000"/>
              </a:lnSpc>
              <a:spcBef>
                <a:spcPts val="600"/>
              </a:spcBef>
              <a:buClr>
                <a:srgbClr val="FF0000"/>
              </a:buClr>
              <a:buSzPct val="85416"/>
              <a:buFont typeface="Arial" panose="020B0604020202020204" pitchFamily="34" charset="0"/>
              <a:buChar char="•"/>
              <a:tabLst>
                <a:tab pos="469265" algn="l"/>
                <a:tab pos="469900" algn="l"/>
              </a:tabLst>
            </a:pPr>
            <a:r>
              <a:rPr lang="en-US" sz="2200" spc="-40"/>
              <a:t>Testing</a:t>
            </a:r>
            <a:r>
              <a:rPr lang="en-US" sz="2200" spc="-20"/>
              <a:t> </a:t>
            </a:r>
            <a:r>
              <a:rPr lang="en-US" sz="2200" spc="-5"/>
              <a:t>and</a:t>
            </a:r>
            <a:r>
              <a:rPr lang="en-US" sz="2200" spc="-10"/>
              <a:t> </a:t>
            </a:r>
            <a:r>
              <a:rPr lang="en-US" sz="2200" spc="-5"/>
              <a:t>validation</a:t>
            </a:r>
            <a:endParaRPr lang="en-US" sz="2200"/>
          </a:p>
          <a:p>
            <a:pPr marL="469900" indent="-228600">
              <a:lnSpc>
                <a:spcPct val="90000"/>
              </a:lnSpc>
              <a:spcBef>
                <a:spcPts val="600"/>
              </a:spcBef>
              <a:buClr>
                <a:srgbClr val="FF0000"/>
              </a:buClr>
              <a:buSzPct val="85416"/>
              <a:buFont typeface="Arial" panose="020B0604020202020204" pitchFamily="34" charset="0"/>
              <a:buChar char="•"/>
              <a:tabLst>
                <a:tab pos="469265" algn="l"/>
                <a:tab pos="469900" algn="l"/>
              </a:tabLst>
            </a:pPr>
            <a:r>
              <a:rPr lang="en-US" sz="2200" spc="-5"/>
              <a:t>SDLC</a:t>
            </a:r>
            <a:r>
              <a:rPr lang="en-US" sz="2200" spc="10"/>
              <a:t> </a:t>
            </a:r>
            <a:r>
              <a:rPr lang="en-US" sz="2200" spc="-5"/>
              <a:t>Process</a:t>
            </a:r>
            <a:r>
              <a:rPr lang="en-US" sz="2200" spc="-10"/>
              <a:t> </a:t>
            </a:r>
            <a:r>
              <a:rPr lang="en-US" sz="2200" spc="-5"/>
              <a:t>Models</a:t>
            </a:r>
            <a:endParaRPr lang="en-US" sz="2200"/>
          </a:p>
          <a:p>
            <a:pPr marL="744220" lvl="1" indent="-228600">
              <a:lnSpc>
                <a:spcPct val="90000"/>
              </a:lnSpc>
              <a:spcBef>
                <a:spcPts val="409"/>
              </a:spcBef>
              <a:buClr>
                <a:srgbClr val="FF0000"/>
              </a:buClr>
              <a:buSzPct val="85416"/>
              <a:buFont typeface="Arial" panose="020B0604020202020204" pitchFamily="34" charset="0"/>
              <a:buChar char="•"/>
              <a:tabLst>
                <a:tab pos="744220" algn="l"/>
                <a:tab pos="744855" algn="l"/>
              </a:tabLst>
            </a:pPr>
            <a:r>
              <a:rPr lang="en-US" sz="2200" spc="-15"/>
              <a:t>Waterfall</a:t>
            </a:r>
            <a:endParaRPr lang="en-US" sz="2200"/>
          </a:p>
          <a:p>
            <a:pPr marL="744220" lvl="1" indent="-228600">
              <a:lnSpc>
                <a:spcPct val="90000"/>
              </a:lnSpc>
              <a:spcBef>
                <a:spcPts val="395"/>
              </a:spcBef>
              <a:buClr>
                <a:srgbClr val="FF0000"/>
              </a:buClr>
              <a:buSzPct val="85416"/>
              <a:buFont typeface="Arial" panose="020B0604020202020204" pitchFamily="34" charset="0"/>
              <a:buChar char="•"/>
              <a:tabLst>
                <a:tab pos="744220" algn="l"/>
                <a:tab pos="744855" algn="l"/>
              </a:tabLst>
            </a:pPr>
            <a:r>
              <a:rPr lang="en-US" sz="2200"/>
              <a:t>V</a:t>
            </a:r>
            <a:r>
              <a:rPr lang="en-US" sz="2200" spc="-35"/>
              <a:t> </a:t>
            </a:r>
            <a:r>
              <a:rPr lang="en-US" sz="2200" spc="-5"/>
              <a:t>Model</a:t>
            </a:r>
            <a:endParaRPr lang="en-US" sz="2200"/>
          </a:p>
          <a:p>
            <a:pPr marL="744220" lvl="1" indent="-228600">
              <a:lnSpc>
                <a:spcPct val="90000"/>
              </a:lnSpc>
              <a:spcBef>
                <a:spcPts val="395"/>
              </a:spcBef>
              <a:buClr>
                <a:srgbClr val="FF0000"/>
              </a:buClr>
              <a:buSzPct val="85416"/>
              <a:buFont typeface="Arial" panose="020B0604020202020204" pitchFamily="34" charset="0"/>
              <a:buChar char="•"/>
              <a:tabLst>
                <a:tab pos="744220" algn="l"/>
                <a:tab pos="744855" algn="l"/>
              </a:tabLst>
            </a:pPr>
            <a:r>
              <a:rPr lang="en-US" sz="2200" spc="-5"/>
              <a:t>Agile</a:t>
            </a:r>
            <a:endParaRPr lang="en-US" sz="2200"/>
          </a:p>
          <a:p>
            <a:pPr marL="469900" indent="-228600">
              <a:lnSpc>
                <a:spcPct val="90000"/>
              </a:lnSpc>
              <a:spcBef>
                <a:spcPts val="605"/>
              </a:spcBef>
              <a:buClr>
                <a:srgbClr val="FF0000"/>
              </a:buClr>
              <a:buSzPct val="85416"/>
              <a:buFont typeface="Arial" panose="020B0604020202020204" pitchFamily="34" charset="0"/>
              <a:buChar char="•"/>
              <a:tabLst>
                <a:tab pos="469265" algn="l"/>
                <a:tab pos="469900" algn="l"/>
              </a:tabLst>
            </a:pPr>
            <a:r>
              <a:rPr lang="en-US" sz="2200" spc="-5"/>
              <a:t>Documentation</a:t>
            </a:r>
            <a:r>
              <a:rPr lang="en-US" sz="2200"/>
              <a:t> </a:t>
            </a:r>
            <a:r>
              <a:rPr lang="en-US" sz="2200" spc="-5"/>
              <a:t>tools</a:t>
            </a:r>
            <a:endParaRPr lang="en-US" sz="2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2041" y="1030935"/>
            <a:ext cx="10165715" cy="2305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SzPct val="85416"/>
              <a:buAutoNum type="arabicPeriod"/>
              <a:tabLst>
                <a:tab pos="469265" algn="l"/>
                <a:tab pos="469900" algn="l"/>
              </a:tabLst>
            </a:pPr>
            <a:r>
              <a:rPr sz="2400" b="1" spc="-40" dirty="0">
                <a:latin typeface="Times New Roman"/>
                <a:cs typeface="Times New Roman"/>
              </a:rPr>
              <a:t>Test-Driven </a:t>
            </a:r>
            <a:r>
              <a:rPr sz="2400" b="1" spc="5" dirty="0">
                <a:latin typeface="Times New Roman"/>
                <a:cs typeface="Times New Roman"/>
              </a:rPr>
              <a:t>Development(TDD) </a:t>
            </a:r>
            <a:r>
              <a:rPr sz="2400" spc="-120" dirty="0">
                <a:latin typeface="Times New Roman"/>
                <a:cs typeface="Times New Roman"/>
              </a:rPr>
              <a:t>approach </a:t>
            </a:r>
            <a:r>
              <a:rPr sz="2400" spc="-45" dirty="0">
                <a:latin typeface="Times New Roman"/>
                <a:cs typeface="Times New Roman"/>
              </a:rPr>
              <a:t>first, </a:t>
            </a:r>
            <a:r>
              <a:rPr sz="2400" spc="-70" dirty="0">
                <a:latin typeface="Times New Roman"/>
                <a:cs typeface="Times New Roman"/>
              </a:rPr>
              <a:t>the </a:t>
            </a:r>
            <a:r>
              <a:rPr sz="2400" spc="-55" dirty="0">
                <a:latin typeface="Times New Roman"/>
                <a:cs typeface="Times New Roman"/>
              </a:rPr>
              <a:t>test </a:t>
            </a:r>
            <a:r>
              <a:rPr sz="2400" spc="-150" dirty="0">
                <a:latin typeface="Times New Roman"/>
                <a:cs typeface="Times New Roman"/>
              </a:rPr>
              <a:t>is </a:t>
            </a:r>
            <a:r>
              <a:rPr sz="2400" spc="-120" dirty="0">
                <a:latin typeface="Times New Roman"/>
                <a:cs typeface="Times New Roman"/>
              </a:rPr>
              <a:t>developed </a:t>
            </a:r>
            <a:r>
              <a:rPr sz="2400" spc="-130" dirty="0">
                <a:latin typeface="Times New Roman"/>
                <a:cs typeface="Times New Roman"/>
              </a:rPr>
              <a:t>which 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specifies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and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validates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what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code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will</a:t>
            </a:r>
            <a:r>
              <a:rPr sz="2400" spc="-75" dirty="0">
                <a:latin typeface="Times New Roman"/>
                <a:cs typeface="Times New Roman"/>
              </a:rPr>
              <a:t> do.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simple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terms,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test </a:t>
            </a:r>
            <a:r>
              <a:rPr sz="2400" spc="-160" dirty="0">
                <a:latin typeface="Times New Roman"/>
                <a:cs typeface="Times New Roman"/>
              </a:rPr>
              <a:t>cases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are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created 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before </a:t>
            </a:r>
            <a:r>
              <a:rPr sz="2400" spc="-110" dirty="0">
                <a:latin typeface="Times New Roman"/>
                <a:cs typeface="Times New Roman"/>
              </a:rPr>
              <a:t>code </a:t>
            </a:r>
            <a:r>
              <a:rPr sz="2400" spc="-150" dirty="0">
                <a:latin typeface="Times New Roman"/>
                <a:cs typeface="Times New Roman"/>
              </a:rPr>
              <a:t>is </a:t>
            </a:r>
            <a:r>
              <a:rPr sz="2400" spc="-30" dirty="0">
                <a:latin typeface="Times New Roman"/>
                <a:cs typeface="Times New Roman"/>
              </a:rPr>
              <a:t>written. </a:t>
            </a:r>
            <a:r>
              <a:rPr sz="2400" spc="-120" dirty="0">
                <a:latin typeface="Times New Roman"/>
                <a:cs typeface="Times New Roman"/>
              </a:rPr>
              <a:t>The </a:t>
            </a:r>
            <a:r>
              <a:rPr sz="2400" spc="-90" dirty="0">
                <a:latin typeface="Times New Roman"/>
                <a:cs typeface="Times New Roman"/>
              </a:rPr>
              <a:t>purpose </a:t>
            </a:r>
            <a:r>
              <a:rPr sz="2400" spc="-140" dirty="0">
                <a:latin typeface="Times New Roman"/>
                <a:cs typeface="Times New Roman"/>
              </a:rPr>
              <a:t>of </a:t>
            </a:r>
            <a:r>
              <a:rPr sz="2400" spc="-130" dirty="0">
                <a:latin typeface="Times New Roman"/>
                <a:cs typeface="Times New Roman"/>
              </a:rPr>
              <a:t>TDD </a:t>
            </a:r>
            <a:r>
              <a:rPr sz="2400" spc="-150" dirty="0">
                <a:latin typeface="Times New Roman"/>
                <a:cs typeface="Times New Roman"/>
              </a:rPr>
              <a:t>is </a:t>
            </a:r>
            <a:r>
              <a:rPr sz="2400" spc="-35" dirty="0">
                <a:latin typeface="Times New Roman"/>
                <a:cs typeface="Times New Roman"/>
              </a:rPr>
              <a:t>to </a:t>
            </a:r>
            <a:r>
              <a:rPr sz="2400" spc="-155" dirty="0">
                <a:latin typeface="Times New Roman"/>
                <a:cs typeface="Times New Roman"/>
              </a:rPr>
              <a:t>make </a:t>
            </a:r>
            <a:r>
              <a:rPr sz="2400" spc="-70" dirty="0">
                <a:latin typeface="Times New Roman"/>
                <a:cs typeface="Times New Roman"/>
              </a:rPr>
              <a:t>the </a:t>
            </a:r>
            <a:r>
              <a:rPr sz="2400" spc="-110" dirty="0">
                <a:latin typeface="Times New Roman"/>
                <a:cs typeface="Times New Roman"/>
              </a:rPr>
              <a:t>code </a:t>
            </a:r>
            <a:r>
              <a:rPr sz="2400" spc="-90" dirty="0">
                <a:latin typeface="Times New Roman"/>
                <a:cs typeface="Times New Roman"/>
              </a:rPr>
              <a:t>clearer, </a:t>
            </a:r>
            <a:r>
              <a:rPr sz="2400" spc="-125" dirty="0">
                <a:latin typeface="Times New Roman"/>
                <a:cs typeface="Times New Roman"/>
              </a:rPr>
              <a:t>simple </a:t>
            </a:r>
            <a:r>
              <a:rPr sz="2400" spc="-135" dirty="0">
                <a:latin typeface="Times New Roman"/>
                <a:cs typeface="Times New Roman"/>
              </a:rPr>
              <a:t>and </a:t>
            </a:r>
            <a:r>
              <a:rPr sz="2400" spc="-120" dirty="0">
                <a:latin typeface="Times New Roman"/>
                <a:cs typeface="Times New Roman"/>
              </a:rPr>
              <a:t>bug-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free.</a:t>
            </a:r>
            <a:endParaRPr sz="2400">
              <a:latin typeface="Times New Roman"/>
              <a:cs typeface="Times New Roman"/>
            </a:endParaRPr>
          </a:p>
          <a:p>
            <a:pPr marL="469900" marR="291465" indent="-457200">
              <a:lnSpc>
                <a:spcPct val="102099"/>
              </a:lnSpc>
              <a:spcBef>
                <a:spcPts val="545"/>
              </a:spcBef>
              <a:buClr>
                <a:srgbClr val="FF0000"/>
              </a:buClr>
              <a:buSzPct val="85416"/>
              <a:buAutoNum type="arabicPeriod"/>
              <a:tabLst>
                <a:tab pos="469265" algn="l"/>
                <a:tab pos="469900" algn="l"/>
              </a:tabLst>
            </a:pPr>
            <a:r>
              <a:rPr sz="2400" b="1" spc="-15" dirty="0">
                <a:latin typeface="Times New Roman"/>
                <a:cs typeface="Times New Roman"/>
              </a:rPr>
              <a:t>Behavior-Driven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spc="10" dirty="0">
                <a:latin typeface="Times New Roman"/>
                <a:cs typeface="Times New Roman"/>
              </a:rPr>
              <a:t>Development(BDD)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also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test-first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approach,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but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differs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85" dirty="0">
                <a:latin typeface="Times New Roman"/>
                <a:cs typeface="Times New Roman"/>
              </a:rPr>
              <a:t>by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testing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actual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behavior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of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system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from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end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users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perspective.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185673"/>
            <a:ext cx="59467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Implementation</a:t>
            </a:r>
            <a:r>
              <a:rPr spc="-5" dirty="0"/>
              <a:t> </a:t>
            </a:r>
            <a:r>
              <a:rPr spc="-45" dirty="0"/>
              <a:t>Techniques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36748" y="3115054"/>
            <a:ext cx="5743956" cy="374294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53339" y="6501276"/>
            <a:ext cx="329565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939"/>
              </a:lnSpc>
            </a:pPr>
            <a:fld id="{81D60167-4931-47E6-BA6A-407CBD079E47}" type="slidenum">
              <a:rPr lang="en-US" spc="-75" smtClean="0"/>
              <a:pPr marL="38100">
                <a:lnSpc>
                  <a:spcPts val="1939"/>
                </a:lnSpc>
              </a:pPr>
              <a:t>20</a:t>
            </a:fld>
            <a:endParaRPr spc="-7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39" y="20566"/>
            <a:ext cx="5346051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TDD</a:t>
            </a:r>
            <a:r>
              <a:rPr spc="-50" dirty="0"/>
              <a:t> </a:t>
            </a:r>
            <a:r>
              <a:rPr spc="-45" dirty="0"/>
              <a:t>Techniques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6003" y="1390423"/>
            <a:ext cx="4279844" cy="389884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21935" y="1205483"/>
            <a:ext cx="7205471" cy="409498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53339" y="6501276"/>
            <a:ext cx="329565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939"/>
              </a:lnSpc>
            </a:pPr>
            <a:fld id="{81D60167-4931-47E6-BA6A-407CBD079E47}" type="slidenum">
              <a:rPr lang="en-US" spc="-75" smtClean="0"/>
              <a:pPr marL="38100">
                <a:lnSpc>
                  <a:spcPts val="1939"/>
                </a:lnSpc>
              </a:pPr>
              <a:t>21</a:t>
            </a:fld>
            <a:endParaRPr spc="-7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2041" y="1030935"/>
            <a:ext cx="1002855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050" spc="-5" dirty="0">
                <a:solidFill>
                  <a:srgbClr val="FF0000"/>
                </a:solidFill>
                <a:latin typeface="Times New Roman"/>
                <a:cs typeface="Times New Roman"/>
              </a:rPr>
              <a:t>1.	</a:t>
            </a:r>
            <a:r>
              <a:rPr sz="2400" spc="-170" dirty="0">
                <a:latin typeface="Times New Roman"/>
                <a:cs typeface="Times New Roman"/>
              </a:rPr>
              <a:t>Each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Component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will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need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to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be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have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its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own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unit</a:t>
            </a:r>
            <a:r>
              <a:rPr sz="2400" spc="-350" dirty="0">
                <a:latin typeface="Times New Roman"/>
                <a:cs typeface="Times New Roman"/>
              </a:rPr>
              <a:t> </a:t>
            </a:r>
            <a:r>
              <a:rPr sz="2400" spc="-155" dirty="0">
                <a:latin typeface="Times New Roman"/>
                <a:cs typeface="Times New Roman"/>
              </a:rPr>
              <a:t>Testing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and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when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its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integrated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with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other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components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will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be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part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of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Integration</a:t>
            </a:r>
            <a:r>
              <a:rPr sz="2400" spc="-360" dirty="0">
                <a:latin typeface="Times New Roman"/>
                <a:cs typeface="Times New Roman"/>
              </a:rPr>
              <a:t> </a:t>
            </a:r>
            <a:r>
              <a:rPr sz="2400" spc="-155" dirty="0">
                <a:latin typeface="Times New Roman"/>
                <a:cs typeface="Times New Roman"/>
              </a:rPr>
              <a:t>Testing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then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55" dirty="0">
                <a:latin typeface="Times New Roman"/>
                <a:cs typeface="Times New Roman"/>
              </a:rPr>
              <a:t>System</a:t>
            </a:r>
            <a:r>
              <a:rPr sz="2400" spc="-350" dirty="0">
                <a:latin typeface="Times New Roman"/>
                <a:cs typeface="Times New Roman"/>
              </a:rPr>
              <a:t> </a:t>
            </a:r>
            <a:r>
              <a:rPr sz="2400" spc="-155" dirty="0">
                <a:latin typeface="Times New Roman"/>
                <a:cs typeface="Times New Roman"/>
              </a:rPr>
              <a:t>Testing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and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 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5" dirty="0">
                <a:latin typeface="Times New Roman"/>
                <a:cs typeface="Times New Roman"/>
              </a:rPr>
              <a:t>cu</a:t>
            </a:r>
            <a:r>
              <a:rPr sz="2400" spc="-120" dirty="0">
                <a:latin typeface="Times New Roman"/>
                <a:cs typeface="Times New Roman"/>
              </a:rPr>
              <a:t>s</a:t>
            </a:r>
            <a:r>
              <a:rPr sz="2400" spc="-55" dirty="0">
                <a:latin typeface="Times New Roman"/>
                <a:cs typeface="Times New Roman"/>
              </a:rPr>
              <a:t>tomer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will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do</a:t>
            </a:r>
            <a:r>
              <a:rPr sz="2400" spc="-70" dirty="0">
                <a:latin typeface="Times New Roman"/>
                <a:cs typeface="Times New Roman"/>
              </a:rPr>
              <a:t> 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acceptanc</a:t>
            </a:r>
            <a:r>
              <a:rPr sz="2400" spc="-120" dirty="0">
                <a:latin typeface="Times New Roman"/>
                <a:cs typeface="Times New Roman"/>
              </a:rPr>
              <a:t>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</a:t>
            </a:r>
            <a:r>
              <a:rPr sz="2400" spc="-50" dirty="0">
                <a:latin typeface="Times New Roman"/>
                <a:cs typeface="Times New Roman"/>
              </a:rPr>
              <a:t>e</a:t>
            </a:r>
            <a:r>
              <a:rPr sz="2400" spc="-95" dirty="0">
                <a:latin typeface="Times New Roman"/>
                <a:cs typeface="Times New Roman"/>
              </a:rPr>
              <a:t>stin</a:t>
            </a:r>
            <a:r>
              <a:rPr sz="2400" spc="-200" dirty="0"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85673"/>
            <a:ext cx="46812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75" dirty="0">
                <a:latin typeface="Franklin Gothic Medium"/>
                <a:cs typeface="Franklin Gothic Medium"/>
              </a:rPr>
              <a:t>Testing</a:t>
            </a:r>
            <a:r>
              <a:rPr sz="4000" spc="-15" dirty="0">
                <a:latin typeface="Franklin Gothic Medium"/>
                <a:cs typeface="Franklin Gothic Medium"/>
              </a:rPr>
              <a:t> </a:t>
            </a:r>
            <a:r>
              <a:rPr sz="4000" spc="-20" dirty="0">
                <a:latin typeface="Franklin Gothic Medium"/>
                <a:cs typeface="Franklin Gothic Medium"/>
              </a:rPr>
              <a:t>and</a:t>
            </a:r>
            <a:r>
              <a:rPr sz="4000" spc="-25" dirty="0">
                <a:latin typeface="Franklin Gothic Medium"/>
                <a:cs typeface="Franklin Gothic Medium"/>
              </a:rPr>
              <a:t> </a:t>
            </a:r>
            <a:r>
              <a:rPr sz="4000" spc="-45" dirty="0">
                <a:latin typeface="Franklin Gothic Medium"/>
                <a:cs typeface="Franklin Gothic Medium"/>
              </a:rPr>
              <a:t>validation</a:t>
            </a:r>
            <a:endParaRPr sz="4000">
              <a:latin typeface="Franklin Gothic Medium"/>
              <a:cs typeface="Franklin Gothic Medium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77504" y="3349542"/>
            <a:ext cx="8585200" cy="2291080"/>
            <a:chOff x="1977504" y="3349542"/>
            <a:chExt cx="8585200" cy="2291080"/>
          </a:xfrm>
        </p:grpSpPr>
        <p:sp>
          <p:nvSpPr>
            <p:cNvPr id="5" name="object 5"/>
            <p:cNvSpPr/>
            <p:nvPr/>
          </p:nvSpPr>
          <p:spPr>
            <a:xfrm>
              <a:off x="4993232" y="4174607"/>
              <a:ext cx="2545080" cy="964565"/>
            </a:xfrm>
            <a:custGeom>
              <a:avLst/>
              <a:gdLst/>
              <a:ahLst/>
              <a:cxnLst/>
              <a:rect l="l" t="t" r="r" b="b"/>
              <a:pathLst>
                <a:path w="2545079" h="964564">
                  <a:moveTo>
                    <a:pt x="2063315" y="0"/>
                  </a:moveTo>
                  <a:lnTo>
                    <a:pt x="481814" y="0"/>
                  </a:lnTo>
                  <a:lnTo>
                    <a:pt x="432967" y="2484"/>
                  </a:lnTo>
                  <a:lnTo>
                    <a:pt x="385435" y="9779"/>
                  </a:lnTo>
                  <a:lnTo>
                    <a:pt x="339473" y="21641"/>
                  </a:lnTo>
                  <a:lnTo>
                    <a:pt x="295334" y="37831"/>
                  </a:lnTo>
                  <a:lnTo>
                    <a:pt x="253270" y="58108"/>
                  </a:lnTo>
                  <a:lnTo>
                    <a:pt x="213535" y="82230"/>
                  </a:lnTo>
                  <a:lnTo>
                    <a:pt x="176382" y="109958"/>
                  </a:lnTo>
                  <a:lnTo>
                    <a:pt x="142065" y="141049"/>
                  </a:lnTo>
                  <a:lnTo>
                    <a:pt x="110837" y="175264"/>
                  </a:lnTo>
                  <a:lnTo>
                    <a:pt x="82951" y="212361"/>
                  </a:lnTo>
                  <a:lnTo>
                    <a:pt x="58660" y="252099"/>
                  </a:lnTo>
                  <a:lnTo>
                    <a:pt x="38217" y="294237"/>
                  </a:lnTo>
                  <a:lnTo>
                    <a:pt x="21877" y="338536"/>
                  </a:lnTo>
                  <a:lnTo>
                    <a:pt x="9892" y="384753"/>
                  </a:lnTo>
                  <a:lnTo>
                    <a:pt x="2515" y="432648"/>
                  </a:lnTo>
                  <a:lnTo>
                    <a:pt x="0" y="481980"/>
                  </a:lnTo>
                  <a:lnTo>
                    <a:pt x="2515" y="531312"/>
                  </a:lnTo>
                  <a:lnTo>
                    <a:pt x="9892" y="579207"/>
                  </a:lnTo>
                  <a:lnTo>
                    <a:pt x="21877" y="625424"/>
                  </a:lnTo>
                  <a:lnTo>
                    <a:pt x="38217" y="669722"/>
                  </a:lnTo>
                  <a:lnTo>
                    <a:pt x="58660" y="711861"/>
                  </a:lnTo>
                  <a:lnTo>
                    <a:pt x="82951" y="751599"/>
                  </a:lnTo>
                  <a:lnTo>
                    <a:pt x="110837" y="788696"/>
                  </a:lnTo>
                  <a:lnTo>
                    <a:pt x="142065" y="822910"/>
                  </a:lnTo>
                  <a:lnTo>
                    <a:pt x="176382" y="854002"/>
                  </a:lnTo>
                  <a:lnTo>
                    <a:pt x="213535" y="881729"/>
                  </a:lnTo>
                  <a:lnTo>
                    <a:pt x="253270" y="905851"/>
                  </a:lnTo>
                  <a:lnTo>
                    <a:pt x="295334" y="926128"/>
                  </a:lnTo>
                  <a:lnTo>
                    <a:pt x="339473" y="942318"/>
                  </a:lnTo>
                  <a:lnTo>
                    <a:pt x="385435" y="954181"/>
                  </a:lnTo>
                  <a:lnTo>
                    <a:pt x="432967" y="961475"/>
                  </a:lnTo>
                  <a:lnTo>
                    <a:pt x="481814" y="963960"/>
                  </a:lnTo>
                  <a:lnTo>
                    <a:pt x="2063315" y="963960"/>
                  </a:lnTo>
                  <a:lnTo>
                    <a:pt x="2112622" y="961475"/>
                  </a:lnTo>
                  <a:lnTo>
                    <a:pt x="2160493" y="954181"/>
                  </a:lnTo>
                  <a:lnTo>
                    <a:pt x="2206687" y="942318"/>
                  </a:lnTo>
                  <a:lnTo>
                    <a:pt x="2250963" y="926128"/>
                  </a:lnTo>
                  <a:lnTo>
                    <a:pt x="2293081" y="905851"/>
                  </a:lnTo>
                  <a:lnTo>
                    <a:pt x="2332799" y="881729"/>
                  </a:lnTo>
                  <a:lnTo>
                    <a:pt x="2369877" y="854002"/>
                  </a:lnTo>
                  <a:lnTo>
                    <a:pt x="2404075" y="822910"/>
                  </a:lnTo>
                  <a:lnTo>
                    <a:pt x="2435151" y="788696"/>
                  </a:lnTo>
                  <a:lnTo>
                    <a:pt x="2462864" y="751599"/>
                  </a:lnTo>
                  <a:lnTo>
                    <a:pt x="2486975" y="711861"/>
                  </a:lnTo>
                  <a:lnTo>
                    <a:pt x="2507241" y="669722"/>
                  </a:lnTo>
                  <a:lnTo>
                    <a:pt x="2523423" y="625424"/>
                  </a:lnTo>
                  <a:lnTo>
                    <a:pt x="2535280" y="579207"/>
                  </a:lnTo>
                  <a:lnTo>
                    <a:pt x="2542570" y="531312"/>
                  </a:lnTo>
                  <a:lnTo>
                    <a:pt x="2545054" y="481980"/>
                  </a:lnTo>
                  <a:lnTo>
                    <a:pt x="2542570" y="432648"/>
                  </a:lnTo>
                  <a:lnTo>
                    <a:pt x="2535280" y="384753"/>
                  </a:lnTo>
                  <a:lnTo>
                    <a:pt x="2523423" y="338536"/>
                  </a:lnTo>
                  <a:lnTo>
                    <a:pt x="2507241" y="294237"/>
                  </a:lnTo>
                  <a:lnTo>
                    <a:pt x="2486975" y="252099"/>
                  </a:lnTo>
                  <a:lnTo>
                    <a:pt x="2462864" y="212361"/>
                  </a:lnTo>
                  <a:lnTo>
                    <a:pt x="2435150" y="175264"/>
                  </a:lnTo>
                  <a:lnTo>
                    <a:pt x="2404075" y="141049"/>
                  </a:lnTo>
                  <a:lnTo>
                    <a:pt x="2369877" y="109958"/>
                  </a:lnTo>
                  <a:lnTo>
                    <a:pt x="2332799" y="82231"/>
                  </a:lnTo>
                  <a:lnTo>
                    <a:pt x="2293081" y="58108"/>
                  </a:lnTo>
                  <a:lnTo>
                    <a:pt x="2250963" y="37831"/>
                  </a:lnTo>
                  <a:lnTo>
                    <a:pt x="2206687" y="21641"/>
                  </a:lnTo>
                  <a:lnTo>
                    <a:pt x="2160493" y="9779"/>
                  </a:lnTo>
                  <a:lnTo>
                    <a:pt x="2112622" y="2484"/>
                  </a:lnTo>
                  <a:lnTo>
                    <a:pt x="2063315" y="0"/>
                  </a:lnTo>
                  <a:close/>
                </a:path>
              </a:pathLst>
            </a:custGeom>
            <a:solidFill>
              <a:srgbClr val="7ED5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93232" y="4174607"/>
              <a:ext cx="2545080" cy="964565"/>
            </a:xfrm>
            <a:custGeom>
              <a:avLst/>
              <a:gdLst/>
              <a:ahLst/>
              <a:cxnLst/>
              <a:rect l="l" t="t" r="r" b="b"/>
              <a:pathLst>
                <a:path w="2545079" h="964564">
                  <a:moveTo>
                    <a:pt x="481814" y="0"/>
                  </a:moveTo>
                  <a:lnTo>
                    <a:pt x="2063315" y="0"/>
                  </a:lnTo>
                  <a:lnTo>
                    <a:pt x="2112622" y="2484"/>
                  </a:lnTo>
                  <a:lnTo>
                    <a:pt x="2160493" y="9779"/>
                  </a:lnTo>
                  <a:lnTo>
                    <a:pt x="2206687" y="21641"/>
                  </a:lnTo>
                  <a:lnTo>
                    <a:pt x="2250963" y="37831"/>
                  </a:lnTo>
                  <a:lnTo>
                    <a:pt x="2293081" y="58108"/>
                  </a:lnTo>
                  <a:lnTo>
                    <a:pt x="2332799" y="82231"/>
                  </a:lnTo>
                  <a:lnTo>
                    <a:pt x="2369877" y="109958"/>
                  </a:lnTo>
                  <a:lnTo>
                    <a:pt x="2404075" y="141049"/>
                  </a:lnTo>
                  <a:lnTo>
                    <a:pt x="2435150" y="175264"/>
                  </a:lnTo>
                  <a:lnTo>
                    <a:pt x="2462864" y="212361"/>
                  </a:lnTo>
                  <a:lnTo>
                    <a:pt x="2486974" y="252099"/>
                  </a:lnTo>
                  <a:lnTo>
                    <a:pt x="2507241" y="294237"/>
                  </a:lnTo>
                  <a:lnTo>
                    <a:pt x="2523423" y="338536"/>
                  </a:lnTo>
                  <a:lnTo>
                    <a:pt x="2535280" y="384753"/>
                  </a:lnTo>
                  <a:lnTo>
                    <a:pt x="2542570" y="432648"/>
                  </a:lnTo>
                  <a:lnTo>
                    <a:pt x="2545054" y="481980"/>
                  </a:lnTo>
                  <a:lnTo>
                    <a:pt x="2542570" y="531312"/>
                  </a:lnTo>
                  <a:lnTo>
                    <a:pt x="2535280" y="579207"/>
                  </a:lnTo>
                  <a:lnTo>
                    <a:pt x="2523423" y="625424"/>
                  </a:lnTo>
                  <a:lnTo>
                    <a:pt x="2507241" y="669722"/>
                  </a:lnTo>
                  <a:lnTo>
                    <a:pt x="2486974" y="711861"/>
                  </a:lnTo>
                  <a:lnTo>
                    <a:pt x="2462864" y="751599"/>
                  </a:lnTo>
                  <a:lnTo>
                    <a:pt x="2435150" y="788696"/>
                  </a:lnTo>
                  <a:lnTo>
                    <a:pt x="2404075" y="822910"/>
                  </a:lnTo>
                  <a:lnTo>
                    <a:pt x="2369877" y="854002"/>
                  </a:lnTo>
                  <a:lnTo>
                    <a:pt x="2332799" y="881729"/>
                  </a:lnTo>
                  <a:lnTo>
                    <a:pt x="2293081" y="905851"/>
                  </a:lnTo>
                  <a:lnTo>
                    <a:pt x="2250963" y="926128"/>
                  </a:lnTo>
                  <a:lnTo>
                    <a:pt x="2206687" y="942318"/>
                  </a:lnTo>
                  <a:lnTo>
                    <a:pt x="2160493" y="954181"/>
                  </a:lnTo>
                  <a:lnTo>
                    <a:pt x="2112622" y="961475"/>
                  </a:lnTo>
                  <a:lnTo>
                    <a:pt x="2063315" y="963960"/>
                  </a:lnTo>
                  <a:lnTo>
                    <a:pt x="481814" y="963960"/>
                  </a:lnTo>
                  <a:lnTo>
                    <a:pt x="432967" y="961475"/>
                  </a:lnTo>
                  <a:lnTo>
                    <a:pt x="385435" y="954181"/>
                  </a:lnTo>
                  <a:lnTo>
                    <a:pt x="339473" y="942318"/>
                  </a:lnTo>
                  <a:lnTo>
                    <a:pt x="295334" y="926128"/>
                  </a:lnTo>
                  <a:lnTo>
                    <a:pt x="253270" y="905851"/>
                  </a:lnTo>
                  <a:lnTo>
                    <a:pt x="213535" y="881729"/>
                  </a:lnTo>
                  <a:lnTo>
                    <a:pt x="176382" y="854002"/>
                  </a:lnTo>
                  <a:lnTo>
                    <a:pt x="142065" y="822910"/>
                  </a:lnTo>
                  <a:lnTo>
                    <a:pt x="110837" y="788696"/>
                  </a:lnTo>
                  <a:lnTo>
                    <a:pt x="82951" y="751599"/>
                  </a:lnTo>
                  <a:lnTo>
                    <a:pt x="58660" y="711861"/>
                  </a:lnTo>
                  <a:lnTo>
                    <a:pt x="38217" y="669722"/>
                  </a:lnTo>
                  <a:lnTo>
                    <a:pt x="21877" y="625424"/>
                  </a:lnTo>
                  <a:lnTo>
                    <a:pt x="9892" y="579207"/>
                  </a:lnTo>
                  <a:lnTo>
                    <a:pt x="2515" y="531312"/>
                  </a:lnTo>
                  <a:lnTo>
                    <a:pt x="0" y="481980"/>
                  </a:lnTo>
                  <a:lnTo>
                    <a:pt x="2515" y="432648"/>
                  </a:lnTo>
                  <a:lnTo>
                    <a:pt x="9892" y="384753"/>
                  </a:lnTo>
                  <a:lnTo>
                    <a:pt x="21877" y="338536"/>
                  </a:lnTo>
                  <a:lnTo>
                    <a:pt x="38217" y="294237"/>
                  </a:lnTo>
                  <a:lnTo>
                    <a:pt x="58660" y="252099"/>
                  </a:lnTo>
                  <a:lnTo>
                    <a:pt x="82951" y="212361"/>
                  </a:lnTo>
                  <a:lnTo>
                    <a:pt x="110837" y="175264"/>
                  </a:lnTo>
                  <a:lnTo>
                    <a:pt x="142065" y="141049"/>
                  </a:lnTo>
                  <a:lnTo>
                    <a:pt x="176382" y="109958"/>
                  </a:lnTo>
                  <a:lnTo>
                    <a:pt x="213535" y="82230"/>
                  </a:lnTo>
                  <a:lnTo>
                    <a:pt x="253270" y="58108"/>
                  </a:lnTo>
                  <a:lnTo>
                    <a:pt x="295334" y="37831"/>
                  </a:lnTo>
                  <a:lnTo>
                    <a:pt x="339473" y="21641"/>
                  </a:lnTo>
                  <a:lnTo>
                    <a:pt x="385435" y="9779"/>
                  </a:lnTo>
                  <a:lnTo>
                    <a:pt x="432967" y="2484"/>
                  </a:lnTo>
                  <a:lnTo>
                    <a:pt x="481814" y="0"/>
                  </a:lnTo>
                  <a:close/>
                </a:path>
              </a:pathLst>
            </a:custGeom>
            <a:ln w="34023">
              <a:solidFill>
                <a:srgbClr val="7ED5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405289" y="4492150"/>
              <a:ext cx="349250" cy="0"/>
            </a:xfrm>
            <a:custGeom>
              <a:avLst/>
              <a:gdLst/>
              <a:ahLst/>
              <a:cxnLst/>
              <a:rect l="l" t="t" r="r" b="b"/>
              <a:pathLst>
                <a:path w="349250">
                  <a:moveTo>
                    <a:pt x="0" y="0"/>
                  </a:moveTo>
                  <a:lnTo>
                    <a:pt x="0" y="0"/>
                  </a:lnTo>
                  <a:lnTo>
                    <a:pt x="348741" y="0"/>
                  </a:lnTo>
                </a:path>
              </a:pathLst>
            </a:custGeom>
            <a:ln w="170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28966" y="4424078"/>
              <a:ext cx="238760" cy="139065"/>
            </a:xfrm>
            <a:custGeom>
              <a:avLst/>
              <a:gdLst/>
              <a:ahLst/>
              <a:cxnLst/>
              <a:rect l="l" t="t" r="r" b="b"/>
              <a:pathLst>
                <a:path w="238759" h="139064">
                  <a:moveTo>
                    <a:pt x="0" y="0"/>
                  </a:moveTo>
                  <a:lnTo>
                    <a:pt x="45340" y="68071"/>
                  </a:lnTo>
                  <a:lnTo>
                    <a:pt x="0" y="138939"/>
                  </a:lnTo>
                  <a:lnTo>
                    <a:pt x="238413" y="680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28966" y="4424078"/>
              <a:ext cx="238760" cy="139065"/>
            </a:xfrm>
            <a:custGeom>
              <a:avLst/>
              <a:gdLst/>
              <a:ahLst/>
              <a:cxnLst/>
              <a:rect l="l" t="t" r="r" b="b"/>
              <a:pathLst>
                <a:path w="238759" h="139064">
                  <a:moveTo>
                    <a:pt x="238413" y="68071"/>
                  </a:moveTo>
                  <a:lnTo>
                    <a:pt x="0" y="0"/>
                  </a:lnTo>
                  <a:lnTo>
                    <a:pt x="45340" y="68071"/>
                  </a:lnTo>
                  <a:lnTo>
                    <a:pt x="0" y="138939"/>
                  </a:lnTo>
                  <a:lnTo>
                    <a:pt x="238413" y="68071"/>
                  </a:lnTo>
                  <a:close/>
                </a:path>
              </a:pathLst>
            </a:custGeom>
            <a:ln w="170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02221" y="4117906"/>
              <a:ext cx="2437765" cy="964565"/>
            </a:xfrm>
            <a:custGeom>
              <a:avLst/>
              <a:gdLst/>
              <a:ahLst/>
              <a:cxnLst/>
              <a:rect l="l" t="t" r="r" b="b"/>
              <a:pathLst>
                <a:path w="2437765" h="964564">
                  <a:moveTo>
                    <a:pt x="1955682" y="0"/>
                  </a:moveTo>
                  <a:lnTo>
                    <a:pt x="481825" y="0"/>
                  </a:lnTo>
                  <a:lnTo>
                    <a:pt x="432510" y="2484"/>
                  </a:lnTo>
                  <a:lnTo>
                    <a:pt x="384630" y="9779"/>
                  </a:lnTo>
                  <a:lnTo>
                    <a:pt x="338429" y="21641"/>
                  </a:lnTo>
                  <a:lnTo>
                    <a:pt x="294145" y="37831"/>
                  </a:lnTo>
                  <a:lnTo>
                    <a:pt x="252019" y="58108"/>
                  </a:lnTo>
                  <a:lnTo>
                    <a:pt x="212294" y="82230"/>
                  </a:lnTo>
                  <a:lnTo>
                    <a:pt x="175209" y="109958"/>
                  </a:lnTo>
                  <a:lnTo>
                    <a:pt x="141005" y="141049"/>
                  </a:lnTo>
                  <a:lnTo>
                    <a:pt x="109924" y="175264"/>
                  </a:lnTo>
                  <a:lnTo>
                    <a:pt x="82205" y="212361"/>
                  </a:lnTo>
                  <a:lnTo>
                    <a:pt x="58090" y="252099"/>
                  </a:lnTo>
                  <a:lnTo>
                    <a:pt x="37820" y="294237"/>
                  </a:lnTo>
                  <a:lnTo>
                    <a:pt x="21635" y="338536"/>
                  </a:lnTo>
                  <a:lnTo>
                    <a:pt x="9776" y="384753"/>
                  </a:lnTo>
                  <a:lnTo>
                    <a:pt x="2484" y="432648"/>
                  </a:lnTo>
                  <a:lnTo>
                    <a:pt x="0" y="481980"/>
                  </a:lnTo>
                  <a:lnTo>
                    <a:pt x="2484" y="531312"/>
                  </a:lnTo>
                  <a:lnTo>
                    <a:pt x="9776" y="579207"/>
                  </a:lnTo>
                  <a:lnTo>
                    <a:pt x="21635" y="625424"/>
                  </a:lnTo>
                  <a:lnTo>
                    <a:pt x="37820" y="669722"/>
                  </a:lnTo>
                  <a:lnTo>
                    <a:pt x="58090" y="711861"/>
                  </a:lnTo>
                  <a:lnTo>
                    <a:pt x="82205" y="751599"/>
                  </a:lnTo>
                  <a:lnTo>
                    <a:pt x="109924" y="788696"/>
                  </a:lnTo>
                  <a:lnTo>
                    <a:pt x="141005" y="822910"/>
                  </a:lnTo>
                  <a:lnTo>
                    <a:pt x="175209" y="854002"/>
                  </a:lnTo>
                  <a:lnTo>
                    <a:pt x="212294" y="881729"/>
                  </a:lnTo>
                  <a:lnTo>
                    <a:pt x="252020" y="905851"/>
                  </a:lnTo>
                  <a:lnTo>
                    <a:pt x="294145" y="926128"/>
                  </a:lnTo>
                  <a:lnTo>
                    <a:pt x="338429" y="942318"/>
                  </a:lnTo>
                  <a:lnTo>
                    <a:pt x="384631" y="954181"/>
                  </a:lnTo>
                  <a:lnTo>
                    <a:pt x="432510" y="961475"/>
                  </a:lnTo>
                  <a:lnTo>
                    <a:pt x="481825" y="963960"/>
                  </a:lnTo>
                  <a:lnTo>
                    <a:pt x="1955682" y="963960"/>
                  </a:lnTo>
                  <a:lnTo>
                    <a:pt x="2004996" y="961475"/>
                  </a:lnTo>
                  <a:lnTo>
                    <a:pt x="2052874" y="954181"/>
                  </a:lnTo>
                  <a:lnTo>
                    <a:pt x="2099074" y="942318"/>
                  </a:lnTo>
                  <a:lnTo>
                    <a:pt x="2143357" y="926128"/>
                  </a:lnTo>
                  <a:lnTo>
                    <a:pt x="2185481" y="905851"/>
                  </a:lnTo>
                  <a:lnTo>
                    <a:pt x="2225206" y="881729"/>
                  </a:lnTo>
                  <a:lnTo>
                    <a:pt x="2262290" y="854002"/>
                  </a:lnTo>
                  <a:lnTo>
                    <a:pt x="2296493" y="822910"/>
                  </a:lnTo>
                  <a:lnTo>
                    <a:pt x="2327574" y="788696"/>
                  </a:lnTo>
                  <a:lnTo>
                    <a:pt x="2355292" y="751599"/>
                  </a:lnTo>
                  <a:lnTo>
                    <a:pt x="2379407" y="711861"/>
                  </a:lnTo>
                  <a:lnTo>
                    <a:pt x="2399677" y="669722"/>
                  </a:lnTo>
                  <a:lnTo>
                    <a:pt x="2415861" y="625424"/>
                  </a:lnTo>
                  <a:lnTo>
                    <a:pt x="2427720" y="579207"/>
                  </a:lnTo>
                  <a:lnTo>
                    <a:pt x="2435012" y="531312"/>
                  </a:lnTo>
                  <a:lnTo>
                    <a:pt x="2437496" y="481980"/>
                  </a:lnTo>
                  <a:lnTo>
                    <a:pt x="2435012" y="432648"/>
                  </a:lnTo>
                  <a:lnTo>
                    <a:pt x="2427720" y="384753"/>
                  </a:lnTo>
                  <a:lnTo>
                    <a:pt x="2415861" y="338536"/>
                  </a:lnTo>
                  <a:lnTo>
                    <a:pt x="2399677" y="294237"/>
                  </a:lnTo>
                  <a:lnTo>
                    <a:pt x="2379406" y="252099"/>
                  </a:lnTo>
                  <a:lnTo>
                    <a:pt x="2355292" y="212361"/>
                  </a:lnTo>
                  <a:lnTo>
                    <a:pt x="2327574" y="175264"/>
                  </a:lnTo>
                  <a:lnTo>
                    <a:pt x="2296493" y="141049"/>
                  </a:lnTo>
                  <a:lnTo>
                    <a:pt x="2262290" y="109958"/>
                  </a:lnTo>
                  <a:lnTo>
                    <a:pt x="2225206" y="82231"/>
                  </a:lnTo>
                  <a:lnTo>
                    <a:pt x="2185481" y="58108"/>
                  </a:lnTo>
                  <a:lnTo>
                    <a:pt x="2143357" y="37831"/>
                  </a:lnTo>
                  <a:lnTo>
                    <a:pt x="2099074" y="21641"/>
                  </a:lnTo>
                  <a:lnTo>
                    <a:pt x="2052874" y="9779"/>
                  </a:lnTo>
                  <a:lnTo>
                    <a:pt x="2004996" y="2484"/>
                  </a:lnTo>
                  <a:lnTo>
                    <a:pt x="1955682" y="0"/>
                  </a:lnTo>
                  <a:close/>
                </a:path>
              </a:pathLst>
            </a:custGeom>
            <a:solidFill>
              <a:srgbClr val="7ED5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02221" y="4117906"/>
              <a:ext cx="2437765" cy="964565"/>
            </a:xfrm>
            <a:custGeom>
              <a:avLst/>
              <a:gdLst/>
              <a:ahLst/>
              <a:cxnLst/>
              <a:rect l="l" t="t" r="r" b="b"/>
              <a:pathLst>
                <a:path w="2437765" h="964564">
                  <a:moveTo>
                    <a:pt x="481825" y="0"/>
                  </a:moveTo>
                  <a:lnTo>
                    <a:pt x="1955682" y="0"/>
                  </a:lnTo>
                  <a:lnTo>
                    <a:pt x="2004996" y="2484"/>
                  </a:lnTo>
                  <a:lnTo>
                    <a:pt x="2052874" y="9779"/>
                  </a:lnTo>
                  <a:lnTo>
                    <a:pt x="2099074" y="21641"/>
                  </a:lnTo>
                  <a:lnTo>
                    <a:pt x="2143357" y="37831"/>
                  </a:lnTo>
                  <a:lnTo>
                    <a:pt x="2185481" y="58108"/>
                  </a:lnTo>
                  <a:lnTo>
                    <a:pt x="2225206" y="82231"/>
                  </a:lnTo>
                  <a:lnTo>
                    <a:pt x="2262290" y="109958"/>
                  </a:lnTo>
                  <a:lnTo>
                    <a:pt x="2296493" y="141049"/>
                  </a:lnTo>
                  <a:lnTo>
                    <a:pt x="2327574" y="175264"/>
                  </a:lnTo>
                  <a:lnTo>
                    <a:pt x="2355292" y="212361"/>
                  </a:lnTo>
                  <a:lnTo>
                    <a:pt x="2379406" y="252099"/>
                  </a:lnTo>
                  <a:lnTo>
                    <a:pt x="2399676" y="294237"/>
                  </a:lnTo>
                  <a:lnTo>
                    <a:pt x="2415861" y="338536"/>
                  </a:lnTo>
                  <a:lnTo>
                    <a:pt x="2427720" y="384753"/>
                  </a:lnTo>
                  <a:lnTo>
                    <a:pt x="2435012" y="432648"/>
                  </a:lnTo>
                  <a:lnTo>
                    <a:pt x="2437496" y="481980"/>
                  </a:lnTo>
                  <a:lnTo>
                    <a:pt x="2435012" y="531312"/>
                  </a:lnTo>
                  <a:lnTo>
                    <a:pt x="2427720" y="579207"/>
                  </a:lnTo>
                  <a:lnTo>
                    <a:pt x="2415861" y="625424"/>
                  </a:lnTo>
                  <a:lnTo>
                    <a:pt x="2399677" y="669722"/>
                  </a:lnTo>
                  <a:lnTo>
                    <a:pt x="2379406" y="711861"/>
                  </a:lnTo>
                  <a:lnTo>
                    <a:pt x="2355292" y="751599"/>
                  </a:lnTo>
                  <a:lnTo>
                    <a:pt x="2327574" y="788696"/>
                  </a:lnTo>
                  <a:lnTo>
                    <a:pt x="2296493" y="822910"/>
                  </a:lnTo>
                  <a:lnTo>
                    <a:pt x="2262290" y="854002"/>
                  </a:lnTo>
                  <a:lnTo>
                    <a:pt x="2225206" y="881729"/>
                  </a:lnTo>
                  <a:lnTo>
                    <a:pt x="2185481" y="905851"/>
                  </a:lnTo>
                  <a:lnTo>
                    <a:pt x="2143357" y="926128"/>
                  </a:lnTo>
                  <a:lnTo>
                    <a:pt x="2099074" y="942318"/>
                  </a:lnTo>
                  <a:lnTo>
                    <a:pt x="2052874" y="954181"/>
                  </a:lnTo>
                  <a:lnTo>
                    <a:pt x="2004996" y="961475"/>
                  </a:lnTo>
                  <a:lnTo>
                    <a:pt x="1955682" y="963960"/>
                  </a:lnTo>
                  <a:lnTo>
                    <a:pt x="481825" y="963960"/>
                  </a:lnTo>
                  <a:lnTo>
                    <a:pt x="432510" y="961475"/>
                  </a:lnTo>
                  <a:lnTo>
                    <a:pt x="384631" y="954181"/>
                  </a:lnTo>
                  <a:lnTo>
                    <a:pt x="338429" y="942318"/>
                  </a:lnTo>
                  <a:lnTo>
                    <a:pt x="294145" y="926128"/>
                  </a:lnTo>
                  <a:lnTo>
                    <a:pt x="252020" y="905851"/>
                  </a:lnTo>
                  <a:lnTo>
                    <a:pt x="212294" y="881729"/>
                  </a:lnTo>
                  <a:lnTo>
                    <a:pt x="175209" y="854002"/>
                  </a:lnTo>
                  <a:lnTo>
                    <a:pt x="141005" y="822910"/>
                  </a:lnTo>
                  <a:lnTo>
                    <a:pt x="109924" y="788696"/>
                  </a:lnTo>
                  <a:lnTo>
                    <a:pt x="82205" y="751599"/>
                  </a:lnTo>
                  <a:lnTo>
                    <a:pt x="58090" y="711861"/>
                  </a:lnTo>
                  <a:lnTo>
                    <a:pt x="37820" y="669722"/>
                  </a:lnTo>
                  <a:lnTo>
                    <a:pt x="21635" y="625424"/>
                  </a:lnTo>
                  <a:lnTo>
                    <a:pt x="9776" y="579207"/>
                  </a:lnTo>
                  <a:lnTo>
                    <a:pt x="2484" y="531312"/>
                  </a:lnTo>
                  <a:lnTo>
                    <a:pt x="0" y="481980"/>
                  </a:lnTo>
                  <a:lnTo>
                    <a:pt x="2484" y="432648"/>
                  </a:lnTo>
                  <a:lnTo>
                    <a:pt x="9776" y="384753"/>
                  </a:lnTo>
                  <a:lnTo>
                    <a:pt x="21635" y="338536"/>
                  </a:lnTo>
                  <a:lnTo>
                    <a:pt x="37820" y="294237"/>
                  </a:lnTo>
                  <a:lnTo>
                    <a:pt x="58090" y="252099"/>
                  </a:lnTo>
                  <a:lnTo>
                    <a:pt x="82205" y="212361"/>
                  </a:lnTo>
                  <a:lnTo>
                    <a:pt x="109924" y="175264"/>
                  </a:lnTo>
                  <a:lnTo>
                    <a:pt x="141005" y="141049"/>
                  </a:lnTo>
                  <a:lnTo>
                    <a:pt x="175209" y="109958"/>
                  </a:lnTo>
                  <a:lnTo>
                    <a:pt x="212294" y="82230"/>
                  </a:lnTo>
                  <a:lnTo>
                    <a:pt x="252019" y="58108"/>
                  </a:lnTo>
                  <a:lnTo>
                    <a:pt x="294145" y="37831"/>
                  </a:lnTo>
                  <a:lnTo>
                    <a:pt x="338429" y="21641"/>
                  </a:lnTo>
                  <a:lnTo>
                    <a:pt x="384630" y="9779"/>
                  </a:lnTo>
                  <a:lnTo>
                    <a:pt x="432510" y="2484"/>
                  </a:lnTo>
                  <a:lnTo>
                    <a:pt x="481825" y="0"/>
                  </a:lnTo>
                  <a:close/>
                </a:path>
              </a:pathLst>
            </a:custGeom>
            <a:ln w="34023">
              <a:solidFill>
                <a:srgbClr val="7ED5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32034" y="4492150"/>
              <a:ext cx="292100" cy="0"/>
            </a:xfrm>
            <a:custGeom>
              <a:avLst/>
              <a:gdLst/>
              <a:ahLst/>
              <a:cxnLst/>
              <a:rect l="l" t="t" r="r" b="b"/>
              <a:pathLst>
                <a:path w="292100">
                  <a:moveTo>
                    <a:pt x="0" y="0"/>
                  </a:moveTo>
                  <a:lnTo>
                    <a:pt x="0" y="0"/>
                  </a:lnTo>
                  <a:lnTo>
                    <a:pt x="291914" y="0"/>
                  </a:lnTo>
                </a:path>
              </a:pathLst>
            </a:custGeom>
            <a:ln w="170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90757" y="4415572"/>
              <a:ext cx="252252" cy="15595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252964" y="3358047"/>
              <a:ext cx="6048375" cy="638175"/>
            </a:xfrm>
            <a:custGeom>
              <a:avLst/>
              <a:gdLst/>
              <a:ahLst/>
              <a:cxnLst/>
              <a:rect l="l" t="t" r="r" b="b"/>
              <a:pathLst>
                <a:path w="6048375" h="638175">
                  <a:moveTo>
                    <a:pt x="6039984" y="510349"/>
                  </a:moveTo>
                  <a:lnTo>
                    <a:pt x="6048297" y="16999"/>
                  </a:lnTo>
                  <a:lnTo>
                    <a:pt x="0" y="0"/>
                  </a:lnTo>
                  <a:lnTo>
                    <a:pt x="0" y="637918"/>
                  </a:lnTo>
                </a:path>
              </a:pathLst>
            </a:custGeom>
            <a:ln w="170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31660" y="4012990"/>
              <a:ext cx="2579304" cy="99798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77504" y="3981787"/>
              <a:ext cx="2471541" cy="102352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8000378" y="4117906"/>
              <a:ext cx="2545715" cy="964565"/>
            </a:xfrm>
            <a:custGeom>
              <a:avLst/>
              <a:gdLst/>
              <a:ahLst/>
              <a:cxnLst/>
              <a:rect l="l" t="t" r="r" b="b"/>
              <a:pathLst>
                <a:path w="2545715" h="964564">
                  <a:moveTo>
                    <a:pt x="2063353" y="0"/>
                  </a:moveTo>
                  <a:lnTo>
                    <a:pt x="484761" y="0"/>
                  </a:lnTo>
                  <a:lnTo>
                    <a:pt x="438287" y="2203"/>
                  </a:lnTo>
                  <a:lnTo>
                    <a:pt x="393017" y="8679"/>
                  </a:lnTo>
                  <a:lnTo>
                    <a:pt x="349159" y="19226"/>
                  </a:lnTo>
                  <a:lnTo>
                    <a:pt x="306922" y="33645"/>
                  </a:lnTo>
                  <a:lnTo>
                    <a:pt x="266514" y="51734"/>
                  </a:lnTo>
                  <a:lnTo>
                    <a:pt x="228143" y="73293"/>
                  </a:lnTo>
                  <a:lnTo>
                    <a:pt x="192016" y="98120"/>
                  </a:lnTo>
                  <a:lnTo>
                    <a:pt x="158342" y="126014"/>
                  </a:lnTo>
                  <a:lnTo>
                    <a:pt x="127330" y="156776"/>
                  </a:lnTo>
                  <a:lnTo>
                    <a:pt x="99186" y="190204"/>
                  </a:lnTo>
                  <a:lnTo>
                    <a:pt x="74120" y="226097"/>
                  </a:lnTo>
                  <a:lnTo>
                    <a:pt x="52339" y="264254"/>
                  </a:lnTo>
                  <a:lnTo>
                    <a:pt x="34052" y="304475"/>
                  </a:lnTo>
                  <a:lnTo>
                    <a:pt x="19466" y="346559"/>
                  </a:lnTo>
                  <a:lnTo>
                    <a:pt x="8790" y="390305"/>
                  </a:lnTo>
                  <a:lnTo>
                    <a:pt x="2232" y="435512"/>
                  </a:lnTo>
                  <a:lnTo>
                    <a:pt x="0" y="481980"/>
                  </a:lnTo>
                  <a:lnTo>
                    <a:pt x="2232" y="528447"/>
                  </a:lnTo>
                  <a:lnTo>
                    <a:pt x="8790" y="573654"/>
                  </a:lnTo>
                  <a:lnTo>
                    <a:pt x="19466" y="617400"/>
                  </a:lnTo>
                  <a:lnTo>
                    <a:pt x="34052" y="659484"/>
                  </a:lnTo>
                  <a:lnTo>
                    <a:pt x="52339" y="699705"/>
                  </a:lnTo>
                  <a:lnTo>
                    <a:pt x="74120" y="737863"/>
                  </a:lnTo>
                  <a:lnTo>
                    <a:pt x="99186" y="773756"/>
                  </a:lnTo>
                  <a:lnTo>
                    <a:pt x="127330" y="807184"/>
                  </a:lnTo>
                  <a:lnTo>
                    <a:pt x="158342" y="837945"/>
                  </a:lnTo>
                  <a:lnTo>
                    <a:pt x="192016" y="865840"/>
                  </a:lnTo>
                  <a:lnTo>
                    <a:pt x="228143" y="890667"/>
                  </a:lnTo>
                  <a:lnTo>
                    <a:pt x="266514" y="912225"/>
                  </a:lnTo>
                  <a:lnTo>
                    <a:pt x="306922" y="930314"/>
                  </a:lnTo>
                  <a:lnTo>
                    <a:pt x="349159" y="944733"/>
                  </a:lnTo>
                  <a:lnTo>
                    <a:pt x="393017" y="955281"/>
                  </a:lnTo>
                  <a:lnTo>
                    <a:pt x="438287" y="961757"/>
                  </a:lnTo>
                  <a:lnTo>
                    <a:pt x="484761" y="963960"/>
                  </a:lnTo>
                  <a:lnTo>
                    <a:pt x="2063353" y="963960"/>
                  </a:lnTo>
                  <a:lnTo>
                    <a:pt x="2112660" y="961475"/>
                  </a:lnTo>
                  <a:lnTo>
                    <a:pt x="2160531" y="954181"/>
                  </a:lnTo>
                  <a:lnTo>
                    <a:pt x="2206725" y="942318"/>
                  </a:lnTo>
                  <a:lnTo>
                    <a:pt x="2251001" y="926128"/>
                  </a:lnTo>
                  <a:lnTo>
                    <a:pt x="2293119" y="905851"/>
                  </a:lnTo>
                  <a:lnTo>
                    <a:pt x="2332837" y="881729"/>
                  </a:lnTo>
                  <a:lnTo>
                    <a:pt x="2369915" y="854002"/>
                  </a:lnTo>
                  <a:lnTo>
                    <a:pt x="2404112" y="822910"/>
                  </a:lnTo>
                  <a:lnTo>
                    <a:pt x="2435188" y="788696"/>
                  </a:lnTo>
                  <a:lnTo>
                    <a:pt x="2462902" y="751599"/>
                  </a:lnTo>
                  <a:lnTo>
                    <a:pt x="2487012" y="711861"/>
                  </a:lnTo>
                  <a:lnTo>
                    <a:pt x="2507279" y="669722"/>
                  </a:lnTo>
                  <a:lnTo>
                    <a:pt x="2523461" y="625424"/>
                  </a:lnTo>
                  <a:lnTo>
                    <a:pt x="2535318" y="579207"/>
                  </a:lnTo>
                  <a:lnTo>
                    <a:pt x="2542608" y="531312"/>
                  </a:lnTo>
                  <a:lnTo>
                    <a:pt x="2545092" y="481980"/>
                  </a:lnTo>
                  <a:lnTo>
                    <a:pt x="2542608" y="432648"/>
                  </a:lnTo>
                  <a:lnTo>
                    <a:pt x="2535318" y="384753"/>
                  </a:lnTo>
                  <a:lnTo>
                    <a:pt x="2523461" y="338536"/>
                  </a:lnTo>
                  <a:lnTo>
                    <a:pt x="2507279" y="294237"/>
                  </a:lnTo>
                  <a:lnTo>
                    <a:pt x="2487012" y="252099"/>
                  </a:lnTo>
                  <a:lnTo>
                    <a:pt x="2462902" y="212361"/>
                  </a:lnTo>
                  <a:lnTo>
                    <a:pt x="2435188" y="175264"/>
                  </a:lnTo>
                  <a:lnTo>
                    <a:pt x="2404112" y="141049"/>
                  </a:lnTo>
                  <a:lnTo>
                    <a:pt x="2369915" y="109958"/>
                  </a:lnTo>
                  <a:lnTo>
                    <a:pt x="2332837" y="82231"/>
                  </a:lnTo>
                  <a:lnTo>
                    <a:pt x="2293118" y="58108"/>
                  </a:lnTo>
                  <a:lnTo>
                    <a:pt x="2251001" y="37831"/>
                  </a:lnTo>
                  <a:lnTo>
                    <a:pt x="2206725" y="21641"/>
                  </a:lnTo>
                  <a:lnTo>
                    <a:pt x="2160531" y="9779"/>
                  </a:lnTo>
                  <a:lnTo>
                    <a:pt x="2112660" y="2484"/>
                  </a:lnTo>
                  <a:lnTo>
                    <a:pt x="2063353" y="0"/>
                  </a:lnTo>
                  <a:close/>
                </a:path>
              </a:pathLst>
            </a:custGeom>
            <a:solidFill>
              <a:srgbClr val="7ED5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000377" y="4117906"/>
              <a:ext cx="2545715" cy="964565"/>
            </a:xfrm>
            <a:custGeom>
              <a:avLst/>
              <a:gdLst/>
              <a:ahLst/>
              <a:cxnLst/>
              <a:rect l="l" t="t" r="r" b="b"/>
              <a:pathLst>
                <a:path w="2545715" h="964564">
                  <a:moveTo>
                    <a:pt x="484761" y="0"/>
                  </a:moveTo>
                  <a:lnTo>
                    <a:pt x="2063353" y="0"/>
                  </a:lnTo>
                  <a:lnTo>
                    <a:pt x="2112660" y="2484"/>
                  </a:lnTo>
                  <a:lnTo>
                    <a:pt x="2160531" y="9779"/>
                  </a:lnTo>
                  <a:lnTo>
                    <a:pt x="2206725" y="21641"/>
                  </a:lnTo>
                  <a:lnTo>
                    <a:pt x="2251001" y="37831"/>
                  </a:lnTo>
                  <a:lnTo>
                    <a:pt x="2293118" y="58108"/>
                  </a:lnTo>
                  <a:lnTo>
                    <a:pt x="2332837" y="82231"/>
                  </a:lnTo>
                  <a:lnTo>
                    <a:pt x="2369915" y="109958"/>
                  </a:lnTo>
                  <a:lnTo>
                    <a:pt x="2404112" y="141049"/>
                  </a:lnTo>
                  <a:lnTo>
                    <a:pt x="2435188" y="175264"/>
                  </a:lnTo>
                  <a:lnTo>
                    <a:pt x="2462902" y="212361"/>
                  </a:lnTo>
                  <a:lnTo>
                    <a:pt x="2487012" y="252099"/>
                  </a:lnTo>
                  <a:lnTo>
                    <a:pt x="2507279" y="294237"/>
                  </a:lnTo>
                  <a:lnTo>
                    <a:pt x="2523461" y="338536"/>
                  </a:lnTo>
                  <a:lnTo>
                    <a:pt x="2535318" y="384753"/>
                  </a:lnTo>
                  <a:lnTo>
                    <a:pt x="2542608" y="432648"/>
                  </a:lnTo>
                  <a:lnTo>
                    <a:pt x="2545092" y="481980"/>
                  </a:lnTo>
                  <a:lnTo>
                    <a:pt x="2542608" y="531312"/>
                  </a:lnTo>
                  <a:lnTo>
                    <a:pt x="2535318" y="579207"/>
                  </a:lnTo>
                  <a:lnTo>
                    <a:pt x="2523461" y="625424"/>
                  </a:lnTo>
                  <a:lnTo>
                    <a:pt x="2507279" y="669722"/>
                  </a:lnTo>
                  <a:lnTo>
                    <a:pt x="2487012" y="711861"/>
                  </a:lnTo>
                  <a:lnTo>
                    <a:pt x="2462902" y="751599"/>
                  </a:lnTo>
                  <a:lnTo>
                    <a:pt x="2435188" y="788696"/>
                  </a:lnTo>
                  <a:lnTo>
                    <a:pt x="2404112" y="822910"/>
                  </a:lnTo>
                  <a:lnTo>
                    <a:pt x="2369915" y="854002"/>
                  </a:lnTo>
                  <a:lnTo>
                    <a:pt x="2332837" y="881729"/>
                  </a:lnTo>
                  <a:lnTo>
                    <a:pt x="2293119" y="905851"/>
                  </a:lnTo>
                  <a:lnTo>
                    <a:pt x="2251001" y="926128"/>
                  </a:lnTo>
                  <a:lnTo>
                    <a:pt x="2206725" y="942318"/>
                  </a:lnTo>
                  <a:lnTo>
                    <a:pt x="2160531" y="954181"/>
                  </a:lnTo>
                  <a:lnTo>
                    <a:pt x="2112660" y="961475"/>
                  </a:lnTo>
                  <a:lnTo>
                    <a:pt x="2063353" y="963960"/>
                  </a:lnTo>
                  <a:lnTo>
                    <a:pt x="484761" y="963960"/>
                  </a:lnTo>
                  <a:lnTo>
                    <a:pt x="438287" y="961757"/>
                  </a:lnTo>
                  <a:lnTo>
                    <a:pt x="393017" y="955281"/>
                  </a:lnTo>
                  <a:lnTo>
                    <a:pt x="349159" y="944733"/>
                  </a:lnTo>
                  <a:lnTo>
                    <a:pt x="306922" y="930314"/>
                  </a:lnTo>
                  <a:lnTo>
                    <a:pt x="266514" y="912225"/>
                  </a:lnTo>
                  <a:lnTo>
                    <a:pt x="228143" y="890667"/>
                  </a:lnTo>
                  <a:lnTo>
                    <a:pt x="192016" y="865840"/>
                  </a:lnTo>
                  <a:lnTo>
                    <a:pt x="158342" y="837945"/>
                  </a:lnTo>
                  <a:lnTo>
                    <a:pt x="127330" y="807184"/>
                  </a:lnTo>
                  <a:lnTo>
                    <a:pt x="99186" y="773756"/>
                  </a:lnTo>
                  <a:lnTo>
                    <a:pt x="74120" y="737863"/>
                  </a:lnTo>
                  <a:lnTo>
                    <a:pt x="52339" y="699705"/>
                  </a:lnTo>
                  <a:lnTo>
                    <a:pt x="34052" y="659484"/>
                  </a:lnTo>
                  <a:lnTo>
                    <a:pt x="19466" y="617400"/>
                  </a:lnTo>
                  <a:lnTo>
                    <a:pt x="8790" y="573654"/>
                  </a:lnTo>
                  <a:lnTo>
                    <a:pt x="2232" y="528447"/>
                  </a:lnTo>
                  <a:lnTo>
                    <a:pt x="0" y="481980"/>
                  </a:lnTo>
                  <a:lnTo>
                    <a:pt x="2232" y="435512"/>
                  </a:lnTo>
                  <a:lnTo>
                    <a:pt x="8790" y="390305"/>
                  </a:lnTo>
                  <a:lnTo>
                    <a:pt x="19466" y="346559"/>
                  </a:lnTo>
                  <a:lnTo>
                    <a:pt x="34052" y="304475"/>
                  </a:lnTo>
                  <a:lnTo>
                    <a:pt x="52339" y="264254"/>
                  </a:lnTo>
                  <a:lnTo>
                    <a:pt x="74120" y="226097"/>
                  </a:lnTo>
                  <a:lnTo>
                    <a:pt x="99186" y="190204"/>
                  </a:lnTo>
                  <a:lnTo>
                    <a:pt x="127330" y="156776"/>
                  </a:lnTo>
                  <a:lnTo>
                    <a:pt x="158342" y="126014"/>
                  </a:lnTo>
                  <a:lnTo>
                    <a:pt x="192016" y="98120"/>
                  </a:lnTo>
                  <a:lnTo>
                    <a:pt x="228143" y="73293"/>
                  </a:lnTo>
                  <a:lnTo>
                    <a:pt x="266514" y="51734"/>
                  </a:lnTo>
                  <a:lnTo>
                    <a:pt x="306922" y="33645"/>
                  </a:lnTo>
                  <a:lnTo>
                    <a:pt x="349159" y="19226"/>
                  </a:lnTo>
                  <a:lnTo>
                    <a:pt x="393017" y="8679"/>
                  </a:lnTo>
                  <a:lnTo>
                    <a:pt x="438287" y="2203"/>
                  </a:lnTo>
                  <a:lnTo>
                    <a:pt x="484761" y="0"/>
                  </a:lnTo>
                  <a:close/>
                </a:path>
              </a:pathLst>
            </a:custGeom>
            <a:ln w="34023">
              <a:solidFill>
                <a:srgbClr val="7ED5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78706" y="3735117"/>
              <a:ext cx="2576093" cy="125602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235962" y="4999666"/>
              <a:ext cx="6051550" cy="632460"/>
            </a:xfrm>
            <a:custGeom>
              <a:avLst/>
              <a:gdLst/>
              <a:ahLst/>
              <a:cxnLst/>
              <a:rect l="l" t="t" r="r" b="b"/>
              <a:pathLst>
                <a:path w="6051550" h="632460">
                  <a:moveTo>
                    <a:pt x="8501" y="121902"/>
                  </a:moveTo>
                  <a:lnTo>
                    <a:pt x="0" y="615230"/>
                  </a:lnTo>
                  <a:lnTo>
                    <a:pt x="6051319" y="632241"/>
                  </a:lnTo>
                  <a:lnTo>
                    <a:pt x="6051319" y="0"/>
                  </a:lnTo>
                </a:path>
              </a:pathLst>
            </a:custGeom>
            <a:ln w="170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73581" y="5008166"/>
              <a:ext cx="138891" cy="23813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173581" y="5008166"/>
              <a:ext cx="139065" cy="238760"/>
            </a:xfrm>
            <a:custGeom>
              <a:avLst/>
              <a:gdLst/>
              <a:ahLst/>
              <a:cxnLst/>
              <a:rect l="l" t="t" r="r" b="b"/>
              <a:pathLst>
                <a:path w="139064" h="238760">
                  <a:moveTo>
                    <a:pt x="73715" y="0"/>
                  </a:moveTo>
                  <a:lnTo>
                    <a:pt x="0" y="235304"/>
                  </a:lnTo>
                  <a:lnTo>
                    <a:pt x="70881" y="192769"/>
                  </a:lnTo>
                  <a:lnTo>
                    <a:pt x="138891" y="238138"/>
                  </a:lnTo>
                  <a:lnTo>
                    <a:pt x="73715" y="0"/>
                  </a:lnTo>
                  <a:close/>
                </a:path>
              </a:pathLst>
            </a:custGeom>
            <a:ln w="170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939"/>
              </a:lnSpc>
            </a:pPr>
            <a:fld id="{81D60167-4931-47E6-BA6A-407CBD079E47}" type="slidenum">
              <a:rPr spc="-75" dirty="0"/>
              <a:t>22</a:t>
            </a:fld>
            <a:endParaRPr spc="-7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269238"/>
            <a:ext cx="4710430" cy="1641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SzPct val="85416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400" spc="-140" dirty="0">
                <a:latin typeface="Times New Roman"/>
                <a:cs typeface="Times New Roman"/>
              </a:rPr>
              <a:t>W</a:t>
            </a:r>
            <a:r>
              <a:rPr sz="2400" spc="-125" dirty="0">
                <a:latin typeface="Times New Roman"/>
                <a:cs typeface="Times New Roman"/>
              </a:rPr>
              <a:t>h</a:t>
            </a:r>
            <a:r>
              <a:rPr sz="2400" spc="-200" dirty="0">
                <a:latin typeface="Times New Roman"/>
                <a:cs typeface="Times New Roman"/>
              </a:rPr>
              <a:t>y</a:t>
            </a:r>
            <a:r>
              <a:rPr sz="2400" spc="-355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T</a:t>
            </a:r>
            <a:r>
              <a:rPr sz="2400" spc="-114" dirty="0">
                <a:latin typeface="Times New Roman"/>
                <a:cs typeface="Times New Roman"/>
              </a:rPr>
              <a:t>h</a:t>
            </a:r>
            <a:r>
              <a:rPr sz="2400" spc="-95" dirty="0">
                <a:latin typeface="Times New Roman"/>
                <a:cs typeface="Times New Roman"/>
              </a:rPr>
              <a:t>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need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o</a:t>
            </a:r>
            <a:r>
              <a:rPr sz="2400" spc="-180" dirty="0">
                <a:latin typeface="Times New Roman"/>
                <a:cs typeface="Times New Roman"/>
              </a:rPr>
              <a:t>f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Soft</a:t>
            </a:r>
            <a:r>
              <a:rPr sz="2400" spc="-250" dirty="0">
                <a:latin typeface="Times New Roman"/>
                <a:cs typeface="Times New Roman"/>
              </a:rPr>
              <a:t>w</a:t>
            </a:r>
            <a:r>
              <a:rPr sz="2400" spc="-100" dirty="0">
                <a:latin typeface="Times New Roman"/>
                <a:cs typeface="Times New Roman"/>
              </a:rPr>
              <a:t>a</a:t>
            </a:r>
            <a:r>
              <a:rPr sz="2400" spc="-95" dirty="0">
                <a:latin typeface="Times New Roman"/>
                <a:cs typeface="Times New Roman"/>
              </a:rPr>
              <a:t>re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d</a:t>
            </a:r>
            <a:r>
              <a:rPr sz="2400" spc="-130" dirty="0">
                <a:latin typeface="Times New Roman"/>
                <a:cs typeface="Times New Roman"/>
              </a:rPr>
              <a:t>e</a:t>
            </a:r>
            <a:r>
              <a:rPr sz="2400" spc="-254" dirty="0">
                <a:latin typeface="Times New Roman"/>
                <a:cs typeface="Times New Roman"/>
              </a:rPr>
              <a:t>v</a:t>
            </a:r>
            <a:r>
              <a:rPr sz="2400" spc="-95" dirty="0">
                <a:latin typeface="Times New Roman"/>
                <a:cs typeface="Times New Roman"/>
              </a:rPr>
              <a:t>elo</a:t>
            </a:r>
            <a:r>
              <a:rPr sz="2400" spc="-110" dirty="0">
                <a:latin typeface="Times New Roman"/>
                <a:cs typeface="Times New Roman"/>
              </a:rPr>
              <a:t>p</a:t>
            </a:r>
            <a:r>
              <a:rPr sz="2400" spc="-70" dirty="0">
                <a:latin typeface="Times New Roman"/>
                <a:cs typeface="Times New Roman"/>
              </a:rPr>
              <a:t>ment  </a:t>
            </a:r>
            <a:r>
              <a:rPr sz="2400" spc="-170" dirty="0">
                <a:latin typeface="Times New Roman"/>
                <a:cs typeface="Times New Roman"/>
              </a:rPr>
              <a:t>Models?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FF0000"/>
              </a:buClr>
              <a:buFont typeface="Segoe UI Symbol"/>
              <a:buChar char="⚫"/>
            </a:pPr>
            <a:endParaRPr sz="355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buClr>
                <a:srgbClr val="FF0000"/>
              </a:buClr>
              <a:buSzPct val="85416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400" spc="-114" dirty="0">
                <a:latin typeface="Times New Roman"/>
                <a:cs typeface="Times New Roman"/>
              </a:rPr>
              <a:t>Diffe</a:t>
            </a:r>
            <a:r>
              <a:rPr sz="2400" spc="-125" dirty="0">
                <a:latin typeface="Times New Roman"/>
                <a:cs typeface="Times New Roman"/>
              </a:rPr>
              <a:t>r</a:t>
            </a:r>
            <a:r>
              <a:rPr sz="2400" spc="-55" dirty="0">
                <a:latin typeface="Times New Roman"/>
                <a:cs typeface="Times New Roman"/>
              </a:rPr>
              <a:t>ent</a:t>
            </a:r>
            <a:r>
              <a:rPr sz="2400" spc="-60" dirty="0">
                <a:latin typeface="Times New Roman"/>
                <a:cs typeface="Times New Roman"/>
              </a:rPr>
              <a:t> t</a:t>
            </a:r>
            <a:r>
              <a:rPr sz="2400" spc="-125" dirty="0">
                <a:latin typeface="Times New Roman"/>
                <a:cs typeface="Times New Roman"/>
              </a:rPr>
              <a:t>ypes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of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5" dirty="0">
                <a:latin typeface="Times New Roman"/>
                <a:cs typeface="Times New Roman"/>
              </a:rPr>
              <a:t>m</a:t>
            </a:r>
            <a:r>
              <a:rPr sz="2400" spc="-90" dirty="0">
                <a:latin typeface="Times New Roman"/>
                <a:cs typeface="Times New Roman"/>
              </a:rPr>
              <a:t>o</a:t>
            </a:r>
            <a:r>
              <a:rPr sz="2400" spc="-120" dirty="0">
                <a:latin typeface="Times New Roman"/>
                <a:cs typeface="Times New Roman"/>
              </a:rPr>
              <a:t>dels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4287088"/>
            <a:ext cx="4943475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SzPct val="85416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400" spc="-120" dirty="0">
                <a:latin typeface="Times New Roman"/>
                <a:cs typeface="Times New Roman"/>
              </a:rPr>
              <a:t>The</a:t>
            </a:r>
            <a:r>
              <a:rPr sz="2400" spc="-250" dirty="0">
                <a:latin typeface="Times New Roman"/>
                <a:cs typeface="Times New Roman"/>
              </a:rPr>
              <a:t> </a:t>
            </a:r>
            <a:r>
              <a:rPr sz="2400" spc="-245" dirty="0">
                <a:latin typeface="Times New Roman"/>
                <a:cs typeface="Times New Roman"/>
              </a:rPr>
              <a:t>A</a:t>
            </a:r>
            <a:r>
              <a:rPr sz="2400" spc="-204" dirty="0">
                <a:latin typeface="Times New Roman"/>
                <a:cs typeface="Times New Roman"/>
              </a:rPr>
              <a:t>d</a:t>
            </a:r>
            <a:r>
              <a:rPr sz="2400" spc="-245" dirty="0">
                <a:latin typeface="Times New Roman"/>
                <a:cs typeface="Times New Roman"/>
              </a:rPr>
              <a:t>v</a:t>
            </a:r>
            <a:r>
              <a:rPr sz="2400" spc="-130" dirty="0">
                <a:latin typeface="Times New Roman"/>
                <a:cs typeface="Times New Roman"/>
              </a:rPr>
              <a:t>anta</a:t>
            </a:r>
            <a:r>
              <a:rPr sz="2400" spc="-165" dirty="0">
                <a:latin typeface="Times New Roman"/>
                <a:cs typeface="Times New Roman"/>
              </a:rPr>
              <a:t>g</a:t>
            </a:r>
            <a:r>
              <a:rPr sz="2400" spc="-140" dirty="0">
                <a:latin typeface="Times New Roman"/>
                <a:cs typeface="Times New Roman"/>
              </a:rPr>
              <a:t>es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and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t</a:t>
            </a:r>
            <a:r>
              <a:rPr sz="2400" spc="-120" dirty="0">
                <a:latin typeface="Times New Roman"/>
                <a:cs typeface="Times New Roman"/>
              </a:rPr>
              <a:t>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dr</a:t>
            </a:r>
            <a:r>
              <a:rPr sz="2400" spc="-175" dirty="0">
                <a:latin typeface="Times New Roman"/>
                <a:cs typeface="Times New Roman"/>
              </a:rPr>
              <a:t>a</a:t>
            </a:r>
            <a:r>
              <a:rPr sz="2400" spc="-155" dirty="0">
                <a:latin typeface="Times New Roman"/>
                <a:cs typeface="Times New Roman"/>
              </a:rPr>
              <a:t>wba</a:t>
            </a:r>
            <a:r>
              <a:rPr sz="2400" spc="-85" dirty="0">
                <a:latin typeface="Times New Roman"/>
                <a:cs typeface="Times New Roman"/>
              </a:rPr>
              <a:t>c</a:t>
            </a:r>
            <a:r>
              <a:rPr sz="2400" spc="-165" dirty="0">
                <a:latin typeface="Times New Roman"/>
                <a:cs typeface="Times New Roman"/>
              </a:rPr>
              <a:t>ks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of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ea</a:t>
            </a:r>
            <a:r>
              <a:rPr sz="2400" spc="-100" dirty="0">
                <a:latin typeface="Times New Roman"/>
                <a:cs typeface="Times New Roman"/>
              </a:rPr>
              <a:t>c</a:t>
            </a:r>
            <a:r>
              <a:rPr sz="2400" spc="-150" dirty="0">
                <a:latin typeface="Times New Roman"/>
                <a:cs typeface="Times New Roman"/>
              </a:rPr>
              <a:t>h</a:t>
            </a:r>
            <a:endParaRPr sz="2400">
              <a:latin typeface="Times New Roman"/>
              <a:cs typeface="Times New Roman"/>
            </a:endParaRPr>
          </a:p>
          <a:p>
            <a:pPr marL="285115">
              <a:lnSpc>
                <a:spcPct val="100000"/>
              </a:lnSpc>
              <a:spcBef>
                <a:spcPts val="5"/>
              </a:spcBef>
            </a:pPr>
            <a:r>
              <a:rPr sz="2400" spc="-110" dirty="0">
                <a:latin typeface="Times New Roman"/>
                <a:cs typeface="Times New Roman"/>
              </a:rPr>
              <a:t>model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158528"/>
            <a:ext cx="6873294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Software</a:t>
            </a:r>
            <a:r>
              <a:rPr spc="-10" dirty="0"/>
              <a:t> </a:t>
            </a:r>
            <a:r>
              <a:rPr spc="-40" dirty="0"/>
              <a:t>Process</a:t>
            </a:r>
            <a:r>
              <a:rPr spc="-20" dirty="0"/>
              <a:t> </a:t>
            </a:r>
            <a:r>
              <a:rPr spc="-15" dirty="0"/>
              <a:t>Models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36599" y="1082039"/>
            <a:ext cx="4826148" cy="490510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14800" y="1278636"/>
            <a:ext cx="2942844" cy="294284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53339" y="6501276"/>
            <a:ext cx="329565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939"/>
              </a:lnSpc>
            </a:pPr>
            <a:fld id="{81D60167-4931-47E6-BA6A-407CBD079E47}" type="slidenum">
              <a:rPr lang="en-US" spc="-75" smtClean="0"/>
              <a:pPr marL="38100">
                <a:lnSpc>
                  <a:spcPts val="1939"/>
                </a:lnSpc>
              </a:pPr>
              <a:t>23</a:t>
            </a:fld>
            <a:endParaRPr spc="-7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3936" y="1080008"/>
            <a:ext cx="9925050" cy="5010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256540" indent="-27305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SzPct val="85416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400" b="1" spc="-220" dirty="0">
                <a:solidFill>
                  <a:srgbClr val="006FC0"/>
                </a:solidFill>
                <a:latin typeface="Times New Roman"/>
                <a:cs typeface="Times New Roman"/>
              </a:rPr>
              <a:t>SDLC</a:t>
            </a:r>
            <a:r>
              <a:rPr sz="2400" b="1" spc="-6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006FC0"/>
                </a:solidFill>
                <a:latin typeface="Times New Roman"/>
                <a:cs typeface="Times New Roman"/>
              </a:rPr>
              <a:t>phases</a:t>
            </a:r>
            <a:r>
              <a:rPr sz="2400" b="1" spc="-8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45" dirty="0">
                <a:solidFill>
                  <a:srgbClr val="006FC0"/>
                </a:solidFill>
                <a:latin typeface="Times New Roman"/>
                <a:cs typeface="Times New Roman"/>
              </a:rPr>
              <a:t>are</a:t>
            </a:r>
            <a:r>
              <a:rPr sz="2400" b="1" spc="-5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45" dirty="0">
                <a:solidFill>
                  <a:srgbClr val="006FC0"/>
                </a:solidFill>
                <a:latin typeface="Times New Roman"/>
                <a:cs typeface="Times New Roman"/>
              </a:rPr>
              <a:t>not</a:t>
            </a:r>
            <a:r>
              <a:rPr sz="2400" b="1" spc="-7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35" dirty="0">
                <a:solidFill>
                  <a:srgbClr val="006FC0"/>
                </a:solidFill>
                <a:latin typeface="Times New Roman"/>
                <a:cs typeface="Times New Roman"/>
              </a:rPr>
              <a:t>enough</a:t>
            </a:r>
            <a:r>
              <a:rPr sz="2400" b="1" spc="-5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40" dirty="0">
                <a:solidFill>
                  <a:srgbClr val="006FC0"/>
                </a:solidFill>
                <a:latin typeface="Times New Roman"/>
                <a:cs typeface="Times New Roman"/>
              </a:rPr>
              <a:t>by</a:t>
            </a:r>
            <a:r>
              <a:rPr sz="2400" b="1" spc="-6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5" dirty="0">
                <a:solidFill>
                  <a:srgbClr val="006FC0"/>
                </a:solidFill>
                <a:latin typeface="Times New Roman"/>
                <a:cs typeface="Times New Roman"/>
              </a:rPr>
              <a:t>their</a:t>
            </a:r>
            <a:r>
              <a:rPr sz="2400" b="1" spc="-8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40" dirty="0">
                <a:solidFill>
                  <a:srgbClr val="006FC0"/>
                </a:solidFill>
                <a:latin typeface="Times New Roman"/>
                <a:cs typeface="Times New Roman"/>
              </a:rPr>
              <a:t>own</a:t>
            </a:r>
            <a:r>
              <a:rPr sz="2400" b="1" spc="-5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60" dirty="0">
                <a:solidFill>
                  <a:srgbClr val="006FC0"/>
                </a:solidFill>
                <a:latin typeface="Times New Roman"/>
                <a:cs typeface="Times New Roman"/>
              </a:rPr>
              <a:t>to</a:t>
            </a:r>
            <a:r>
              <a:rPr sz="2400" b="1" spc="-6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30" dirty="0">
                <a:solidFill>
                  <a:srgbClr val="006FC0"/>
                </a:solidFill>
                <a:latin typeface="Times New Roman"/>
                <a:cs typeface="Times New Roman"/>
              </a:rPr>
              <a:t>produce</a:t>
            </a:r>
            <a:r>
              <a:rPr sz="2400" b="1" spc="-7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105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2400" b="1" spc="-6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software</a:t>
            </a:r>
            <a:r>
              <a:rPr sz="2400" b="1" spc="-6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25" dirty="0">
                <a:solidFill>
                  <a:srgbClr val="006FC0"/>
                </a:solidFill>
                <a:latin typeface="Times New Roman"/>
                <a:cs typeface="Times New Roman"/>
              </a:rPr>
              <a:t>product </a:t>
            </a:r>
            <a:r>
              <a:rPr sz="2400" b="1" spc="-58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and </a:t>
            </a:r>
            <a:r>
              <a:rPr sz="2400" b="1" spc="20" dirty="0">
                <a:solidFill>
                  <a:srgbClr val="006FC0"/>
                </a:solidFill>
                <a:latin typeface="Times New Roman"/>
                <a:cs typeface="Times New Roman"/>
              </a:rPr>
              <a:t>combine </a:t>
            </a:r>
            <a:r>
              <a:rPr sz="2400" b="1" spc="30" dirty="0">
                <a:solidFill>
                  <a:srgbClr val="006FC0"/>
                </a:solidFill>
                <a:latin typeface="Times New Roman"/>
                <a:cs typeface="Times New Roman"/>
              </a:rPr>
              <a:t>it </a:t>
            </a:r>
            <a:r>
              <a:rPr sz="2400" b="1" spc="35" dirty="0">
                <a:solidFill>
                  <a:srgbClr val="006FC0"/>
                </a:solidFill>
                <a:latin typeface="Times New Roman"/>
                <a:cs typeface="Times New Roman"/>
              </a:rPr>
              <a:t>with </a:t>
            </a:r>
            <a:r>
              <a:rPr sz="2400" b="1" spc="30" dirty="0">
                <a:solidFill>
                  <a:srgbClr val="006FC0"/>
                </a:solidFill>
                <a:latin typeface="Times New Roman"/>
                <a:cs typeface="Times New Roman"/>
              </a:rPr>
              <a:t>the </a:t>
            </a:r>
            <a:r>
              <a:rPr sz="24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business </a:t>
            </a:r>
            <a:r>
              <a:rPr sz="2400" b="1" spc="25" dirty="0">
                <a:solidFill>
                  <a:srgbClr val="006FC0"/>
                </a:solidFill>
                <a:latin typeface="Times New Roman"/>
                <a:cs typeface="Times New Roman"/>
              </a:rPr>
              <a:t>needs, </a:t>
            </a:r>
            <a:r>
              <a:rPr sz="2400" b="1" spc="30" dirty="0">
                <a:solidFill>
                  <a:srgbClr val="006FC0"/>
                </a:solidFill>
                <a:latin typeface="Times New Roman"/>
                <a:cs typeface="Times New Roman"/>
              </a:rPr>
              <a:t>cost </a:t>
            </a:r>
            <a:r>
              <a:rPr sz="2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estimation </a:t>
            </a:r>
            <a:r>
              <a:rPr sz="24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and 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customer </a:t>
            </a:r>
            <a:r>
              <a:rPr sz="2400" b="1" spc="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satisfaction.</a:t>
            </a:r>
            <a:endParaRPr sz="2400">
              <a:latin typeface="Times New Roman"/>
              <a:cs typeface="Times New Roman"/>
            </a:endParaRPr>
          </a:p>
          <a:p>
            <a:pPr marL="285115" marR="844550" indent="-273050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SzPct val="85416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400" b="1" spc="-70" dirty="0">
                <a:latin typeface="Times New Roman"/>
                <a:cs typeface="Times New Roman"/>
              </a:rPr>
              <a:t>So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30" dirty="0">
                <a:latin typeface="Times New Roman"/>
                <a:cs typeface="Times New Roman"/>
              </a:rPr>
              <a:t>Software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25" dirty="0">
                <a:latin typeface="Times New Roman"/>
                <a:cs typeface="Times New Roman"/>
              </a:rPr>
              <a:t>development</a:t>
            </a:r>
            <a:r>
              <a:rPr sz="2400" b="1" spc="-8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phases</a:t>
            </a:r>
            <a:r>
              <a:rPr sz="2400" b="1" spc="-85" dirty="0">
                <a:latin typeface="Times New Roman"/>
                <a:cs typeface="Times New Roman"/>
              </a:rPr>
              <a:t> </a:t>
            </a:r>
            <a:r>
              <a:rPr sz="2400" b="1" spc="-40" dirty="0">
                <a:latin typeface="Times New Roman"/>
                <a:cs typeface="Times New Roman"/>
              </a:rPr>
              <a:t>have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spc="60" dirty="0">
                <a:latin typeface="Times New Roman"/>
                <a:cs typeface="Times New Roman"/>
              </a:rPr>
              <a:t>to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fit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spc="25" dirty="0">
                <a:latin typeface="Times New Roman"/>
                <a:cs typeface="Times New Roman"/>
              </a:rPr>
              <a:t>in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105" dirty="0">
                <a:latin typeface="Times New Roman"/>
                <a:cs typeface="Times New Roman"/>
              </a:rPr>
              <a:t>a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spc="30" dirty="0">
                <a:latin typeface="Times New Roman"/>
                <a:cs typeface="Times New Roman"/>
              </a:rPr>
              <a:t>model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Times New Roman"/>
                <a:cs typeface="Times New Roman"/>
              </a:rPr>
              <a:t>that</a:t>
            </a:r>
            <a:r>
              <a:rPr sz="2400" b="1" spc="-8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serve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30" dirty="0">
                <a:latin typeface="Times New Roman"/>
                <a:cs typeface="Times New Roman"/>
              </a:rPr>
              <a:t>the </a:t>
            </a:r>
            <a:r>
              <a:rPr sz="2400" b="1" spc="-58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overall </a:t>
            </a:r>
            <a:r>
              <a:rPr sz="2400" b="1" spc="-50" dirty="0">
                <a:latin typeface="Times New Roman"/>
                <a:cs typeface="Times New Roman"/>
              </a:rPr>
              <a:t>aim </a:t>
            </a:r>
            <a:r>
              <a:rPr sz="2400" b="1" spc="30" dirty="0">
                <a:latin typeface="Times New Roman"/>
                <a:cs typeface="Times New Roman"/>
              </a:rPr>
              <a:t>which </a:t>
            </a:r>
            <a:r>
              <a:rPr sz="2400" b="1" dirty="0">
                <a:latin typeface="Times New Roman"/>
                <a:cs typeface="Times New Roman"/>
              </a:rPr>
              <a:t>might </a:t>
            </a:r>
            <a:r>
              <a:rPr sz="2400" b="1" spc="25" dirty="0">
                <a:latin typeface="Times New Roman"/>
                <a:cs typeface="Times New Roman"/>
              </a:rPr>
              <a:t>be </a:t>
            </a:r>
            <a:r>
              <a:rPr sz="2400" b="1" spc="-10" dirty="0">
                <a:latin typeface="Times New Roman"/>
                <a:cs typeface="Times New Roman"/>
              </a:rPr>
              <a:t>adapting </a:t>
            </a:r>
            <a:r>
              <a:rPr sz="2400" b="1" spc="60" dirty="0">
                <a:latin typeface="Times New Roman"/>
                <a:cs typeface="Times New Roman"/>
              </a:rPr>
              <a:t>to </a:t>
            </a:r>
            <a:r>
              <a:rPr sz="2400" b="1" spc="30" dirty="0">
                <a:latin typeface="Times New Roman"/>
                <a:cs typeface="Times New Roman"/>
              </a:rPr>
              <a:t>the </a:t>
            </a:r>
            <a:r>
              <a:rPr sz="2400" b="1" spc="10" dirty="0">
                <a:latin typeface="Times New Roman"/>
                <a:cs typeface="Times New Roman"/>
              </a:rPr>
              <a:t>change </a:t>
            </a:r>
            <a:r>
              <a:rPr sz="2400" b="1" spc="25" dirty="0">
                <a:latin typeface="Times New Roman"/>
                <a:cs typeface="Times New Roman"/>
              </a:rPr>
              <a:t>of </a:t>
            </a:r>
            <a:r>
              <a:rPr sz="2400" b="1" dirty="0">
                <a:latin typeface="Times New Roman"/>
                <a:cs typeface="Times New Roman"/>
              </a:rPr>
              <a:t>customer 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requirements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or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30" dirty="0">
                <a:latin typeface="Times New Roman"/>
                <a:cs typeface="Times New Roman"/>
              </a:rPr>
              <a:t>developing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spc="20" dirty="0">
                <a:latin typeface="Times New Roman"/>
                <a:cs typeface="Times New Roman"/>
              </a:rPr>
              <a:t>high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spc="5" dirty="0">
                <a:latin typeface="Times New Roman"/>
                <a:cs typeface="Times New Roman"/>
              </a:rPr>
              <a:t>quality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spc="-30" dirty="0">
                <a:latin typeface="Times New Roman"/>
                <a:cs typeface="Times New Roman"/>
              </a:rPr>
              <a:t>Software</a:t>
            </a:r>
            <a:endParaRPr sz="2400">
              <a:latin typeface="Times New Roman"/>
              <a:cs typeface="Times New Roman"/>
            </a:endParaRPr>
          </a:p>
          <a:p>
            <a:pPr marL="285115" marR="327025" indent="-273050">
              <a:lnSpc>
                <a:spcPct val="100000"/>
              </a:lnSpc>
              <a:spcBef>
                <a:spcPts val="605"/>
              </a:spcBef>
              <a:buClr>
                <a:srgbClr val="FF0000"/>
              </a:buClr>
              <a:buSzPct val="85416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400" b="1" spc="-40" dirty="0">
                <a:solidFill>
                  <a:srgbClr val="006FC0"/>
                </a:solidFill>
                <a:latin typeface="Times New Roman"/>
                <a:cs typeface="Times New Roman"/>
              </a:rPr>
              <a:t>Some </a:t>
            </a:r>
            <a:r>
              <a:rPr sz="2400" b="1" spc="20" dirty="0">
                <a:solidFill>
                  <a:srgbClr val="006FC0"/>
                </a:solidFill>
                <a:latin typeface="Times New Roman"/>
                <a:cs typeface="Times New Roman"/>
              </a:rPr>
              <a:t>of </a:t>
            </a:r>
            <a:r>
              <a:rPr sz="2400" b="1" spc="30" dirty="0">
                <a:solidFill>
                  <a:srgbClr val="006FC0"/>
                </a:solidFill>
                <a:latin typeface="Times New Roman"/>
                <a:cs typeface="Times New Roman"/>
              </a:rPr>
              <a:t>the </a:t>
            </a:r>
            <a:r>
              <a:rPr sz="2400" b="1" spc="15" dirty="0">
                <a:solidFill>
                  <a:srgbClr val="006FC0"/>
                </a:solidFill>
                <a:latin typeface="Times New Roman"/>
                <a:cs typeface="Times New Roman"/>
              </a:rPr>
              <a:t>models </a:t>
            </a:r>
            <a:r>
              <a:rPr sz="2400" b="1" spc="-45" dirty="0">
                <a:solidFill>
                  <a:srgbClr val="006FC0"/>
                </a:solidFill>
                <a:latin typeface="Times New Roman"/>
                <a:cs typeface="Times New Roman"/>
              </a:rPr>
              <a:t>are 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customer </a:t>
            </a:r>
            <a:r>
              <a:rPr sz="2400" b="1" spc="25" dirty="0">
                <a:solidFill>
                  <a:srgbClr val="006FC0"/>
                </a:solidFill>
                <a:latin typeface="Times New Roman"/>
                <a:cs typeface="Times New Roman"/>
              </a:rPr>
              <a:t>centric </a:t>
            </a:r>
            <a:r>
              <a:rPr sz="2400" b="1" spc="15" dirty="0">
                <a:solidFill>
                  <a:srgbClr val="006FC0"/>
                </a:solidFill>
                <a:latin typeface="Times New Roman"/>
                <a:cs typeface="Times New Roman"/>
              </a:rPr>
              <a:t>where </a:t>
            </a:r>
            <a:r>
              <a:rPr sz="2400" b="1" spc="30" dirty="0">
                <a:solidFill>
                  <a:srgbClr val="006FC0"/>
                </a:solidFill>
                <a:latin typeface="Times New Roman"/>
                <a:cs typeface="Times New Roman"/>
              </a:rPr>
              <a:t>the 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customer </a:t>
            </a:r>
            <a:r>
              <a:rPr sz="2400" b="1" spc="-35" dirty="0">
                <a:solidFill>
                  <a:srgbClr val="006FC0"/>
                </a:solidFill>
                <a:latin typeface="Times New Roman"/>
                <a:cs typeface="Times New Roman"/>
              </a:rPr>
              <a:t>plays </a:t>
            </a:r>
            <a:r>
              <a:rPr sz="2400" b="1" spc="-3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important </a:t>
            </a:r>
            <a:r>
              <a:rPr sz="2400" b="1" spc="20" dirty="0">
                <a:solidFill>
                  <a:srgbClr val="006FC0"/>
                </a:solidFill>
                <a:latin typeface="Times New Roman"/>
                <a:cs typeface="Times New Roman"/>
              </a:rPr>
              <a:t>role </a:t>
            </a:r>
            <a:r>
              <a:rPr sz="2400" b="1" spc="25" dirty="0">
                <a:solidFill>
                  <a:srgbClr val="006FC0"/>
                </a:solidFill>
                <a:latin typeface="Times New Roman"/>
                <a:cs typeface="Times New Roman"/>
              </a:rPr>
              <a:t>in </a:t>
            </a:r>
            <a:r>
              <a:rPr sz="2400" b="1" spc="30" dirty="0">
                <a:solidFill>
                  <a:srgbClr val="006FC0"/>
                </a:solidFill>
                <a:latin typeface="Times New Roman"/>
                <a:cs typeface="Times New Roman"/>
              </a:rPr>
              <a:t>the </a:t>
            </a:r>
            <a:r>
              <a:rPr sz="2400" b="1" spc="10" dirty="0">
                <a:solidFill>
                  <a:srgbClr val="006FC0"/>
                </a:solidFill>
                <a:latin typeface="Times New Roman"/>
                <a:cs typeface="Times New Roman"/>
              </a:rPr>
              <a:t>feedback </a:t>
            </a:r>
            <a:r>
              <a:rPr sz="2400" b="1" spc="5" dirty="0">
                <a:solidFill>
                  <a:srgbClr val="006FC0"/>
                </a:solidFill>
                <a:latin typeface="Times New Roman"/>
                <a:cs typeface="Times New Roman"/>
              </a:rPr>
              <a:t>process </a:t>
            </a:r>
            <a:r>
              <a:rPr sz="24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and </a:t>
            </a:r>
            <a:r>
              <a:rPr sz="2400" b="1" spc="25" dirty="0">
                <a:solidFill>
                  <a:srgbClr val="006FC0"/>
                </a:solidFill>
                <a:latin typeface="Times New Roman"/>
                <a:cs typeface="Times New Roman"/>
              </a:rPr>
              <a:t>development </a:t>
            </a:r>
            <a:r>
              <a:rPr sz="2400" b="1" spc="-25" dirty="0">
                <a:solidFill>
                  <a:srgbClr val="006FC0"/>
                </a:solidFill>
                <a:latin typeface="Times New Roman"/>
                <a:cs typeface="Times New Roman"/>
              </a:rPr>
              <a:t>team </a:t>
            </a:r>
            <a:r>
              <a:rPr sz="2400" b="1" spc="-35" dirty="0">
                <a:solidFill>
                  <a:srgbClr val="006FC0"/>
                </a:solidFill>
                <a:latin typeface="Times New Roman"/>
                <a:cs typeface="Times New Roman"/>
              </a:rPr>
              <a:t>adapts </a:t>
            </a:r>
            <a:r>
              <a:rPr sz="2400" b="1" spc="-3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15" dirty="0">
                <a:solidFill>
                  <a:srgbClr val="006FC0"/>
                </a:solidFill>
                <a:latin typeface="Times New Roman"/>
                <a:cs typeface="Times New Roman"/>
              </a:rPr>
              <a:t>according</a:t>
            </a:r>
            <a:r>
              <a:rPr sz="2400" b="1" spc="-7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60" dirty="0">
                <a:solidFill>
                  <a:srgbClr val="006FC0"/>
                </a:solidFill>
                <a:latin typeface="Times New Roman"/>
                <a:cs typeface="Times New Roman"/>
              </a:rPr>
              <a:t>to</a:t>
            </a:r>
            <a:r>
              <a:rPr sz="2400" b="1" spc="-6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30" dirty="0">
                <a:solidFill>
                  <a:srgbClr val="006FC0"/>
                </a:solidFill>
                <a:latin typeface="Times New Roman"/>
                <a:cs typeface="Times New Roman"/>
              </a:rPr>
              <a:t>the</a:t>
            </a:r>
            <a:r>
              <a:rPr sz="2400" b="1" spc="-7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10" dirty="0">
                <a:solidFill>
                  <a:srgbClr val="006FC0"/>
                </a:solidFill>
                <a:latin typeface="Times New Roman"/>
                <a:cs typeface="Times New Roman"/>
              </a:rPr>
              <a:t>change</a:t>
            </a:r>
            <a:r>
              <a:rPr sz="2400" b="1" spc="-8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25" dirty="0">
                <a:solidFill>
                  <a:srgbClr val="006FC0"/>
                </a:solidFill>
                <a:latin typeface="Times New Roman"/>
                <a:cs typeface="Times New Roman"/>
              </a:rPr>
              <a:t>of</a:t>
            </a:r>
            <a:r>
              <a:rPr sz="2400" b="1" spc="-7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requirements</a:t>
            </a:r>
            <a:r>
              <a:rPr sz="2400" b="1" spc="-6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40" dirty="0">
                <a:solidFill>
                  <a:srgbClr val="006FC0"/>
                </a:solidFill>
                <a:latin typeface="Times New Roman"/>
                <a:cs typeface="Times New Roman"/>
              </a:rPr>
              <a:t>i.e</a:t>
            </a:r>
            <a:r>
              <a:rPr sz="2400" b="1" spc="-6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i="1" spc="-60" dirty="0">
                <a:solidFill>
                  <a:srgbClr val="006FC0"/>
                </a:solidFill>
                <a:latin typeface="Times New Roman"/>
                <a:cs typeface="Times New Roman"/>
              </a:rPr>
              <a:t>Agile </a:t>
            </a:r>
            <a:r>
              <a:rPr sz="2400" b="1" spc="15" dirty="0">
                <a:solidFill>
                  <a:srgbClr val="006FC0"/>
                </a:solidFill>
                <a:latin typeface="Times New Roman"/>
                <a:cs typeface="Times New Roman"/>
              </a:rPr>
              <a:t>used</a:t>
            </a:r>
            <a:r>
              <a:rPr sz="2400" b="1" spc="-7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for</a:t>
            </a:r>
            <a:r>
              <a:rPr sz="2400" b="1" spc="-7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50" dirty="0">
                <a:solidFill>
                  <a:srgbClr val="006FC0"/>
                </a:solidFill>
                <a:latin typeface="Times New Roman"/>
                <a:cs typeface="Times New Roman"/>
              </a:rPr>
              <a:t>new</a:t>
            </a:r>
            <a:r>
              <a:rPr sz="2400" b="1" spc="-6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15" dirty="0">
                <a:solidFill>
                  <a:srgbClr val="006FC0"/>
                </a:solidFill>
                <a:latin typeface="Times New Roman"/>
                <a:cs typeface="Times New Roman"/>
              </a:rPr>
              <a:t>products </a:t>
            </a:r>
            <a:r>
              <a:rPr sz="2400" b="1" spc="-58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and</a:t>
            </a:r>
            <a:r>
              <a:rPr sz="2400" b="1" spc="-7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innovations</a:t>
            </a:r>
            <a:endParaRPr sz="2400">
              <a:latin typeface="Times New Roman"/>
              <a:cs typeface="Times New Roman"/>
            </a:endParaRPr>
          </a:p>
          <a:p>
            <a:pPr marL="285115" marR="5080" indent="-273050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SzPct val="85416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400" b="1" spc="-30" dirty="0">
                <a:latin typeface="Times New Roman"/>
                <a:cs typeface="Times New Roman"/>
              </a:rPr>
              <a:t>Other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spc="-220" dirty="0">
                <a:latin typeface="Times New Roman"/>
                <a:cs typeface="Times New Roman"/>
              </a:rPr>
              <a:t>SDLC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spc="10" dirty="0">
                <a:latin typeface="Times New Roman"/>
                <a:cs typeface="Times New Roman"/>
              </a:rPr>
              <a:t>Models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spc="-45" dirty="0">
                <a:latin typeface="Times New Roman"/>
                <a:cs typeface="Times New Roman"/>
              </a:rPr>
              <a:t>are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10" dirty="0">
                <a:latin typeface="Times New Roman"/>
                <a:cs typeface="Times New Roman"/>
              </a:rPr>
              <a:t>used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30" dirty="0">
                <a:latin typeface="Times New Roman"/>
                <a:cs typeface="Times New Roman"/>
              </a:rPr>
              <a:t>when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5" dirty="0">
                <a:latin typeface="Times New Roman"/>
                <a:cs typeface="Times New Roman"/>
              </a:rPr>
              <a:t>quality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spc="30" dirty="0">
                <a:latin typeface="Times New Roman"/>
                <a:cs typeface="Times New Roman"/>
              </a:rPr>
              <a:t>control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Times New Roman"/>
                <a:cs typeface="Times New Roman"/>
              </a:rPr>
              <a:t>is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spc="30" dirty="0">
                <a:latin typeface="Times New Roman"/>
                <a:cs typeface="Times New Roman"/>
              </a:rPr>
              <a:t>the</a:t>
            </a:r>
            <a:r>
              <a:rPr sz="2400" b="1" spc="-8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key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spc="15" dirty="0">
                <a:latin typeface="Times New Roman"/>
                <a:cs typeface="Times New Roman"/>
              </a:rPr>
              <a:t>essence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spc="25" dirty="0">
                <a:latin typeface="Times New Roman"/>
                <a:cs typeface="Times New Roman"/>
              </a:rPr>
              <a:t>of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spc="25" dirty="0">
                <a:latin typeface="Times New Roman"/>
                <a:cs typeface="Times New Roman"/>
              </a:rPr>
              <a:t>the </a:t>
            </a:r>
            <a:r>
              <a:rPr sz="2400" b="1" spc="-585" dirty="0">
                <a:latin typeface="Times New Roman"/>
                <a:cs typeface="Times New Roman"/>
              </a:rPr>
              <a:t> </a:t>
            </a:r>
            <a:r>
              <a:rPr sz="2400" b="1" spc="25" dirty="0">
                <a:latin typeface="Times New Roman"/>
                <a:cs typeface="Times New Roman"/>
              </a:rPr>
              <a:t>product </a:t>
            </a:r>
            <a:r>
              <a:rPr sz="2400" b="1" spc="5" dirty="0">
                <a:latin typeface="Times New Roman"/>
                <a:cs typeface="Times New Roman"/>
              </a:rPr>
              <a:t>such </a:t>
            </a:r>
            <a:r>
              <a:rPr sz="2400" b="1" spc="-80" dirty="0">
                <a:latin typeface="Times New Roman"/>
                <a:cs typeface="Times New Roman"/>
              </a:rPr>
              <a:t>as </a:t>
            </a:r>
            <a:r>
              <a:rPr sz="2400" b="1" i="1" spc="-140" dirty="0">
                <a:latin typeface="Times New Roman"/>
                <a:cs typeface="Times New Roman"/>
              </a:rPr>
              <a:t>V-Model </a:t>
            </a:r>
            <a:r>
              <a:rPr sz="2400" b="1" spc="30" dirty="0">
                <a:latin typeface="Times New Roman"/>
                <a:cs typeface="Times New Roman"/>
              </a:rPr>
              <a:t>which </a:t>
            </a:r>
            <a:r>
              <a:rPr sz="2400" b="1" spc="-15" dirty="0">
                <a:latin typeface="Times New Roman"/>
                <a:cs typeface="Times New Roman"/>
              </a:rPr>
              <a:t>is </a:t>
            </a:r>
            <a:r>
              <a:rPr sz="2400" b="1" spc="10" dirty="0">
                <a:latin typeface="Times New Roman"/>
                <a:cs typeface="Times New Roman"/>
              </a:rPr>
              <a:t>used </a:t>
            </a:r>
            <a:r>
              <a:rPr sz="2400" b="1" spc="25" dirty="0">
                <a:latin typeface="Times New Roman"/>
                <a:cs typeface="Times New Roman"/>
              </a:rPr>
              <a:t>in </a:t>
            </a:r>
            <a:r>
              <a:rPr sz="2400" b="1" spc="-50" dirty="0">
                <a:latin typeface="Times New Roman"/>
                <a:cs typeface="Times New Roman"/>
              </a:rPr>
              <a:t>Safety </a:t>
            </a:r>
            <a:r>
              <a:rPr sz="2400" b="1" spc="5" dirty="0">
                <a:latin typeface="Times New Roman"/>
                <a:cs typeface="Times New Roman"/>
              </a:rPr>
              <a:t>critical </a:t>
            </a:r>
            <a:r>
              <a:rPr sz="2400" b="1" dirty="0">
                <a:latin typeface="Times New Roman"/>
                <a:cs typeface="Times New Roman"/>
              </a:rPr>
              <a:t>applications such 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80" dirty="0">
                <a:latin typeface="Times New Roman"/>
                <a:cs typeface="Times New Roman"/>
              </a:rPr>
              <a:t>as</a:t>
            </a:r>
            <a:r>
              <a:rPr sz="2400" b="1" spc="-175" dirty="0">
                <a:latin typeface="Times New Roman"/>
                <a:cs typeface="Times New Roman"/>
              </a:rPr>
              <a:t> </a:t>
            </a:r>
            <a:r>
              <a:rPr sz="2400" b="1" spc="5" dirty="0">
                <a:latin typeface="Times New Roman"/>
                <a:cs typeface="Times New Roman"/>
              </a:rPr>
              <a:t>Automotive.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53339" y="6501276"/>
            <a:ext cx="329565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939"/>
              </a:lnSpc>
            </a:pPr>
            <a:fld id="{81D60167-4931-47E6-BA6A-407CBD079E47}" type="slidenum">
              <a:rPr lang="en-US" spc="-75" smtClean="0"/>
              <a:pPr marL="38100">
                <a:lnSpc>
                  <a:spcPts val="1939"/>
                </a:lnSpc>
              </a:pPr>
              <a:t>24</a:t>
            </a:fld>
            <a:endParaRPr spc="-7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39" y="158528"/>
            <a:ext cx="7486137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Software</a:t>
            </a:r>
            <a:r>
              <a:rPr spc="-10" dirty="0"/>
              <a:t> </a:t>
            </a:r>
            <a:r>
              <a:rPr spc="-40" dirty="0"/>
              <a:t>Process</a:t>
            </a:r>
            <a:r>
              <a:rPr spc="-20" dirty="0"/>
              <a:t> </a:t>
            </a:r>
            <a:r>
              <a:rPr spc="-15" dirty="0"/>
              <a:t>Models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58528"/>
            <a:ext cx="6630103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Waterfall</a:t>
            </a:r>
            <a:r>
              <a:rPr spc="-35" dirty="0"/>
              <a:t> </a:t>
            </a:r>
            <a:r>
              <a:rPr spc="-25" dirty="0"/>
              <a:t>Model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08818" y="1472525"/>
            <a:ext cx="8837295" cy="4945380"/>
            <a:chOff x="1708818" y="1472525"/>
            <a:chExt cx="8837295" cy="4945380"/>
          </a:xfrm>
        </p:grpSpPr>
        <p:sp>
          <p:nvSpPr>
            <p:cNvPr id="4" name="object 4"/>
            <p:cNvSpPr/>
            <p:nvPr/>
          </p:nvSpPr>
          <p:spPr>
            <a:xfrm>
              <a:off x="1825183" y="1599248"/>
              <a:ext cx="1847850" cy="688340"/>
            </a:xfrm>
            <a:custGeom>
              <a:avLst/>
              <a:gdLst/>
              <a:ahLst/>
              <a:cxnLst/>
              <a:rect l="l" t="t" r="r" b="b"/>
              <a:pathLst>
                <a:path w="1847850" h="688339">
                  <a:moveTo>
                    <a:pt x="1542115" y="0"/>
                  </a:moveTo>
                  <a:lnTo>
                    <a:pt x="307626" y="0"/>
                  </a:lnTo>
                  <a:lnTo>
                    <a:pt x="257702" y="4019"/>
                  </a:lnTo>
                  <a:lnTo>
                    <a:pt x="210351" y="15650"/>
                  </a:lnTo>
                  <a:lnTo>
                    <a:pt x="166207" y="34247"/>
                  </a:lnTo>
                  <a:lnTo>
                    <a:pt x="125900" y="59166"/>
                  </a:lnTo>
                  <a:lnTo>
                    <a:pt x="90061" y="89762"/>
                  </a:lnTo>
                  <a:lnTo>
                    <a:pt x="59323" y="125393"/>
                  </a:lnTo>
                  <a:lnTo>
                    <a:pt x="34316" y="165413"/>
                  </a:lnTo>
                  <a:lnTo>
                    <a:pt x="15672" y="209178"/>
                  </a:lnTo>
                  <a:lnTo>
                    <a:pt x="4023" y="256045"/>
                  </a:lnTo>
                  <a:lnTo>
                    <a:pt x="0" y="305368"/>
                  </a:lnTo>
                  <a:lnTo>
                    <a:pt x="0" y="382250"/>
                  </a:lnTo>
                  <a:lnTo>
                    <a:pt x="4023" y="432171"/>
                  </a:lnTo>
                  <a:lnTo>
                    <a:pt x="15672" y="479400"/>
                  </a:lnTo>
                  <a:lnTo>
                    <a:pt x="34316" y="523334"/>
                  </a:lnTo>
                  <a:lnTo>
                    <a:pt x="59323" y="563369"/>
                  </a:lnTo>
                  <a:lnTo>
                    <a:pt x="90061" y="598901"/>
                  </a:lnTo>
                  <a:lnTo>
                    <a:pt x="125900" y="629327"/>
                  </a:lnTo>
                  <a:lnTo>
                    <a:pt x="166207" y="654042"/>
                  </a:lnTo>
                  <a:lnTo>
                    <a:pt x="210351" y="672443"/>
                  </a:lnTo>
                  <a:lnTo>
                    <a:pt x="257702" y="683926"/>
                  </a:lnTo>
                  <a:lnTo>
                    <a:pt x="307626" y="687888"/>
                  </a:lnTo>
                  <a:lnTo>
                    <a:pt x="1542115" y="687888"/>
                  </a:lnTo>
                  <a:lnTo>
                    <a:pt x="1591491" y="683926"/>
                  </a:lnTo>
                  <a:lnTo>
                    <a:pt x="1638401" y="672443"/>
                  </a:lnTo>
                  <a:lnTo>
                    <a:pt x="1682202" y="654042"/>
                  </a:lnTo>
                  <a:lnTo>
                    <a:pt x="1722250" y="629327"/>
                  </a:lnTo>
                  <a:lnTo>
                    <a:pt x="1757902" y="598901"/>
                  </a:lnTo>
                  <a:lnTo>
                    <a:pt x="1788514" y="563369"/>
                  </a:lnTo>
                  <a:lnTo>
                    <a:pt x="1813444" y="523334"/>
                  </a:lnTo>
                  <a:lnTo>
                    <a:pt x="1832048" y="479400"/>
                  </a:lnTo>
                  <a:lnTo>
                    <a:pt x="1843682" y="432171"/>
                  </a:lnTo>
                  <a:lnTo>
                    <a:pt x="1847703" y="382250"/>
                  </a:lnTo>
                  <a:lnTo>
                    <a:pt x="1847703" y="305368"/>
                  </a:lnTo>
                  <a:lnTo>
                    <a:pt x="1843682" y="256045"/>
                  </a:lnTo>
                  <a:lnTo>
                    <a:pt x="1832048" y="209178"/>
                  </a:lnTo>
                  <a:lnTo>
                    <a:pt x="1813444" y="165413"/>
                  </a:lnTo>
                  <a:lnTo>
                    <a:pt x="1788514" y="125393"/>
                  </a:lnTo>
                  <a:lnTo>
                    <a:pt x="1757902" y="89762"/>
                  </a:lnTo>
                  <a:lnTo>
                    <a:pt x="1722250" y="59166"/>
                  </a:lnTo>
                  <a:lnTo>
                    <a:pt x="1682202" y="34247"/>
                  </a:lnTo>
                  <a:lnTo>
                    <a:pt x="1638401" y="15650"/>
                  </a:lnTo>
                  <a:lnTo>
                    <a:pt x="1591491" y="4019"/>
                  </a:lnTo>
                  <a:lnTo>
                    <a:pt x="1542115" y="0"/>
                  </a:lnTo>
                  <a:close/>
                </a:path>
              </a:pathLst>
            </a:custGeom>
            <a:solidFill>
              <a:srgbClr val="7ED5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21972" y="1485679"/>
              <a:ext cx="1847850" cy="688340"/>
            </a:xfrm>
            <a:custGeom>
              <a:avLst/>
              <a:gdLst/>
              <a:ahLst/>
              <a:cxnLst/>
              <a:rect l="l" t="t" r="r" b="b"/>
              <a:pathLst>
                <a:path w="1847850" h="688339">
                  <a:moveTo>
                    <a:pt x="1542115" y="0"/>
                  </a:moveTo>
                  <a:lnTo>
                    <a:pt x="305576" y="0"/>
                  </a:lnTo>
                  <a:lnTo>
                    <a:pt x="256206" y="3969"/>
                  </a:lnTo>
                  <a:lnTo>
                    <a:pt x="209300" y="15471"/>
                  </a:lnTo>
                  <a:lnTo>
                    <a:pt x="165501" y="33897"/>
                  </a:lnTo>
                  <a:lnTo>
                    <a:pt x="125455" y="58639"/>
                  </a:lnTo>
                  <a:lnTo>
                    <a:pt x="89803" y="89088"/>
                  </a:lnTo>
                  <a:lnTo>
                    <a:pt x="59190" y="124635"/>
                  </a:lnTo>
                  <a:lnTo>
                    <a:pt x="34260" y="164673"/>
                  </a:lnTo>
                  <a:lnTo>
                    <a:pt x="15655" y="208591"/>
                  </a:lnTo>
                  <a:lnTo>
                    <a:pt x="4021" y="255782"/>
                  </a:lnTo>
                  <a:lnTo>
                    <a:pt x="0" y="305638"/>
                  </a:lnTo>
                  <a:lnTo>
                    <a:pt x="0" y="382520"/>
                  </a:lnTo>
                  <a:lnTo>
                    <a:pt x="4021" y="431916"/>
                  </a:lnTo>
                  <a:lnTo>
                    <a:pt x="15655" y="478841"/>
                  </a:lnTo>
                  <a:lnTo>
                    <a:pt x="34260" y="522652"/>
                  </a:lnTo>
                  <a:lnTo>
                    <a:pt x="59190" y="562707"/>
                  </a:lnTo>
                  <a:lnTo>
                    <a:pt x="89803" y="598362"/>
                  </a:lnTo>
                  <a:lnTo>
                    <a:pt x="125455" y="628975"/>
                  </a:lnTo>
                  <a:lnTo>
                    <a:pt x="165501" y="653904"/>
                  </a:lnTo>
                  <a:lnTo>
                    <a:pt x="209300" y="672506"/>
                  </a:lnTo>
                  <a:lnTo>
                    <a:pt x="256206" y="684138"/>
                  </a:lnTo>
                  <a:lnTo>
                    <a:pt x="305576" y="688158"/>
                  </a:lnTo>
                  <a:lnTo>
                    <a:pt x="1542115" y="688158"/>
                  </a:lnTo>
                  <a:lnTo>
                    <a:pt x="1591491" y="684138"/>
                  </a:lnTo>
                  <a:lnTo>
                    <a:pt x="1638401" y="672506"/>
                  </a:lnTo>
                  <a:lnTo>
                    <a:pt x="1682202" y="653904"/>
                  </a:lnTo>
                  <a:lnTo>
                    <a:pt x="1722250" y="628975"/>
                  </a:lnTo>
                  <a:lnTo>
                    <a:pt x="1757902" y="598362"/>
                  </a:lnTo>
                  <a:lnTo>
                    <a:pt x="1788514" y="562707"/>
                  </a:lnTo>
                  <a:lnTo>
                    <a:pt x="1813444" y="522652"/>
                  </a:lnTo>
                  <a:lnTo>
                    <a:pt x="1832048" y="478841"/>
                  </a:lnTo>
                  <a:lnTo>
                    <a:pt x="1843682" y="431916"/>
                  </a:lnTo>
                  <a:lnTo>
                    <a:pt x="1847703" y="382520"/>
                  </a:lnTo>
                  <a:lnTo>
                    <a:pt x="1847703" y="305638"/>
                  </a:lnTo>
                  <a:lnTo>
                    <a:pt x="1843682" y="255782"/>
                  </a:lnTo>
                  <a:lnTo>
                    <a:pt x="1832048" y="208591"/>
                  </a:lnTo>
                  <a:lnTo>
                    <a:pt x="1813444" y="164673"/>
                  </a:lnTo>
                  <a:lnTo>
                    <a:pt x="1788514" y="124635"/>
                  </a:lnTo>
                  <a:lnTo>
                    <a:pt x="1757902" y="89088"/>
                  </a:lnTo>
                  <a:lnTo>
                    <a:pt x="1722250" y="58639"/>
                  </a:lnTo>
                  <a:lnTo>
                    <a:pt x="1682202" y="33897"/>
                  </a:lnTo>
                  <a:lnTo>
                    <a:pt x="1638401" y="15471"/>
                  </a:lnTo>
                  <a:lnTo>
                    <a:pt x="1591491" y="3969"/>
                  </a:lnTo>
                  <a:lnTo>
                    <a:pt x="1542115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21972" y="1485679"/>
              <a:ext cx="1847850" cy="688340"/>
            </a:xfrm>
            <a:custGeom>
              <a:avLst/>
              <a:gdLst/>
              <a:ahLst/>
              <a:cxnLst/>
              <a:rect l="l" t="t" r="r" b="b"/>
              <a:pathLst>
                <a:path w="1847850" h="688339">
                  <a:moveTo>
                    <a:pt x="305576" y="0"/>
                  </a:moveTo>
                  <a:lnTo>
                    <a:pt x="1542115" y="0"/>
                  </a:lnTo>
                  <a:lnTo>
                    <a:pt x="1591491" y="3969"/>
                  </a:lnTo>
                  <a:lnTo>
                    <a:pt x="1638401" y="15471"/>
                  </a:lnTo>
                  <a:lnTo>
                    <a:pt x="1682202" y="33897"/>
                  </a:lnTo>
                  <a:lnTo>
                    <a:pt x="1722250" y="58639"/>
                  </a:lnTo>
                  <a:lnTo>
                    <a:pt x="1757902" y="89088"/>
                  </a:lnTo>
                  <a:lnTo>
                    <a:pt x="1788514" y="124635"/>
                  </a:lnTo>
                  <a:lnTo>
                    <a:pt x="1813444" y="164673"/>
                  </a:lnTo>
                  <a:lnTo>
                    <a:pt x="1832048" y="208591"/>
                  </a:lnTo>
                  <a:lnTo>
                    <a:pt x="1843682" y="255782"/>
                  </a:lnTo>
                  <a:lnTo>
                    <a:pt x="1847703" y="305638"/>
                  </a:lnTo>
                  <a:lnTo>
                    <a:pt x="1847703" y="382520"/>
                  </a:lnTo>
                  <a:lnTo>
                    <a:pt x="1843682" y="431916"/>
                  </a:lnTo>
                  <a:lnTo>
                    <a:pt x="1832048" y="478841"/>
                  </a:lnTo>
                  <a:lnTo>
                    <a:pt x="1813444" y="522652"/>
                  </a:lnTo>
                  <a:lnTo>
                    <a:pt x="1788514" y="562707"/>
                  </a:lnTo>
                  <a:lnTo>
                    <a:pt x="1757902" y="598362"/>
                  </a:lnTo>
                  <a:lnTo>
                    <a:pt x="1722250" y="628975"/>
                  </a:lnTo>
                  <a:lnTo>
                    <a:pt x="1682202" y="653904"/>
                  </a:lnTo>
                  <a:lnTo>
                    <a:pt x="1638401" y="672506"/>
                  </a:lnTo>
                  <a:lnTo>
                    <a:pt x="1591491" y="684138"/>
                  </a:lnTo>
                  <a:lnTo>
                    <a:pt x="1542115" y="688158"/>
                  </a:lnTo>
                  <a:lnTo>
                    <a:pt x="305576" y="688158"/>
                  </a:lnTo>
                  <a:lnTo>
                    <a:pt x="256206" y="684138"/>
                  </a:lnTo>
                  <a:lnTo>
                    <a:pt x="209300" y="672506"/>
                  </a:lnTo>
                  <a:lnTo>
                    <a:pt x="165501" y="653904"/>
                  </a:lnTo>
                  <a:lnTo>
                    <a:pt x="125455" y="628975"/>
                  </a:lnTo>
                  <a:lnTo>
                    <a:pt x="89803" y="598362"/>
                  </a:lnTo>
                  <a:lnTo>
                    <a:pt x="59190" y="562707"/>
                  </a:lnTo>
                  <a:lnTo>
                    <a:pt x="34260" y="522652"/>
                  </a:lnTo>
                  <a:lnTo>
                    <a:pt x="15655" y="478841"/>
                  </a:lnTo>
                  <a:lnTo>
                    <a:pt x="4021" y="431916"/>
                  </a:lnTo>
                  <a:lnTo>
                    <a:pt x="0" y="382520"/>
                  </a:lnTo>
                  <a:lnTo>
                    <a:pt x="0" y="305638"/>
                  </a:lnTo>
                  <a:lnTo>
                    <a:pt x="4021" y="255782"/>
                  </a:lnTo>
                  <a:lnTo>
                    <a:pt x="15655" y="208591"/>
                  </a:lnTo>
                  <a:lnTo>
                    <a:pt x="34260" y="164673"/>
                  </a:lnTo>
                  <a:lnTo>
                    <a:pt x="59190" y="124635"/>
                  </a:lnTo>
                  <a:lnTo>
                    <a:pt x="89803" y="89088"/>
                  </a:lnTo>
                  <a:lnTo>
                    <a:pt x="125455" y="58639"/>
                  </a:lnTo>
                  <a:lnTo>
                    <a:pt x="165501" y="33897"/>
                  </a:lnTo>
                  <a:lnTo>
                    <a:pt x="209300" y="15471"/>
                  </a:lnTo>
                  <a:lnTo>
                    <a:pt x="256206" y="3969"/>
                  </a:lnTo>
                  <a:lnTo>
                    <a:pt x="305576" y="0"/>
                  </a:lnTo>
                  <a:close/>
                </a:path>
              </a:pathLst>
            </a:custGeom>
            <a:ln w="26308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20515" y="2248831"/>
              <a:ext cx="6012815" cy="3705860"/>
            </a:xfrm>
            <a:custGeom>
              <a:avLst/>
              <a:gdLst/>
              <a:ahLst/>
              <a:cxnLst/>
              <a:rect l="l" t="t" r="r" b="b"/>
              <a:pathLst>
                <a:path w="6012815" h="3705860">
                  <a:moveTo>
                    <a:pt x="6012771" y="3705293"/>
                  </a:moveTo>
                  <a:lnTo>
                    <a:pt x="0" y="3705293"/>
                  </a:lnTo>
                  <a:lnTo>
                    <a:pt x="0" y="0"/>
                  </a:lnTo>
                </a:path>
              </a:pathLst>
            </a:custGeom>
            <a:ln w="60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77014" y="2181053"/>
              <a:ext cx="85003" cy="14364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56736" y="1607341"/>
              <a:ext cx="1319491" cy="426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57356" y="1830904"/>
              <a:ext cx="1964133" cy="149049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369064" y="3319240"/>
              <a:ext cx="0" cy="2639060"/>
            </a:xfrm>
            <a:custGeom>
              <a:avLst/>
              <a:gdLst/>
              <a:ahLst/>
              <a:cxnLst/>
              <a:rect l="l" t="t" r="r" b="b"/>
              <a:pathLst>
                <a:path h="2639060">
                  <a:moveTo>
                    <a:pt x="0" y="0"/>
                  </a:moveTo>
                  <a:lnTo>
                    <a:pt x="0" y="0"/>
                  </a:lnTo>
                  <a:lnTo>
                    <a:pt x="0" y="2638930"/>
                  </a:lnTo>
                </a:path>
              </a:pathLst>
            </a:custGeom>
            <a:ln w="60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27587" y="3253620"/>
              <a:ext cx="85057" cy="14149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89827" y="2864896"/>
              <a:ext cx="5355808" cy="3552644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53339" y="6501276"/>
            <a:ext cx="329565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939"/>
              </a:lnSpc>
            </a:pPr>
            <a:fld id="{81D60167-4931-47E6-BA6A-407CBD079E47}" type="slidenum">
              <a:rPr lang="en-US" spc="-75" smtClean="0"/>
              <a:pPr marL="38100">
                <a:lnSpc>
                  <a:spcPts val="1939"/>
                </a:lnSpc>
              </a:pPr>
              <a:t>25</a:t>
            </a:fld>
            <a:endParaRPr spc="-7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668646" y="2429764"/>
          <a:ext cx="7315200" cy="379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999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59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Advantages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2019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59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Disadvantages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2019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9010">
                <a:tc>
                  <a:txBody>
                    <a:bodyPr/>
                    <a:lstStyle/>
                    <a:p>
                      <a:pPr marL="128270" indent="-81280">
                        <a:lnSpc>
                          <a:spcPct val="100000"/>
                        </a:lnSpc>
                        <a:spcBef>
                          <a:spcPts val="315"/>
                        </a:spcBef>
                        <a:buSzPct val="94444"/>
                        <a:buChar char="•"/>
                        <a:tabLst>
                          <a:tab pos="128905" algn="l"/>
                        </a:tabLst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Easy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explain</a:t>
                      </a:r>
                      <a:r>
                        <a:rPr sz="18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to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users.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128270" indent="-81280">
                        <a:lnSpc>
                          <a:spcPct val="100000"/>
                        </a:lnSpc>
                        <a:spcBef>
                          <a:spcPts val="5"/>
                        </a:spcBef>
                        <a:buSzPct val="94444"/>
                        <a:buChar char="•"/>
                        <a:tabLst>
                          <a:tab pos="128905" algn="l"/>
                        </a:tabLst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Structures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approach.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128905" indent="-81280">
                        <a:lnSpc>
                          <a:spcPct val="100000"/>
                        </a:lnSpc>
                        <a:buSzPct val="94444"/>
                        <a:buChar char="•"/>
                        <a:tabLst>
                          <a:tab pos="128905" algn="l"/>
                        </a:tabLst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Stages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activities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are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well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defined.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47625" marR="385445">
                        <a:lnSpc>
                          <a:spcPct val="100000"/>
                        </a:lnSpc>
                        <a:buSzPct val="94444"/>
                        <a:buChar char="•"/>
                        <a:tabLst>
                          <a:tab pos="128905" algn="l"/>
                        </a:tabLst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Helps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plan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schedule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the </a:t>
                      </a:r>
                      <a:r>
                        <a:rPr sz="1800" spc="-48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project.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47625" marR="95250">
                        <a:lnSpc>
                          <a:spcPct val="100000"/>
                        </a:lnSpc>
                        <a:buSzPct val="94444"/>
                        <a:buChar char="•"/>
                        <a:tabLst>
                          <a:tab pos="128905" algn="l"/>
                        </a:tabLst>
                      </a:pPr>
                      <a:r>
                        <a:rPr sz="1800" spc="-15" dirty="0">
                          <a:latin typeface="Arial MT"/>
                          <a:cs typeface="Arial MT"/>
                        </a:rPr>
                        <a:t>Verification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at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each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stage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ensures </a:t>
                      </a:r>
                      <a:r>
                        <a:rPr sz="1800" spc="-48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early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detection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of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errors/misunderstanding.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47625" marR="1059180">
                        <a:lnSpc>
                          <a:spcPct val="100000"/>
                        </a:lnSpc>
                        <a:buSzPct val="94444"/>
                        <a:buChar char="•"/>
                        <a:tabLst>
                          <a:tab pos="128905" algn="l"/>
                        </a:tabLst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Each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phase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has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specific </a:t>
                      </a:r>
                      <a:r>
                        <a:rPr sz="1800" spc="-48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deliverables.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28905" indent="-81280">
                        <a:lnSpc>
                          <a:spcPct val="100000"/>
                        </a:lnSpc>
                        <a:spcBef>
                          <a:spcPts val="1260"/>
                        </a:spcBef>
                        <a:buSzPct val="94444"/>
                        <a:buChar char="•"/>
                        <a:tabLst>
                          <a:tab pos="129539" algn="l"/>
                        </a:tabLst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Assumes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that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the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requirements</a:t>
                      </a:r>
                      <a:r>
                        <a:rPr sz="18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of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4826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system</a:t>
                      </a:r>
                      <a:r>
                        <a:rPr sz="18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can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be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frozen.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48260" marR="492759">
                        <a:lnSpc>
                          <a:spcPct val="100000"/>
                        </a:lnSpc>
                        <a:buSzPct val="94444"/>
                        <a:buChar char="•"/>
                        <a:tabLst>
                          <a:tab pos="129539" algn="l"/>
                        </a:tabLst>
                      </a:pPr>
                      <a:r>
                        <a:rPr sz="1800" spc="-30" dirty="0">
                          <a:latin typeface="Arial MT"/>
                          <a:cs typeface="Arial MT"/>
                        </a:rPr>
                        <a:t>Very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difficult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to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 go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back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any </a:t>
                      </a:r>
                      <a:r>
                        <a:rPr sz="1800" spc="-48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stage after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it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finished.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48260" marR="396240">
                        <a:lnSpc>
                          <a:spcPct val="100000"/>
                        </a:lnSpc>
                        <a:buSzPct val="94444"/>
                        <a:buChar char="•"/>
                        <a:tabLst>
                          <a:tab pos="129539" algn="l"/>
                        </a:tabLst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A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little flexibility and adjusting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scope is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difficult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 and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expensive.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129539" indent="-81280">
                        <a:lnSpc>
                          <a:spcPct val="100000"/>
                        </a:lnSpc>
                        <a:buSzPct val="94444"/>
                        <a:buChar char="•"/>
                        <a:tabLst>
                          <a:tab pos="129539" algn="l"/>
                        </a:tabLst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Costly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required</a:t>
                      </a:r>
                      <a:r>
                        <a:rPr sz="18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more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time,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in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4826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addition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to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detailed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plan.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8332596" y="3126155"/>
            <a:ext cx="3657600" cy="3108960"/>
          </a:xfrm>
          <a:custGeom>
            <a:avLst/>
            <a:gdLst/>
            <a:ahLst/>
            <a:cxnLst/>
            <a:rect l="l" t="t" r="r" b="b"/>
            <a:pathLst>
              <a:path w="3657600" h="3108960">
                <a:moveTo>
                  <a:pt x="3657600" y="0"/>
                </a:moveTo>
                <a:lnTo>
                  <a:pt x="0" y="0"/>
                </a:lnTo>
                <a:lnTo>
                  <a:pt x="0" y="3108960"/>
                </a:lnTo>
                <a:lnTo>
                  <a:pt x="3657600" y="3108960"/>
                </a:lnTo>
                <a:lnTo>
                  <a:pt x="3657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185673"/>
            <a:ext cx="67589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425" dirty="0">
                <a:solidFill>
                  <a:srgbClr val="010805"/>
                </a:solidFill>
                <a:latin typeface="Trebuchet MS"/>
                <a:cs typeface="Trebuchet MS"/>
              </a:rPr>
              <a:t>A</a:t>
            </a:r>
            <a:r>
              <a:rPr b="1" spc="-254" dirty="0">
                <a:solidFill>
                  <a:srgbClr val="010805"/>
                </a:solidFill>
                <a:latin typeface="Trebuchet MS"/>
                <a:cs typeface="Trebuchet MS"/>
              </a:rPr>
              <a:t>d</a:t>
            </a:r>
            <a:r>
              <a:rPr b="1" spc="-245" dirty="0">
                <a:solidFill>
                  <a:srgbClr val="010805"/>
                </a:solidFill>
                <a:latin typeface="Trebuchet MS"/>
                <a:cs typeface="Trebuchet MS"/>
              </a:rPr>
              <a:t>v</a:t>
            </a:r>
            <a:r>
              <a:rPr b="1" spc="-105" dirty="0">
                <a:solidFill>
                  <a:srgbClr val="010805"/>
                </a:solidFill>
                <a:latin typeface="Trebuchet MS"/>
                <a:cs typeface="Trebuchet MS"/>
              </a:rPr>
              <a:t>an</a:t>
            </a:r>
            <a:r>
              <a:rPr b="1" spc="-160" dirty="0">
                <a:solidFill>
                  <a:srgbClr val="010805"/>
                </a:solidFill>
                <a:latin typeface="Trebuchet MS"/>
                <a:cs typeface="Trebuchet MS"/>
              </a:rPr>
              <a:t>t</a:t>
            </a:r>
            <a:r>
              <a:rPr b="1" spc="-204" dirty="0">
                <a:solidFill>
                  <a:srgbClr val="010805"/>
                </a:solidFill>
                <a:latin typeface="Trebuchet MS"/>
                <a:cs typeface="Trebuchet MS"/>
              </a:rPr>
              <a:t>a</a:t>
            </a:r>
            <a:r>
              <a:rPr b="1" spc="-130" dirty="0">
                <a:solidFill>
                  <a:srgbClr val="010805"/>
                </a:solidFill>
                <a:latin typeface="Trebuchet MS"/>
                <a:cs typeface="Trebuchet MS"/>
              </a:rPr>
              <a:t>g</a:t>
            </a:r>
            <a:r>
              <a:rPr b="1" spc="-140" dirty="0">
                <a:solidFill>
                  <a:srgbClr val="010805"/>
                </a:solidFill>
                <a:latin typeface="Trebuchet MS"/>
                <a:cs typeface="Trebuchet MS"/>
              </a:rPr>
              <a:t>e</a:t>
            </a:r>
            <a:r>
              <a:rPr b="1" spc="130" dirty="0">
                <a:solidFill>
                  <a:srgbClr val="010805"/>
                </a:solidFill>
                <a:latin typeface="Trebuchet MS"/>
                <a:cs typeface="Trebuchet MS"/>
              </a:rPr>
              <a:t>s</a:t>
            </a:r>
            <a:r>
              <a:rPr b="1" spc="-240" dirty="0">
                <a:solidFill>
                  <a:srgbClr val="010805"/>
                </a:solidFill>
                <a:latin typeface="Trebuchet MS"/>
                <a:cs typeface="Trebuchet MS"/>
              </a:rPr>
              <a:t> </a:t>
            </a:r>
            <a:r>
              <a:rPr b="1" spc="-105" dirty="0">
                <a:solidFill>
                  <a:srgbClr val="010805"/>
                </a:solidFill>
                <a:latin typeface="Trebuchet MS"/>
                <a:cs typeface="Trebuchet MS"/>
              </a:rPr>
              <a:t>an</a:t>
            </a:r>
            <a:r>
              <a:rPr b="1" spc="-175" dirty="0">
                <a:solidFill>
                  <a:srgbClr val="010805"/>
                </a:solidFill>
                <a:latin typeface="Trebuchet MS"/>
                <a:cs typeface="Trebuchet MS"/>
              </a:rPr>
              <a:t>d</a:t>
            </a:r>
            <a:r>
              <a:rPr b="1" spc="-190" dirty="0">
                <a:solidFill>
                  <a:srgbClr val="010805"/>
                </a:solidFill>
                <a:latin typeface="Trebuchet MS"/>
                <a:cs typeface="Trebuchet MS"/>
              </a:rPr>
              <a:t> </a:t>
            </a:r>
            <a:r>
              <a:rPr b="1" spc="-180" dirty="0">
                <a:solidFill>
                  <a:srgbClr val="010805"/>
                </a:solidFill>
                <a:latin typeface="Trebuchet MS"/>
                <a:cs typeface="Trebuchet MS"/>
              </a:rPr>
              <a:t>D</a:t>
            </a:r>
            <a:r>
              <a:rPr b="1" spc="-75" dirty="0">
                <a:solidFill>
                  <a:srgbClr val="010805"/>
                </a:solidFill>
                <a:latin typeface="Trebuchet MS"/>
                <a:cs typeface="Trebuchet MS"/>
              </a:rPr>
              <a:t>i</a:t>
            </a:r>
            <a:r>
              <a:rPr b="1" spc="50" dirty="0">
                <a:solidFill>
                  <a:srgbClr val="010805"/>
                </a:solidFill>
                <a:latin typeface="Trebuchet MS"/>
                <a:cs typeface="Trebuchet MS"/>
              </a:rPr>
              <a:t>s</a:t>
            </a:r>
            <a:r>
              <a:rPr b="1" spc="70" dirty="0">
                <a:solidFill>
                  <a:srgbClr val="010805"/>
                </a:solidFill>
                <a:latin typeface="Trebuchet MS"/>
                <a:cs typeface="Trebuchet MS"/>
              </a:rPr>
              <a:t>a</a:t>
            </a:r>
            <a:r>
              <a:rPr b="1" spc="-254" dirty="0">
                <a:solidFill>
                  <a:srgbClr val="010805"/>
                </a:solidFill>
                <a:latin typeface="Trebuchet MS"/>
                <a:cs typeface="Trebuchet MS"/>
              </a:rPr>
              <a:t>d</a:t>
            </a:r>
            <a:r>
              <a:rPr b="1" spc="-245" dirty="0">
                <a:solidFill>
                  <a:srgbClr val="010805"/>
                </a:solidFill>
                <a:latin typeface="Trebuchet MS"/>
                <a:cs typeface="Trebuchet MS"/>
              </a:rPr>
              <a:t>v</a:t>
            </a:r>
            <a:r>
              <a:rPr b="1" spc="-105" dirty="0">
                <a:solidFill>
                  <a:srgbClr val="010805"/>
                </a:solidFill>
                <a:latin typeface="Trebuchet MS"/>
                <a:cs typeface="Trebuchet MS"/>
              </a:rPr>
              <a:t>an</a:t>
            </a:r>
            <a:r>
              <a:rPr b="1" spc="-155" dirty="0">
                <a:solidFill>
                  <a:srgbClr val="010805"/>
                </a:solidFill>
                <a:latin typeface="Trebuchet MS"/>
                <a:cs typeface="Trebuchet MS"/>
              </a:rPr>
              <a:t>tag</a:t>
            </a:r>
            <a:r>
              <a:rPr b="1" spc="-175" dirty="0">
                <a:solidFill>
                  <a:srgbClr val="010805"/>
                </a:solidFill>
                <a:latin typeface="Trebuchet MS"/>
                <a:cs typeface="Trebuchet MS"/>
              </a:rPr>
              <a:t>e</a:t>
            </a:r>
            <a:r>
              <a:rPr b="1" spc="130" dirty="0">
                <a:solidFill>
                  <a:srgbClr val="010805"/>
                </a:solidFill>
                <a:latin typeface="Trebuchet MS"/>
                <a:cs typeface="Trebuchet MS"/>
              </a:rPr>
              <a:t>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9875" y="1125473"/>
            <a:ext cx="1139698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444444"/>
                </a:solidFill>
                <a:latin typeface="Times New Roman"/>
                <a:cs typeface="Times New Roman"/>
              </a:rPr>
              <a:t>When</a:t>
            </a:r>
            <a:r>
              <a:rPr sz="2400" dirty="0">
                <a:solidFill>
                  <a:srgbClr val="444444"/>
                </a:solidFill>
                <a:latin typeface="Times New Roman"/>
                <a:cs typeface="Times New Roman"/>
              </a:rPr>
              <a:t> to</a:t>
            </a:r>
            <a:r>
              <a:rPr sz="2400" spc="-1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44444"/>
                </a:solidFill>
                <a:latin typeface="Times New Roman"/>
                <a:cs typeface="Times New Roman"/>
              </a:rPr>
              <a:t>use</a:t>
            </a:r>
            <a:r>
              <a:rPr sz="2400" spc="-5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444444"/>
                </a:solidFill>
                <a:latin typeface="Times New Roman"/>
                <a:cs typeface="Times New Roman"/>
              </a:rPr>
              <a:t>Waterfall?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444444"/>
                </a:solidFill>
                <a:latin typeface="Times New Roman"/>
                <a:cs typeface="Times New Roman"/>
              </a:rPr>
              <a:t>Projects</a:t>
            </a:r>
            <a:r>
              <a:rPr sz="2400" spc="-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44444"/>
                </a:solidFill>
                <a:latin typeface="Times New Roman"/>
                <a:cs typeface="Times New Roman"/>
              </a:rPr>
              <a:t>which</a:t>
            </a:r>
            <a:r>
              <a:rPr sz="2400" dirty="0">
                <a:solidFill>
                  <a:srgbClr val="444444"/>
                </a:solidFill>
                <a:latin typeface="Times New Roman"/>
                <a:cs typeface="Times New Roman"/>
              </a:rPr>
              <a:t> not</a:t>
            </a:r>
            <a:r>
              <a:rPr sz="2400" spc="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44444"/>
                </a:solidFill>
                <a:latin typeface="Times New Roman"/>
                <a:cs typeface="Times New Roman"/>
              </a:rPr>
              <a:t>focus</a:t>
            </a:r>
            <a:r>
              <a:rPr sz="2400" spc="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44444"/>
                </a:solidFill>
                <a:latin typeface="Times New Roman"/>
                <a:cs typeface="Times New Roman"/>
              </a:rPr>
              <a:t>on</a:t>
            </a:r>
            <a:r>
              <a:rPr sz="2400" spc="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44444"/>
                </a:solidFill>
                <a:latin typeface="Times New Roman"/>
                <a:cs typeface="Times New Roman"/>
              </a:rPr>
              <a:t>changing</a:t>
            </a:r>
            <a:r>
              <a:rPr sz="2400" spc="-2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44444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444444"/>
                </a:solidFill>
                <a:latin typeface="Times New Roman"/>
                <a:cs typeface="Times New Roman"/>
              </a:rPr>
              <a:t>requirements,</a:t>
            </a:r>
            <a:r>
              <a:rPr sz="2400" spc="-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44444"/>
                </a:solidFill>
                <a:latin typeface="Times New Roman"/>
                <a:cs typeface="Times New Roman"/>
              </a:rPr>
              <a:t>for</a:t>
            </a:r>
            <a:r>
              <a:rPr sz="2400" spc="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44444"/>
                </a:solidFill>
                <a:latin typeface="Times New Roman"/>
                <a:cs typeface="Times New Roman"/>
              </a:rPr>
              <a:t>example,</a:t>
            </a:r>
            <a:r>
              <a:rPr sz="2400" dirty="0">
                <a:solidFill>
                  <a:srgbClr val="444444"/>
                </a:solidFill>
                <a:latin typeface="Times New Roman"/>
                <a:cs typeface="Times New Roman"/>
              </a:rPr>
              <a:t> projects</a:t>
            </a:r>
            <a:r>
              <a:rPr sz="2400" spc="-2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44444"/>
                </a:solidFill>
                <a:latin typeface="Times New Roman"/>
                <a:cs typeface="Times New Roman"/>
              </a:rPr>
              <a:t>initiated</a:t>
            </a:r>
            <a:r>
              <a:rPr sz="2400" spc="-3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44444"/>
                </a:solidFill>
                <a:latin typeface="Times New Roman"/>
                <a:cs typeface="Times New Roman"/>
              </a:rPr>
              <a:t>from</a:t>
            </a:r>
            <a:r>
              <a:rPr sz="2400" spc="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44444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444444"/>
                </a:solidFill>
                <a:latin typeface="Times New Roman"/>
                <a:cs typeface="Times New Roman"/>
              </a:rPr>
              <a:t>request</a:t>
            </a:r>
            <a:r>
              <a:rPr sz="2400" spc="-1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44444"/>
                </a:solidFill>
                <a:latin typeface="Times New Roman"/>
                <a:cs typeface="Times New Roman"/>
              </a:rPr>
              <a:t>for</a:t>
            </a:r>
            <a:r>
              <a:rPr sz="2400" spc="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44444"/>
                </a:solidFill>
                <a:latin typeface="Times New Roman"/>
                <a:cs typeface="Times New Roman"/>
              </a:rPr>
              <a:t>proposals</a:t>
            </a:r>
            <a:r>
              <a:rPr sz="2400" spc="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44444"/>
                </a:solidFill>
                <a:latin typeface="Times New Roman"/>
                <a:cs typeface="Times New Roman"/>
              </a:rPr>
              <a:t>,the </a:t>
            </a:r>
            <a:r>
              <a:rPr sz="2400" spc="-5" dirty="0">
                <a:solidFill>
                  <a:srgbClr val="444444"/>
                </a:solidFill>
                <a:latin typeface="Times New Roman"/>
                <a:cs typeface="Times New Roman"/>
              </a:rPr>
              <a:t>customer</a:t>
            </a:r>
            <a:r>
              <a:rPr sz="2400" spc="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44444"/>
                </a:solidFill>
                <a:latin typeface="Times New Roman"/>
                <a:cs typeface="Times New Roman"/>
              </a:rPr>
              <a:t>has</a:t>
            </a:r>
            <a:r>
              <a:rPr sz="2400" spc="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44444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44444"/>
                </a:solidFill>
                <a:latin typeface="Times New Roman"/>
                <a:cs typeface="Times New Roman"/>
              </a:rPr>
              <a:t>very</a:t>
            </a:r>
            <a:r>
              <a:rPr sz="2400" spc="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44444"/>
                </a:solidFill>
                <a:latin typeface="Times New Roman"/>
                <a:cs typeface="Times New Roman"/>
              </a:rPr>
              <a:t>clear</a:t>
            </a:r>
            <a:r>
              <a:rPr sz="2400" spc="-2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44444"/>
                </a:solidFill>
                <a:latin typeface="Times New Roman"/>
                <a:cs typeface="Times New Roman"/>
              </a:rPr>
              <a:t>documented requirements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39" y="2535565"/>
            <a:ext cx="4267200" cy="373417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53339" y="6501276"/>
            <a:ext cx="329565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939"/>
              </a:lnSpc>
            </a:pPr>
            <a:fld id="{81D60167-4931-47E6-BA6A-407CBD079E47}" type="slidenum">
              <a:rPr lang="en-US" spc="-75" smtClean="0"/>
              <a:pPr marL="38100">
                <a:lnSpc>
                  <a:spcPts val="1939"/>
                </a:lnSpc>
              </a:pPr>
              <a:t>26</a:t>
            </a:fld>
            <a:endParaRPr spc="-7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39" y="35157"/>
            <a:ext cx="387717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V</a:t>
            </a:r>
            <a:r>
              <a:rPr spc="30" dirty="0"/>
              <a:t>-</a:t>
            </a:r>
            <a:r>
              <a:rPr spc="-25" dirty="0"/>
              <a:t>Model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5438" y="1234170"/>
            <a:ext cx="8477270" cy="521019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53339" y="6501276"/>
            <a:ext cx="329565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939"/>
              </a:lnSpc>
            </a:pPr>
            <a:fld id="{81D60167-4931-47E6-BA6A-407CBD079E47}" type="slidenum">
              <a:rPr lang="en-US" spc="-75" smtClean="0"/>
              <a:pPr marL="38100">
                <a:lnSpc>
                  <a:spcPts val="1939"/>
                </a:lnSpc>
              </a:pPr>
              <a:t>27</a:t>
            </a:fld>
            <a:endParaRPr spc="-7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3552" y="1016060"/>
            <a:ext cx="7062470" cy="135255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05"/>
              </a:spcBef>
              <a:buClr>
                <a:srgbClr val="FF0000"/>
              </a:buClr>
              <a:buSzPct val="85416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400" b="1" spc="-60" dirty="0">
                <a:latin typeface="Times New Roman"/>
                <a:cs typeface="Times New Roman"/>
              </a:rPr>
              <a:t>The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Times New Roman"/>
                <a:cs typeface="Times New Roman"/>
              </a:rPr>
              <a:t>usage</a:t>
            </a:r>
            <a:endParaRPr sz="24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SzPct val="85416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400" spc="-125" dirty="0">
                <a:latin typeface="Times New Roman"/>
                <a:cs typeface="Times New Roman"/>
              </a:rPr>
              <a:t>Soft</a:t>
            </a:r>
            <a:r>
              <a:rPr sz="2400" spc="-250" dirty="0">
                <a:latin typeface="Times New Roman"/>
                <a:cs typeface="Times New Roman"/>
              </a:rPr>
              <a:t>w</a:t>
            </a:r>
            <a:r>
              <a:rPr sz="2400" spc="-100" dirty="0">
                <a:latin typeface="Times New Roman"/>
                <a:cs typeface="Times New Roman"/>
              </a:rPr>
              <a:t>a</a:t>
            </a:r>
            <a:r>
              <a:rPr sz="2400" spc="-95" dirty="0">
                <a:latin typeface="Times New Roman"/>
                <a:cs typeface="Times New Roman"/>
              </a:rPr>
              <a:t>re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05" dirty="0">
                <a:latin typeface="Times New Roman"/>
                <a:cs typeface="Times New Roman"/>
              </a:rPr>
              <a:t>equ</a:t>
            </a:r>
            <a:r>
              <a:rPr sz="2400" spc="-45" dirty="0">
                <a:latin typeface="Times New Roman"/>
                <a:cs typeface="Times New Roman"/>
              </a:rPr>
              <a:t>i</a:t>
            </a:r>
            <a:r>
              <a:rPr sz="2400" spc="-70" dirty="0">
                <a:latin typeface="Times New Roman"/>
                <a:cs typeface="Times New Roman"/>
              </a:rPr>
              <a:t>r</a:t>
            </a:r>
            <a:r>
              <a:rPr sz="2400" spc="-100" dirty="0">
                <a:latin typeface="Times New Roman"/>
                <a:cs typeface="Times New Roman"/>
              </a:rPr>
              <a:t>ements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clear</a:t>
            </a:r>
            <a:r>
              <a:rPr sz="2400" spc="-125" dirty="0">
                <a:latin typeface="Times New Roman"/>
                <a:cs typeface="Times New Roman"/>
              </a:rPr>
              <a:t>l</a:t>
            </a:r>
            <a:r>
              <a:rPr sz="2400" spc="-200" dirty="0">
                <a:latin typeface="Times New Roman"/>
                <a:cs typeface="Times New Roman"/>
              </a:rPr>
              <a:t>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defined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an</a:t>
            </a:r>
            <a:r>
              <a:rPr sz="2400" spc="-140" dirty="0">
                <a:latin typeface="Times New Roman"/>
                <a:cs typeface="Times New Roman"/>
              </a:rPr>
              <a:t>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k</a:t>
            </a:r>
            <a:r>
              <a:rPr sz="2400" spc="-120" dirty="0">
                <a:latin typeface="Times New Roman"/>
                <a:cs typeface="Times New Roman"/>
              </a:rPr>
              <a:t>n</a:t>
            </a:r>
            <a:r>
              <a:rPr sz="2400" spc="-175" dirty="0">
                <a:latin typeface="Times New Roman"/>
                <a:cs typeface="Times New Roman"/>
              </a:rPr>
              <a:t>o</a:t>
            </a:r>
            <a:r>
              <a:rPr sz="2400" spc="-120" dirty="0">
                <a:latin typeface="Times New Roman"/>
                <a:cs typeface="Times New Roman"/>
              </a:rPr>
              <a:t>wn</a:t>
            </a:r>
            <a:endParaRPr sz="24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SzPct val="85416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400" spc="-130" dirty="0">
                <a:latin typeface="Times New Roman"/>
                <a:cs typeface="Times New Roman"/>
              </a:rPr>
              <a:t>Software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development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technologies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and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tools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are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well-known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39" y="15702"/>
            <a:ext cx="420791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V</a:t>
            </a:r>
            <a:r>
              <a:rPr spc="30" dirty="0"/>
              <a:t>-</a:t>
            </a:r>
            <a:r>
              <a:rPr spc="-25" dirty="0"/>
              <a:t>Model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98450" y="2428239"/>
          <a:ext cx="7315200" cy="402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Advantages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Disadvantages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0">
                <a:tc>
                  <a:txBody>
                    <a:bodyPr/>
                    <a:lstStyle/>
                    <a:p>
                      <a:pPr marL="127635" indent="-81280">
                        <a:lnSpc>
                          <a:spcPct val="100000"/>
                        </a:lnSpc>
                        <a:spcBef>
                          <a:spcPts val="315"/>
                        </a:spcBef>
                        <a:buSzPct val="94444"/>
                        <a:buChar char="•"/>
                        <a:tabLst>
                          <a:tab pos="128270" algn="l"/>
                        </a:tabLst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Simple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easy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 use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46990" marR="1055370">
                        <a:lnSpc>
                          <a:spcPct val="100000"/>
                        </a:lnSpc>
                        <a:buSzPct val="94444"/>
                        <a:buChar char="•"/>
                        <a:tabLst>
                          <a:tab pos="128270" algn="l"/>
                        </a:tabLst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Each phase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has</a:t>
                      </a:r>
                      <a:r>
                        <a:rPr sz="18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specific </a:t>
                      </a:r>
                      <a:r>
                        <a:rPr sz="1800" spc="-4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deliverables.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46990" marR="122555">
                        <a:lnSpc>
                          <a:spcPct val="100000"/>
                        </a:lnSpc>
                        <a:buSzPct val="94444"/>
                        <a:buChar char="•"/>
                        <a:tabLst>
                          <a:tab pos="128905" algn="l"/>
                        </a:tabLst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Higher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chance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of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success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over 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waterfall</a:t>
                      </a:r>
                      <a:r>
                        <a:rPr sz="1800" spc="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model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due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the 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development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of test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plans early on </a:t>
                      </a:r>
                      <a:r>
                        <a:rPr sz="1800" spc="-4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during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the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life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cycle.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46990" marR="1229360">
                        <a:lnSpc>
                          <a:spcPct val="100000"/>
                        </a:lnSpc>
                        <a:spcBef>
                          <a:spcPts val="5"/>
                        </a:spcBef>
                        <a:buSzPct val="94444"/>
                        <a:buChar char="•"/>
                        <a:tabLst>
                          <a:tab pos="128270" algn="l"/>
                        </a:tabLst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Works 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well</a:t>
                      </a:r>
                      <a:r>
                        <a:rPr sz="180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for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where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 requirements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are</a:t>
                      </a:r>
                      <a:r>
                        <a:rPr sz="18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easily </a:t>
                      </a:r>
                      <a:r>
                        <a:rPr sz="1800" spc="-48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understood.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46990" marR="292735">
                        <a:lnSpc>
                          <a:spcPct val="100000"/>
                        </a:lnSpc>
                        <a:buSzPct val="94444"/>
                        <a:buChar char="•"/>
                        <a:tabLst>
                          <a:tab pos="128270" algn="l"/>
                        </a:tabLst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Verification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 and validation</a:t>
                      </a:r>
                      <a:r>
                        <a:rPr sz="18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the </a:t>
                      </a:r>
                      <a:r>
                        <a:rPr sz="1800" spc="-48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product</a:t>
                      </a:r>
                      <a:r>
                        <a:rPr sz="18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in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early</a:t>
                      </a:r>
                      <a:r>
                        <a:rPr sz="18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stages of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product</a:t>
                      </a:r>
                      <a:r>
                        <a:rPr sz="18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development.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 marR="353695">
                        <a:lnSpc>
                          <a:spcPct val="100000"/>
                        </a:lnSpc>
                        <a:spcBef>
                          <a:spcPts val="315"/>
                        </a:spcBef>
                        <a:buSzPct val="94444"/>
                        <a:buChar char="•"/>
                        <a:tabLst>
                          <a:tab pos="128905" algn="l"/>
                        </a:tabLst>
                      </a:pPr>
                      <a:r>
                        <a:rPr sz="1800" spc="-30" dirty="0">
                          <a:latin typeface="Arial MT"/>
                          <a:cs typeface="Arial MT"/>
                        </a:rPr>
                        <a:t>Very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inflexible,</a:t>
                      </a:r>
                      <a:r>
                        <a:rPr sz="18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like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waterfall </a:t>
                      </a:r>
                      <a:r>
                        <a:rPr sz="1800" spc="-48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model.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128270" indent="-81280">
                        <a:lnSpc>
                          <a:spcPct val="100000"/>
                        </a:lnSpc>
                        <a:buSzPct val="94444"/>
                        <a:buChar char="•"/>
                        <a:tabLst>
                          <a:tab pos="128905" algn="l"/>
                        </a:tabLst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Adjusting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scope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difficult</a:t>
                      </a:r>
                      <a:r>
                        <a:rPr sz="18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and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expensive.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47625" marR="158750">
                        <a:lnSpc>
                          <a:spcPct val="100000"/>
                        </a:lnSpc>
                        <a:spcBef>
                          <a:spcPts val="5"/>
                        </a:spcBef>
                        <a:buSzPct val="94444"/>
                        <a:buChar char="•"/>
                        <a:tabLst>
                          <a:tab pos="128905" algn="l"/>
                        </a:tabLst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software</a:t>
                      </a:r>
                      <a:r>
                        <a:rPr sz="18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is developed</a:t>
                      </a:r>
                      <a:r>
                        <a:rPr sz="18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during </a:t>
                      </a:r>
                      <a:r>
                        <a:rPr sz="1800" spc="-48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implementation</a:t>
                      </a:r>
                      <a:r>
                        <a:rPr sz="18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phase,</a:t>
                      </a:r>
                      <a:r>
                        <a:rPr sz="18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so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no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 early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prototypes</a:t>
                      </a:r>
                      <a:r>
                        <a:rPr sz="18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 the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software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 are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produced.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47625" marR="631825" algn="just">
                        <a:lnSpc>
                          <a:spcPct val="100000"/>
                        </a:lnSpc>
                        <a:buSzPct val="94444"/>
                        <a:buChar char="•"/>
                        <a:tabLst>
                          <a:tab pos="128905" algn="l"/>
                        </a:tabLst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The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model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doesn’t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provide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a </a:t>
                      </a:r>
                      <a:r>
                        <a:rPr sz="1800" spc="-4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clear path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for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problems found </a:t>
                      </a:r>
                      <a:r>
                        <a:rPr sz="1800" spc="-4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during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testing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phases.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47625" marR="157480" algn="just">
                        <a:lnSpc>
                          <a:spcPct val="100000"/>
                        </a:lnSpc>
                        <a:buSzPct val="94444"/>
                        <a:buChar char="•"/>
                        <a:tabLst>
                          <a:tab pos="128905" algn="l"/>
                        </a:tabLst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Costly and required more time, in </a:t>
                      </a:r>
                      <a:r>
                        <a:rPr sz="1800" spc="-4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addition</a:t>
                      </a:r>
                      <a:r>
                        <a:rPr sz="18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a detailed</a:t>
                      </a:r>
                      <a:r>
                        <a:rPr sz="18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plan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81759" y="1270253"/>
            <a:ext cx="4182218" cy="38766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53339" y="6501276"/>
            <a:ext cx="329565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939"/>
              </a:lnSpc>
            </a:pPr>
            <a:fld id="{81D60167-4931-47E6-BA6A-407CBD079E47}" type="slidenum">
              <a:rPr lang="en-US" spc="-75" smtClean="0"/>
              <a:pPr marL="38100">
                <a:lnSpc>
                  <a:spcPts val="1939"/>
                </a:lnSpc>
              </a:pPr>
              <a:t>28</a:t>
            </a:fld>
            <a:endParaRPr spc="-7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54333" y="1709704"/>
            <a:ext cx="4872395" cy="17756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185673"/>
            <a:ext cx="61448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5" dirty="0"/>
              <a:t>Rapid</a:t>
            </a:r>
            <a:r>
              <a:rPr spc="-25" dirty="0"/>
              <a:t> </a:t>
            </a:r>
            <a:r>
              <a:rPr spc="-40" dirty="0"/>
              <a:t>software</a:t>
            </a:r>
            <a:r>
              <a:rPr spc="-15" dirty="0"/>
              <a:t> </a:t>
            </a:r>
            <a:r>
              <a:rPr spc="-55" dirty="0"/>
              <a:t>development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53339" y="6501276"/>
            <a:ext cx="329565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939"/>
              </a:lnSpc>
            </a:pPr>
            <a:fld id="{81D60167-4931-47E6-BA6A-407CBD079E47}" type="slidenum">
              <a:rPr lang="en-US" spc="-75" smtClean="0"/>
              <a:pPr marL="38100">
                <a:lnSpc>
                  <a:spcPts val="1939"/>
                </a:lnSpc>
              </a:pPr>
              <a:t>29</a:t>
            </a:fld>
            <a:endParaRPr spc="-75" dirty="0"/>
          </a:p>
        </p:txBody>
      </p:sp>
      <p:sp>
        <p:nvSpPr>
          <p:cNvPr id="4" name="object 4"/>
          <p:cNvSpPr txBox="1"/>
          <p:nvPr/>
        </p:nvSpPr>
        <p:spPr>
          <a:xfrm>
            <a:off x="485343" y="1146759"/>
            <a:ext cx="7596505" cy="5086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SzPct val="85416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400" b="1" spc="-40" dirty="0">
                <a:solidFill>
                  <a:srgbClr val="006FC0"/>
                </a:solidFill>
                <a:latin typeface="Times New Roman"/>
                <a:cs typeface="Times New Roman"/>
              </a:rPr>
              <a:t>Rapid</a:t>
            </a:r>
            <a:r>
              <a:rPr sz="2400" b="1" spc="-8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25" dirty="0">
                <a:solidFill>
                  <a:srgbClr val="006FC0"/>
                </a:solidFill>
                <a:latin typeface="Times New Roman"/>
                <a:cs typeface="Times New Roman"/>
              </a:rPr>
              <a:t>development</a:t>
            </a:r>
            <a:r>
              <a:rPr sz="2400" b="1" spc="-7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and</a:t>
            </a:r>
            <a:r>
              <a:rPr sz="2400" b="1" spc="-8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10" dirty="0">
                <a:solidFill>
                  <a:srgbClr val="006FC0"/>
                </a:solidFill>
                <a:latin typeface="Times New Roman"/>
                <a:cs typeface="Times New Roman"/>
              </a:rPr>
              <a:t>delivery</a:t>
            </a:r>
            <a:r>
              <a:rPr sz="2400" b="1" spc="-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006FC0"/>
                </a:solidFill>
                <a:latin typeface="Times New Roman"/>
                <a:cs typeface="Times New Roman"/>
              </a:rPr>
              <a:t>is</a:t>
            </a:r>
            <a:r>
              <a:rPr sz="2400" b="1" spc="-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40" dirty="0">
                <a:solidFill>
                  <a:srgbClr val="006FC0"/>
                </a:solidFill>
                <a:latin typeface="Times New Roman"/>
                <a:cs typeface="Times New Roman"/>
              </a:rPr>
              <a:t>now</a:t>
            </a:r>
            <a:r>
              <a:rPr sz="2400" b="1" spc="-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30" dirty="0">
                <a:solidFill>
                  <a:srgbClr val="006FC0"/>
                </a:solidFill>
                <a:latin typeface="Times New Roman"/>
                <a:cs typeface="Times New Roman"/>
              </a:rPr>
              <a:t>often</a:t>
            </a:r>
            <a:r>
              <a:rPr sz="2400" b="1" spc="-8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30" dirty="0">
                <a:solidFill>
                  <a:srgbClr val="006FC0"/>
                </a:solidFill>
                <a:latin typeface="Times New Roman"/>
                <a:cs typeface="Times New Roman"/>
              </a:rPr>
              <a:t>the</a:t>
            </a:r>
            <a:r>
              <a:rPr sz="2400" b="1" spc="-7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most</a:t>
            </a:r>
            <a:endParaRPr sz="2400">
              <a:latin typeface="Times New Roman"/>
              <a:cs typeface="Times New Roman"/>
            </a:endParaRPr>
          </a:p>
          <a:p>
            <a:pPr marL="285115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important</a:t>
            </a:r>
            <a:r>
              <a:rPr sz="2400" b="1" spc="-7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requirement</a:t>
            </a:r>
            <a:r>
              <a:rPr sz="2400" b="1" spc="-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for</a:t>
            </a:r>
            <a:r>
              <a:rPr sz="2400" b="1" spc="-5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software</a:t>
            </a:r>
            <a:r>
              <a:rPr sz="2400" b="1" spc="-5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30" dirty="0">
                <a:solidFill>
                  <a:srgbClr val="006FC0"/>
                </a:solidFill>
                <a:latin typeface="Times New Roman"/>
                <a:cs typeface="Times New Roman"/>
              </a:rPr>
              <a:t>systems</a:t>
            </a:r>
            <a:endParaRPr sz="2400">
              <a:latin typeface="Times New Roman"/>
              <a:cs typeface="Times New Roman"/>
            </a:endParaRPr>
          </a:p>
          <a:p>
            <a:pPr marL="560705" marR="204470" lvl="1" indent="-228600">
              <a:lnSpc>
                <a:spcPct val="100000"/>
              </a:lnSpc>
              <a:spcBef>
                <a:spcPts val="395"/>
              </a:spcBef>
              <a:buClr>
                <a:srgbClr val="FF0000"/>
              </a:buClr>
              <a:buSzPct val="85416"/>
              <a:buFont typeface="Wingdings"/>
              <a:buChar char=""/>
              <a:tabLst>
                <a:tab pos="561340" algn="l"/>
              </a:tabLst>
            </a:pPr>
            <a:r>
              <a:rPr sz="2400" spc="-160" dirty="0">
                <a:latin typeface="Times New Roman"/>
                <a:cs typeface="Times New Roman"/>
              </a:rPr>
              <a:t>Businesses</a:t>
            </a:r>
            <a:r>
              <a:rPr sz="2400" spc="-80" dirty="0">
                <a:latin typeface="Times New Roman"/>
                <a:cs typeface="Times New Roman"/>
              </a:rPr>
              <a:t> operate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fast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b="1" spc="15" dirty="0">
                <a:latin typeface="Times New Roman"/>
                <a:cs typeface="Times New Roman"/>
              </a:rPr>
              <a:t>changing</a:t>
            </a:r>
            <a:r>
              <a:rPr sz="2400" b="1" spc="-8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requirement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and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it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pra</a:t>
            </a:r>
            <a:r>
              <a:rPr sz="2400" spc="-110" dirty="0">
                <a:latin typeface="Times New Roman"/>
                <a:cs typeface="Times New Roman"/>
              </a:rPr>
              <a:t>ctical</a:t>
            </a:r>
            <a:r>
              <a:rPr sz="2400" spc="-135" dirty="0">
                <a:latin typeface="Times New Roman"/>
                <a:cs typeface="Times New Roman"/>
              </a:rPr>
              <a:t>l</a:t>
            </a:r>
            <a:r>
              <a:rPr sz="2400" spc="-200" dirty="0">
                <a:latin typeface="Times New Roman"/>
                <a:cs typeface="Times New Roman"/>
              </a:rPr>
              <a:t>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imp</a:t>
            </a:r>
            <a:r>
              <a:rPr sz="2400" spc="-110" dirty="0">
                <a:latin typeface="Times New Roman"/>
                <a:cs typeface="Times New Roman"/>
              </a:rPr>
              <a:t>o</a:t>
            </a:r>
            <a:r>
              <a:rPr sz="2400" spc="-185" dirty="0">
                <a:latin typeface="Times New Roman"/>
                <a:cs typeface="Times New Roman"/>
              </a:rPr>
              <a:t>s</a:t>
            </a:r>
            <a:r>
              <a:rPr sz="2400" spc="-180" dirty="0">
                <a:latin typeface="Times New Roman"/>
                <a:cs typeface="Times New Roman"/>
              </a:rPr>
              <a:t>s</a:t>
            </a:r>
            <a:r>
              <a:rPr sz="2400" spc="-90" dirty="0">
                <a:latin typeface="Times New Roman"/>
                <a:cs typeface="Times New Roman"/>
              </a:rPr>
              <a:t>i</a:t>
            </a:r>
            <a:r>
              <a:rPr sz="2400" spc="-190" dirty="0">
                <a:latin typeface="Times New Roman"/>
                <a:cs typeface="Times New Roman"/>
              </a:rPr>
              <a:t>b</a:t>
            </a:r>
            <a:r>
              <a:rPr sz="2400" spc="-75" dirty="0">
                <a:latin typeface="Times New Roman"/>
                <a:cs typeface="Times New Roman"/>
              </a:rPr>
              <a:t>l</a:t>
            </a:r>
            <a:r>
              <a:rPr sz="2400" spc="-114" dirty="0">
                <a:latin typeface="Times New Roman"/>
                <a:cs typeface="Times New Roman"/>
              </a:rPr>
              <a:t>e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to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p</a:t>
            </a:r>
            <a:r>
              <a:rPr sz="2400" spc="-50" dirty="0">
                <a:latin typeface="Times New Roman"/>
                <a:cs typeface="Times New Roman"/>
              </a:rPr>
              <a:t>r</a:t>
            </a:r>
            <a:r>
              <a:rPr sz="2400" spc="-105" dirty="0">
                <a:latin typeface="Times New Roman"/>
                <a:cs typeface="Times New Roman"/>
              </a:rPr>
              <a:t>o</a:t>
            </a:r>
            <a:r>
              <a:rPr sz="2400" spc="-100" dirty="0">
                <a:latin typeface="Times New Roman"/>
                <a:cs typeface="Times New Roman"/>
              </a:rPr>
              <a:t>d</a:t>
            </a:r>
            <a:r>
              <a:rPr sz="2400" spc="-114" dirty="0">
                <a:latin typeface="Times New Roman"/>
                <a:cs typeface="Times New Roman"/>
              </a:rPr>
              <a:t>uce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set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of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sta</a:t>
            </a:r>
            <a:r>
              <a:rPr sz="2400" spc="-180" dirty="0">
                <a:latin typeface="Times New Roman"/>
                <a:cs typeface="Times New Roman"/>
              </a:rPr>
              <a:t>b</a:t>
            </a:r>
            <a:r>
              <a:rPr sz="2400" spc="-75" dirty="0">
                <a:latin typeface="Times New Roman"/>
                <a:cs typeface="Times New Roman"/>
              </a:rPr>
              <a:t>l</a:t>
            </a:r>
            <a:r>
              <a:rPr sz="2400" spc="-114" dirty="0">
                <a:latin typeface="Times New Roman"/>
                <a:cs typeface="Times New Roman"/>
              </a:rPr>
              <a:t>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so</a:t>
            </a:r>
            <a:r>
              <a:rPr sz="2400" spc="-65" dirty="0">
                <a:latin typeface="Times New Roman"/>
                <a:cs typeface="Times New Roman"/>
              </a:rPr>
              <a:t>ft</a:t>
            </a:r>
            <a:r>
              <a:rPr sz="2400" spc="-185" dirty="0">
                <a:latin typeface="Times New Roman"/>
                <a:cs typeface="Times New Roman"/>
              </a:rPr>
              <a:t>w</a:t>
            </a:r>
            <a:r>
              <a:rPr sz="2400" spc="-100" dirty="0">
                <a:latin typeface="Times New Roman"/>
                <a:cs typeface="Times New Roman"/>
              </a:rPr>
              <a:t>a</a:t>
            </a:r>
            <a:r>
              <a:rPr sz="2400" spc="-95" dirty="0">
                <a:latin typeface="Times New Roman"/>
                <a:cs typeface="Times New Roman"/>
              </a:rPr>
              <a:t>r</a:t>
            </a:r>
            <a:r>
              <a:rPr sz="2400" spc="-65" dirty="0">
                <a:latin typeface="Times New Roman"/>
                <a:cs typeface="Times New Roman"/>
              </a:rPr>
              <a:t>e  </a:t>
            </a:r>
            <a:r>
              <a:rPr sz="2400" spc="-85" dirty="0">
                <a:latin typeface="Times New Roman"/>
                <a:cs typeface="Times New Roman"/>
              </a:rPr>
              <a:t>requirements</a:t>
            </a:r>
            <a:endParaRPr sz="2400">
              <a:latin typeface="Times New Roman"/>
              <a:cs typeface="Times New Roman"/>
            </a:endParaRPr>
          </a:p>
          <a:p>
            <a:pPr marL="560705" marR="638810" lvl="1" indent="-22860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85416"/>
              <a:buFont typeface="Wingdings"/>
              <a:buChar char=""/>
              <a:tabLst>
                <a:tab pos="561340" algn="l"/>
              </a:tabLst>
            </a:pPr>
            <a:r>
              <a:rPr sz="2400" spc="-130" dirty="0">
                <a:latin typeface="Times New Roman"/>
                <a:cs typeface="Times New Roman"/>
              </a:rPr>
              <a:t>Software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75" dirty="0">
                <a:latin typeface="Times New Roman"/>
                <a:cs typeface="Times New Roman"/>
              </a:rPr>
              <a:t>has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to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5" dirty="0">
                <a:latin typeface="Times New Roman"/>
                <a:cs typeface="Times New Roman"/>
              </a:rPr>
              <a:t>evolve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quickly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to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reflect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changing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business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needs.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FF0000"/>
              </a:buClr>
              <a:buFont typeface="Wingdings"/>
              <a:buChar char=""/>
            </a:pPr>
            <a:endParaRPr sz="3350">
              <a:latin typeface="Times New Roman"/>
              <a:cs typeface="Times New Roman"/>
            </a:endParaRPr>
          </a:p>
          <a:p>
            <a:pPr marL="285115" marR="5080" indent="-273050">
              <a:lnSpc>
                <a:spcPct val="100000"/>
              </a:lnSpc>
              <a:buClr>
                <a:srgbClr val="FF0000"/>
              </a:buClr>
              <a:buSzPct val="85416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400" b="1" spc="-95" dirty="0">
                <a:latin typeface="Times New Roman"/>
                <a:cs typeface="Times New Roman"/>
              </a:rPr>
              <a:t>P</a:t>
            </a:r>
            <a:r>
              <a:rPr sz="2400" b="1" spc="-55" dirty="0">
                <a:latin typeface="Times New Roman"/>
                <a:cs typeface="Times New Roman"/>
              </a:rPr>
              <a:t>l</a:t>
            </a:r>
            <a:r>
              <a:rPr sz="2400" b="1" spc="-40" dirty="0">
                <a:latin typeface="Times New Roman"/>
                <a:cs typeface="Times New Roman"/>
              </a:rPr>
              <a:t>a</a:t>
            </a:r>
            <a:r>
              <a:rPr sz="2400" b="1" spc="-35" dirty="0">
                <a:latin typeface="Times New Roman"/>
                <a:cs typeface="Times New Roman"/>
              </a:rPr>
              <a:t>n</a:t>
            </a:r>
            <a:r>
              <a:rPr sz="2400" b="1" spc="70" dirty="0">
                <a:latin typeface="Times New Roman"/>
                <a:cs typeface="Times New Roman"/>
              </a:rPr>
              <a:t>-</a:t>
            </a:r>
            <a:r>
              <a:rPr sz="2400" b="1" spc="-30" dirty="0">
                <a:latin typeface="Times New Roman"/>
                <a:cs typeface="Times New Roman"/>
              </a:rPr>
              <a:t>d</a:t>
            </a:r>
            <a:r>
              <a:rPr sz="2400" b="1" spc="20" dirty="0">
                <a:latin typeface="Times New Roman"/>
                <a:cs typeface="Times New Roman"/>
              </a:rPr>
              <a:t>r</a:t>
            </a:r>
            <a:r>
              <a:rPr sz="2400" b="1" spc="-15" dirty="0">
                <a:latin typeface="Times New Roman"/>
                <a:cs typeface="Times New Roman"/>
              </a:rPr>
              <a:t>i</a:t>
            </a:r>
            <a:r>
              <a:rPr sz="2400" b="1" spc="-50" dirty="0">
                <a:latin typeface="Times New Roman"/>
                <a:cs typeface="Times New Roman"/>
              </a:rPr>
              <a:t>v</a:t>
            </a:r>
            <a:r>
              <a:rPr sz="2400" b="1" spc="25" dirty="0">
                <a:latin typeface="Times New Roman"/>
                <a:cs typeface="Times New Roman"/>
              </a:rPr>
              <a:t>e</a:t>
            </a:r>
            <a:r>
              <a:rPr sz="2400" b="1" spc="40" dirty="0">
                <a:latin typeface="Times New Roman"/>
                <a:cs typeface="Times New Roman"/>
              </a:rPr>
              <a:t>n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55" dirty="0">
                <a:latin typeface="Times New Roman"/>
                <a:cs typeface="Times New Roman"/>
              </a:rPr>
              <a:t>d</a:t>
            </a:r>
            <a:r>
              <a:rPr sz="2400" b="1" spc="15" dirty="0">
                <a:latin typeface="Times New Roman"/>
                <a:cs typeface="Times New Roman"/>
              </a:rPr>
              <a:t>e</a:t>
            </a:r>
            <a:r>
              <a:rPr sz="2400" b="1" spc="-50" dirty="0">
                <a:latin typeface="Times New Roman"/>
                <a:cs typeface="Times New Roman"/>
              </a:rPr>
              <a:t>v</a:t>
            </a:r>
            <a:r>
              <a:rPr sz="2400" b="1" spc="50" dirty="0">
                <a:latin typeface="Times New Roman"/>
                <a:cs typeface="Times New Roman"/>
              </a:rPr>
              <a:t>el</a:t>
            </a:r>
            <a:r>
              <a:rPr sz="2400" b="1" spc="70" dirty="0">
                <a:latin typeface="Times New Roman"/>
                <a:cs typeface="Times New Roman"/>
              </a:rPr>
              <a:t>o</a:t>
            </a:r>
            <a:r>
              <a:rPr sz="2400" b="1" spc="10" dirty="0">
                <a:latin typeface="Times New Roman"/>
                <a:cs typeface="Times New Roman"/>
              </a:rPr>
              <a:t>pmen</a:t>
            </a:r>
            <a:r>
              <a:rPr sz="2400" b="1" spc="25" dirty="0">
                <a:latin typeface="Times New Roman"/>
                <a:cs typeface="Times New Roman"/>
              </a:rPr>
              <a:t>t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60" dirty="0">
                <a:latin typeface="Times New Roman"/>
                <a:cs typeface="Times New Roman"/>
              </a:rPr>
              <a:t>es</a:t>
            </a:r>
            <a:r>
              <a:rPr sz="2400" spc="-145" dirty="0">
                <a:latin typeface="Times New Roman"/>
                <a:cs typeface="Times New Roman"/>
              </a:rPr>
              <a:t>s</a:t>
            </a:r>
            <a:r>
              <a:rPr sz="2400" spc="-95" dirty="0">
                <a:latin typeface="Times New Roman"/>
                <a:cs typeface="Times New Roman"/>
              </a:rPr>
              <a:t>ential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for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s</a:t>
            </a:r>
            <a:r>
              <a:rPr sz="2400" spc="-155" dirty="0">
                <a:latin typeface="Times New Roman"/>
                <a:cs typeface="Times New Roman"/>
              </a:rPr>
              <a:t>om</a:t>
            </a:r>
            <a:r>
              <a:rPr sz="2400" spc="-85" dirty="0">
                <a:latin typeface="Times New Roman"/>
                <a:cs typeface="Times New Roman"/>
              </a:rPr>
              <a:t>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t</a:t>
            </a:r>
            <a:r>
              <a:rPr sz="2400" spc="-120" dirty="0">
                <a:latin typeface="Times New Roman"/>
                <a:cs typeface="Times New Roman"/>
              </a:rPr>
              <a:t>y</a:t>
            </a:r>
            <a:r>
              <a:rPr sz="2400" spc="-125" dirty="0">
                <a:latin typeface="Times New Roman"/>
                <a:cs typeface="Times New Roman"/>
              </a:rPr>
              <a:t>pes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of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system  </a:t>
            </a:r>
            <a:r>
              <a:rPr sz="2400" spc="-150" dirty="0">
                <a:latin typeface="Times New Roman"/>
                <a:cs typeface="Times New Roman"/>
              </a:rPr>
              <a:t>b</a:t>
            </a:r>
            <a:r>
              <a:rPr sz="2400" spc="-35" dirty="0">
                <a:latin typeface="Times New Roman"/>
                <a:cs typeface="Times New Roman"/>
              </a:rPr>
              <a:t>ut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d</a:t>
            </a:r>
            <a:r>
              <a:rPr sz="2400" spc="-100" dirty="0">
                <a:latin typeface="Times New Roman"/>
                <a:cs typeface="Times New Roman"/>
              </a:rPr>
              <a:t>o</a:t>
            </a:r>
            <a:r>
              <a:rPr sz="2400" spc="-140" dirty="0">
                <a:latin typeface="Times New Roman"/>
                <a:cs typeface="Times New Roman"/>
              </a:rPr>
              <a:t>es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n</a:t>
            </a:r>
            <a:r>
              <a:rPr sz="2400" spc="-100" dirty="0">
                <a:latin typeface="Times New Roman"/>
                <a:cs typeface="Times New Roman"/>
              </a:rPr>
              <a:t>o</a:t>
            </a:r>
            <a:r>
              <a:rPr sz="2400" spc="30" dirty="0">
                <a:latin typeface="Times New Roman"/>
                <a:cs typeface="Times New Roman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me</a:t>
            </a:r>
            <a:r>
              <a:rPr sz="2400" spc="-100" dirty="0">
                <a:latin typeface="Times New Roman"/>
                <a:cs typeface="Times New Roman"/>
              </a:rPr>
              <a:t>e</a:t>
            </a:r>
            <a:r>
              <a:rPr sz="2400" spc="30" dirty="0">
                <a:latin typeface="Times New Roman"/>
                <a:cs typeface="Times New Roman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t</a:t>
            </a:r>
            <a:r>
              <a:rPr sz="2400" spc="-145" dirty="0">
                <a:latin typeface="Times New Roman"/>
                <a:cs typeface="Times New Roman"/>
              </a:rPr>
              <a:t>hes</a:t>
            </a:r>
            <a:r>
              <a:rPr sz="2400" spc="-95" dirty="0">
                <a:latin typeface="Times New Roman"/>
                <a:cs typeface="Times New Roman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5" dirty="0">
                <a:latin typeface="Times New Roman"/>
                <a:cs typeface="Times New Roman"/>
              </a:rPr>
              <a:t>b</a:t>
            </a:r>
            <a:r>
              <a:rPr sz="2400" spc="-160" dirty="0">
                <a:latin typeface="Times New Roman"/>
                <a:cs typeface="Times New Roman"/>
              </a:rPr>
              <a:t>u</a:t>
            </a:r>
            <a:r>
              <a:rPr sz="2400" spc="-120" dirty="0">
                <a:latin typeface="Times New Roman"/>
                <a:cs typeface="Times New Roman"/>
              </a:rPr>
              <a:t>s</a:t>
            </a:r>
            <a:r>
              <a:rPr sz="2400" spc="-125" dirty="0">
                <a:latin typeface="Times New Roman"/>
                <a:cs typeface="Times New Roman"/>
              </a:rPr>
              <a:t>ine</a:t>
            </a:r>
            <a:r>
              <a:rPr sz="2400" spc="-114" dirty="0">
                <a:latin typeface="Times New Roman"/>
                <a:cs typeface="Times New Roman"/>
              </a:rPr>
              <a:t>s</a:t>
            </a:r>
            <a:r>
              <a:rPr sz="2400" spc="-185" dirty="0">
                <a:latin typeface="Times New Roman"/>
                <a:cs typeface="Times New Roman"/>
              </a:rPr>
              <a:t>s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need</a:t>
            </a:r>
            <a:r>
              <a:rPr sz="2400" spc="-140" dirty="0">
                <a:latin typeface="Times New Roman"/>
                <a:cs typeface="Times New Roman"/>
              </a:rPr>
              <a:t>s</a:t>
            </a:r>
            <a:r>
              <a:rPr sz="2400" spc="1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285115" marR="15240" indent="-273050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SzPct val="85416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400" b="1" spc="5" dirty="0">
                <a:latin typeface="Times New Roman"/>
                <a:cs typeface="Times New Roman"/>
              </a:rPr>
              <a:t>Agile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spc="25" dirty="0">
                <a:latin typeface="Times New Roman"/>
                <a:cs typeface="Times New Roman"/>
              </a:rPr>
              <a:t>development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methods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emerged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the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late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20" dirty="0">
                <a:solidFill>
                  <a:srgbClr val="006FC0"/>
                </a:solidFill>
                <a:latin typeface="Times New Roman"/>
                <a:cs typeface="Times New Roman"/>
              </a:rPr>
              <a:t>1990s</a:t>
            </a:r>
            <a:r>
              <a:rPr sz="2400" spc="-8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whose 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155" dirty="0">
                <a:latin typeface="Times New Roman"/>
                <a:cs typeface="Times New Roman"/>
              </a:rPr>
              <a:t>aim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85" dirty="0">
                <a:latin typeface="Times New Roman"/>
                <a:cs typeface="Times New Roman"/>
              </a:rPr>
              <a:t>was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to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radically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reduce</a:t>
            </a:r>
            <a:r>
              <a:rPr sz="2400" spc="-70" dirty="0">
                <a:latin typeface="Times New Roman"/>
                <a:cs typeface="Times New Roman"/>
              </a:rPr>
              <a:t> the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delivery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time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for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working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software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systems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2C93D80-2AB2-4AED-98C1-51FF03C9D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598763" cy="3233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6648" y="679927"/>
            <a:ext cx="4929352" cy="2270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kern="1200" spc="-5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Software</a:t>
            </a: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spc="-5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Engineering</a:t>
            </a:r>
            <a:r>
              <a:rPr lang="en-US" kern="1200" spc="3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vs</a:t>
            </a:r>
            <a:r>
              <a:rPr lang="en-US" kern="1200" spc="-1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spc="-5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Computer</a:t>
            </a:r>
            <a:r>
              <a:rPr lang="en-US" kern="1200" spc="5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spc="-5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Science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647E38-F93D-4661-8D77-CE13EEB65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87B5BBF-D7F8-4180-AC84-500CAEF16B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9BAF6743-12D2-4B97-AF13-38AEB26B9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7CB54B6E-82CC-48E5-8223-14431C9B9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40A8DD7B-3B5A-4064-AB20-A57A363A7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13254DC8-A1E7-4028-B032-89B7BAFBC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6BDDCEFD-1260-4516-B911-1CC79660E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EB28FCD3-DB5F-432C-ADE8-B02B50F76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B2EEF141-4E28-43F3-923D-FA6BD694D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5E415DC7-3700-45EF-8F34-A8047189EF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8F0A28C5-9B2F-4EF2-9558-09CBB03A1E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F3FAC98F-C21B-498D-83B7-AEAF538EE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8FE7F89D-49B8-4BEF-A533-B95F09C7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B95A4054-4049-43CC-989B-01F4D9772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5E9EFD93-D66A-4FD3-9713-937F7AEE4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8274E9C4-B6DD-4A1E-8509-269F17BEA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D6D9BBC0-9046-4433-85EA-BE768C8E6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3EE2B895-7446-4B17-BB3C-EBCB0A129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96832364-A27D-4056-A837-2A830B85B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12C6A8FF-B718-4462-9766-52B110C88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5AA93369-D473-4031-87F8-AC333CDF4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53053604-739D-43EE-9619-E4C4104A3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object 5"/>
          <p:cNvPicPr/>
          <p:nvPr/>
        </p:nvPicPr>
        <p:blipFill rotWithShape="1">
          <a:blip r:embed="rId2" cstate="print"/>
          <a:srcRect l="2735" r="124" b="8"/>
          <a:stretch/>
        </p:blipFill>
        <p:spPr>
          <a:xfrm>
            <a:off x="6606643" y="10"/>
            <a:ext cx="5585357" cy="3233973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D6C80E47-971C-437F-B030-191115B01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2"/>
            <a:ext cx="606972" cy="36240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73564" y="3379979"/>
            <a:ext cx="457200" cy="365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fld id="{81D60167-4931-47E6-BA6A-407CBD079E47}" type="slidenum">
              <a:rPr lang="en-US" sz="1200" spc="-75">
                <a:solidFill>
                  <a:srgbClr val="FFFFFF"/>
                </a:solidFill>
                <a:latin typeface="+mn-lt"/>
                <a:cs typeface="+mn-cs"/>
              </a:rPr>
              <a:pPr algn="ctr">
                <a:spcAft>
                  <a:spcPts val="600"/>
                </a:spcAft>
              </a:pPr>
              <a:t>3</a:t>
            </a:fld>
            <a:endParaRPr lang="en-US" sz="1200" spc="-75">
              <a:solidFill>
                <a:srgbClr val="FFFFFF"/>
              </a:solidFill>
              <a:latin typeface="+mn-lt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6649" y="3540334"/>
            <a:ext cx="4929351" cy="3026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Bef>
                <a:spcPts val="100"/>
              </a:spcBef>
              <a:buClr>
                <a:srgbClr val="FF0000"/>
              </a:buClr>
              <a:buSzPct val="85416"/>
              <a:buFont typeface="Arial" panose="020B0604020202020204" pitchFamily="34" charset="0"/>
              <a:buChar char="•"/>
              <a:tabLst>
                <a:tab pos="285115" algn="l"/>
                <a:tab pos="286385" algn="l"/>
              </a:tabLst>
            </a:pPr>
            <a:r>
              <a:rPr lang="en-US" b="1" spc="-5"/>
              <a:t>Computer</a:t>
            </a:r>
            <a:r>
              <a:rPr lang="en-US" b="1"/>
              <a:t> </a:t>
            </a:r>
            <a:r>
              <a:rPr lang="en-US" b="1" spc="-5"/>
              <a:t>Science</a:t>
            </a:r>
            <a:r>
              <a:rPr lang="en-US" b="1"/>
              <a:t> </a:t>
            </a:r>
            <a:r>
              <a:rPr lang="en-US"/>
              <a:t>is</a:t>
            </a:r>
            <a:r>
              <a:rPr lang="en-US" spc="5"/>
              <a:t> </a:t>
            </a:r>
            <a:r>
              <a:rPr lang="en-US" spc="-5"/>
              <a:t>concerned</a:t>
            </a:r>
            <a:r>
              <a:rPr lang="en-US" spc="20"/>
              <a:t> </a:t>
            </a:r>
            <a:r>
              <a:rPr lang="en-US" spc="-5"/>
              <a:t>with</a:t>
            </a:r>
            <a:r>
              <a:rPr lang="en-US" spc="20"/>
              <a:t> </a:t>
            </a:r>
            <a:r>
              <a:rPr lang="en-US"/>
              <a:t>theory</a:t>
            </a:r>
          </a:p>
          <a:p>
            <a:pPr marL="285750" indent="-228600">
              <a:lnSpc>
                <a:spcPct val="9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US" spc="-10"/>
              <a:t>and</a:t>
            </a:r>
            <a:endParaRPr lang="en-US"/>
          </a:p>
          <a:p>
            <a:pPr marL="285750" marR="508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pc="-5"/>
              <a:t>Fundamentals,</a:t>
            </a:r>
            <a:r>
              <a:rPr lang="en-US" spc="10"/>
              <a:t> </a:t>
            </a:r>
            <a:r>
              <a:rPr lang="en-US" spc="-5"/>
              <a:t>while</a:t>
            </a:r>
            <a:r>
              <a:rPr lang="en-US" spc="45"/>
              <a:t> </a:t>
            </a:r>
            <a:r>
              <a:rPr lang="en-US" b="1"/>
              <a:t>Software</a:t>
            </a:r>
            <a:r>
              <a:rPr lang="en-US" b="1" spc="-20"/>
              <a:t> </a:t>
            </a:r>
            <a:r>
              <a:rPr lang="en-US" b="1" spc="-5"/>
              <a:t>Engineering</a:t>
            </a:r>
            <a:r>
              <a:rPr lang="en-US" b="1" spc="-10"/>
              <a:t> </a:t>
            </a:r>
            <a:r>
              <a:rPr lang="en-US" spc="-5"/>
              <a:t>is </a:t>
            </a:r>
            <a:r>
              <a:rPr lang="en-US"/>
              <a:t> </a:t>
            </a:r>
            <a:r>
              <a:rPr lang="en-US" spc="-5"/>
              <a:t>concerned</a:t>
            </a:r>
            <a:r>
              <a:rPr lang="en-US" spc="20"/>
              <a:t> </a:t>
            </a:r>
            <a:r>
              <a:rPr lang="en-US" spc="-5"/>
              <a:t>with</a:t>
            </a:r>
            <a:r>
              <a:rPr lang="en-US" spc="10"/>
              <a:t> </a:t>
            </a:r>
            <a:r>
              <a:rPr lang="en-US" spc="-5"/>
              <a:t>the</a:t>
            </a:r>
            <a:r>
              <a:rPr lang="en-US" spc="10"/>
              <a:t> </a:t>
            </a:r>
            <a:r>
              <a:rPr lang="en-US" spc="-5"/>
              <a:t>practicalities</a:t>
            </a:r>
            <a:r>
              <a:rPr lang="en-US" spc="40"/>
              <a:t> </a:t>
            </a:r>
            <a:r>
              <a:rPr lang="en-US"/>
              <a:t>of</a:t>
            </a:r>
            <a:r>
              <a:rPr lang="en-US" spc="10"/>
              <a:t> </a:t>
            </a:r>
            <a:r>
              <a:rPr lang="en-US" spc="-5"/>
              <a:t>development </a:t>
            </a:r>
            <a:r>
              <a:rPr lang="en-US" spc="-655"/>
              <a:t> </a:t>
            </a:r>
            <a:r>
              <a:rPr lang="en-US" spc="-5"/>
              <a:t>and</a:t>
            </a:r>
            <a:r>
              <a:rPr lang="en-US" spc="5"/>
              <a:t> </a:t>
            </a:r>
            <a:r>
              <a:rPr lang="en-US" spc="-5"/>
              <a:t>delivering</a:t>
            </a:r>
            <a:r>
              <a:rPr lang="en-US" spc="30"/>
              <a:t> </a:t>
            </a:r>
            <a:r>
              <a:rPr lang="en-US"/>
              <a:t>a </a:t>
            </a:r>
            <a:r>
              <a:rPr lang="en-US" spc="-5"/>
              <a:t>useful</a:t>
            </a:r>
            <a:r>
              <a:rPr lang="en-US"/>
              <a:t> </a:t>
            </a:r>
            <a:r>
              <a:rPr lang="en-US" spc="-5"/>
              <a:t>Software</a:t>
            </a:r>
            <a:endParaRPr lang="en-US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/>
          </a:p>
          <a:p>
            <a:pPr marL="285750" marR="192405" indent="-228600">
              <a:lnSpc>
                <a:spcPct val="90000"/>
              </a:lnSpc>
              <a:buClr>
                <a:srgbClr val="FF0000"/>
              </a:buClr>
              <a:buSzPct val="85416"/>
              <a:buFont typeface="Arial" panose="020B0604020202020204" pitchFamily="34" charset="0"/>
              <a:buChar char="•"/>
              <a:tabLst>
                <a:tab pos="285115" algn="l"/>
                <a:tab pos="286385" algn="l"/>
              </a:tabLst>
            </a:pPr>
            <a:r>
              <a:rPr lang="en-US" b="1"/>
              <a:t>Software</a:t>
            </a:r>
            <a:r>
              <a:rPr lang="en-US"/>
              <a:t>:</a:t>
            </a:r>
            <a:r>
              <a:rPr lang="en-US" spc="-30"/>
              <a:t> </a:t>
            </a:r>
            <a:r>
              <a:rPr lang="en-US" spc="-5"/>
              <a:t>Computer</a:t>
            </a:r>
            <a:r>
              <a:rPr lang="en-US" spc="30"/>
              <a:t> </a:t>
            </a:r>
            <a:r>
              <a:rPr lang="en-US" spc="-5"/>
              <a:t>programs</a:t>
            </a:r>
            <a:r>
              <a:rPr lang="en-US" spc="15"/>
              <a:t> </a:t>
            </a:r>
            <a:r>
              <a:rPr lang="en-US" spc="-5"/>
              <a:t>and</a:t>
            </a:r>
            <a:r>
              <a:rPr lang="en-US" spc="5"/>
              <a:t> </a:t>
            </a:r>
            <a:r>
              <a:rPr lang="en-US" spc="-5"/>
              <a:t>associated </a:t>
            </a:r>
            <a:r>
              <a:rPr lang="en-US" spc="-650"/>
              <a:t> </a:t>
            </a:r>
            <a:r>
              <a:rPr lang="en-US" spc="-5"/>
              <a:t>documentation.</a:t>
            </a:r>
            <a:r>
              <a:rPr lang="en-US" spc="15"/>
              <a:t> </a:t>
            </a:r>
            <a:r>
              <a:rPr lang="en-US" spc="-5"/>
              <a:t>Software</a:t>
            </a:r>
            <a:r>
              <a:rPr lang="en-US" spc="5"/>
              <a:t> </a:t>
            </a:r>
            <a:r>
              <a:rPr lang="en-US" spc="-5"/>
              <a:t>products</a:t>
            </a:r>
            <a:r>
              <a:rPr lang="en-US"/>
              <a:t> may</a:t>
            </a:r>
            <a:r>
              <a:rPr lang="en-US" spc="-10"/>
              <a:t> </a:t>
            </a:r>
            <a:r>
              <a:rPr lang="en-US"/>
              <a:t>be </a:t>
            </a:r>
            <a:r>
              <a:rPr lang="en-US" spc="5"/>
              <a:t> </a:t>
            </a:r>
            <a:r>
              <a:rPr lang="en-US" spc="-5"/>
              <a:t>developed</a:t>
            </a:r>
            <a:r>
              <a:rPr lang="en-US" spc="25"/>
              <a:t> </a:t>
            </a:r>
            <a:r>
              <a:rPr lang="en-US"/>
              <a:t>for </a:t>
            </a:r>
            <a:r>
              <a:rPr lang="en-US" spc="-5"/>
              <a:t>a</a:t>
            </a:r>
            <a:r>
              <a:rPr lang="en-US" spc="-15"/>
              <a:t> </a:t>
            </a:r>
            <a:r>
              <a:rPr lang="en-US" spc="-5"/>
              <a:t>particular</a:t>
            </a:r>
            <a:r>
              <a:rPr lang="en-US" spc="30"/>
              <a:t> </a:t>
            </a:r>
            <a:r>
              <a:rPr lang="en-US"/>
              <a:t>customer </a:t>
            </a:r>
            <a:r>
              <a:rPr lang="en-US" spc="-10"/>
              <a:t>or</a:t>
            </a:r>
            <a:r>
              <a:rPr lang="en-US" spc="-5"/>
              <a:t> </a:t>
            </a:r>
            <a:r>
              <a:rPr lang="en-US"/>
              <a:t>may </a:t>
            </a:r>
            <a:r>
              <a:rPr lang="en-US" spc="-10"/>
              <a:t>be </a:t>
            </a:r>
            <a:r>
              <a:rPr lang="en-US" spc="-5"/>
              <a:t> developed</a:t>
            </a:r>
            <a:r>
              <a:rPr lang="en-US" spc="25"/>
              <a:t> </a:t>
            </a:r>
            <a:r>
              <a:rPr lang="en-US" i="1" spc="-5"/>
              <a:t>for</a:t>
            </a:r>
            <a:r>
              <a:rPr lang="en-US" i="1" spc="5"/>
              <a:t> </a:t>
            </a:r>
            <a:r>
              <a:rPr lang="en-US" i="1" spc="-5"/>
              <a:t>a</a:t>
            </a:r>
            <a:r>
              <a:rPr lang="en-US" i="1" spc="-10"/>
              <a:t> </a:t>
            </a:r>
            <a:r>
              <a:rPr lang="en-US" i="1" spc="-5"/>
              <a:t>general</a:t>
            </a:r>
            <a:r>
              <a:rPr lang="en-US" i="1" spc="20"/>
              <a:t> </a:t>
            </a:r>
            <a:r>
              <a:rPr lang="en-US" i="1" spc="-5"/>
              <a:t>market.</a:t>
            </a:r>
            <a:endParaRPr lang="en-US"/>
          </a:p>
        </p:txBody>
      </p:sp>
      <p:pic>
        <p:nvPicPr>
          <p:cNvPr id="4" name="object 4"/>
          <p:cNvPicPr/>
          <p:nvPr/>
        </p:nvPicPr>
        <p:blipFill rotWithShape="1">
          <a:blip r:embed="rId3" cstate="print"/>
          <a:srcRect t="1824" r="-2" b="2771"/>
          <a:stretch/>
        </p:blipFill>
        <p:spPr>
          <a:xfrm>
            <a:off x="6606643" y="3244257"/>
            <a:ext cx="5585357" cy="3613743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3028" y="1763857"/>
            <a:ext cx="4582668" cy="373107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122706"/>
            <a:ext cx="5346051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Agile</a:t>
            </a:r>
            <a:r>
              <a:rPr spc="-80" dirty="0"/>
              <a:t> </a:t>
            </a:r>
            <a:r>
              <a:rPr spc="-55" dirty="0"/>
              <a:t>development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339" y="6501276"/>
            <a:ext cx="351155" cy="32004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02235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800" spc="-75" dirty="0">
                <a:latin typeface="Times New Roman"/>
                <a:cs typeface="Times New Roman"/>
              </a:rPr>
              <a:t>30</a:t>
            </a:fld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5343" y="1209421"/>
            <a:ext cx="7577455" cy="333375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00"/>
              </a:spcBef>
              <a:buClr>
                <a:srgbClr val="FF0000"/>
              </a:buClr>
              <a:buSzPct val="85416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400" spc="-70" dirty="0">
                <a:latin typeface="Times New Roman"/>
                <a:cs typeface="Times New Roman"/>
              </a:rPr>
              <a:t>Pr</a:t>
            </a:r>
            <a:r>
              <a:rPr sz="2400" spc="-150" dirty="0">
                <a:latin typeface="Times New Roman"/>
                <a:cs typeface="Times New Roman"/>
              </a:rPr>
              <a:t>o</a:t>
            </a:r>
            <a:r>
              <a:rPr sz="2400" spc="-105" dirty="0">
                <a:latin typeface="Times New Roman"/>
                <a:cs typeface="Times New Roman"/>
              </a:rPr>
              <a:t>g</a:t>
            </a:r>
            <a:r>
              <a:rPr sz="2400" spc="-85" dirty="0">
                <a:latin typeface="Times New Roman"/>
                <a:cs typeface="Times New Roman"/>
              </a:rPr>
              <a:t>ra</a:t>
            </a:r>
            <a:r>
              <a:rPr sz="2400" spc="-155" dirty="0">
                <a:latin typeface="Times New Roman"/>
                <a:cs typeface="Times New Roman"/>
              </a:rPr>
              <a:t>m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specific</a:t>
            </a:r>
            <a:r>
              <a:rPr sz="2400" spc="-180" dirty="0">
                <a:latin typeface="Times New Roman"/>
                <a:cs typeface="Times New Roman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tio</a:t>
            </a:r>
            <a:r>
              <a:rPr sz="2400" spc="-85" dirty="0">
                <a:latin typeface="Times New Roman"/>
                <a:cs typeface="Times New Roman"/>
              </a:rPr>
              <a:t>n</a:t>
            </a:r>
            <a:r>
              <a:rPr sz="2400" spc="100" dirty="0">
                <a:latin typeface="Times New Roman"/>
                <a:cs typeface="Times New Roman"/>
              </a:rPr>
              <a:t>,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des</a:t>
            </a:r>
            <a:r>
              <a:rPr sz="2400" spc="-140" dirty="0">
                <a:latin typeface="Times New Roman"/>
                <a:cs typeface="Times New Roman"/>
              </a:rPr>
              <a:t>ign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an</a:t>
            </a:r>
            <a:r>
              <a:rPr sz="2400" spc="-140" dirty="0">
                <a:latin typeface="Times New Roman"/>
                <a:cs typeface="Times New Roman"/>
              </a:rPr>
              <a:t>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im</a:t>
            </a:r>
            <a:r>
              <a:rPr sz="2400" spc="-114" dirty="0">
                <a:latin typeface="Times New Roman"/>
                <a:cs typeface="Times New Roman"/>
              </a:rPr>
              <a:t>p</a:t>
            </a:r>
            <a:r>
              <a:rPr sz="2400" spc="-105" dirty="0">
                <a:latin typeface="Times New Roman"/>
                <a:cs typeface="Times New Roman"/>
              </a:rPr>
              <a:t>lement</a:t>
            </a:r>
            <a:r>
              <a:rPr sz="2400" spc="-125" dirty="0">
                <a:latin typeface="Times New Roman"/>
                <a:cs typeface="Times New Roman"/>
              </a:rPr>
              <a:t>a</a:t>
            </a:r>
            <a:r>
              <a:rPr sz="2400" spc="-75" dirty="0">
                <a:latin typeface="Times New Roman"/>
                <a:cs typeface="Times New Roman"/>
              </a:rPr>
              <a:t>tion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a</a:t>
            </a:r>
            <a:r>
              <a:rPr sz="2400" spc="-95" dirty="0">
                <a:latin typeface="Times New Roman"/>
                <a:cs typeface="Times New Roman"/>
              </a:rPr>
              <a:t>re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inte</a:t>
            </a:r>
            <a:r>
              <a:rPr sz="2400" spc="-30" dirty="0">
                <a:latin typeface="Times New Roman"/>
                <a:cs typeface="Times New Roman"/>
              </a:rPr>
              <a:t>r</a:t>
            </a:r>
            <a:r>
              <a:rPr sz="2400" spc="-50" dirty="0">
                <a:latin typeface="Times New Roman"/>
                <a:cs typeface="Times New Roman"/>
              </a:rPr>
              <a:t>-</a:t>
            </a:r>
            <a:r>
              <a:rPr sz="2400" spc="-120" dirty="0">
                <a:latin typeface="Times New Roman"/>
                <a:cs typeface="Times New Roman"/>
              </a:rPr>
              <a:t>le</a:t>
            </a:r>
            <a:r>
              <a:rPr sz="2400" spc="-220" dirty="0">
                <a:latin typeface="Times New Roman"/>
                <a:cs typeface="Times New Roman"/>
              </a:rPr>
              <a:t>a</a:t>
            </a:r>
            <a:r>
              <a:rPr sz="2400" spc="-254" dirty="0">
                <a:latin typeface="Times New Roman"/>
                <a:cs typeface="Times New Roman"/>
              </a:rPr>
              <a:t>v</a:t>
            </a:r>
            <a:r>
              <a:rPr sz="2400" spc="-100" dirty="0">
                <a:latin typeface="Times New Roman"/>
                <a:cs typeface="Times New Roman"/>
              </a:rPr>
              <a:t>ed</a:t>
            </a:r>
            <a:endParaRPr sz="24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605"/>
              </a:spcBef>
              <a:buClr>
                <a:srgbClr val="FF0000"/>
              </a:buClr>
              <a:buSzPct val="85416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400" spc="-145" dirty="0">
                <a:latin typeface="Times New Roman"/>
                <a:cs typeface="Times New Roman"/>
              </a:rPr>
              <a:t>T</a:t>
            </a:r>
            <a:r>
              <a:rPr sz="2400" spc="-114" dirty="0">
                <a:latin typeface="Times New Roman"/>
                <a:cs typeface="Times New Roman"/>
              </a:rPr>
              <a:t>h</a:t>
            </a:r>
            <a:r>
              <a:rPr sz="2400" spc="-95" dirty="0">
                <a:latin typeface="Times New Roman"/>
                <a:cs typeface="Times New Roman"/>
              </a:rPr>
              <a:t>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system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d</a:t>
            </a:r>
            <a:r>
              <a:rPr sz="2400" spc="-130" dirty="0">
                <a:latin typeface="Times New Roman"/>
                <a:cs typeface="Times New Roman"/>
              </a:rPr>
              <a:t>e</a:t>
            </a:r>
            <a:r>
              <a:rPr sz="2400" spc="-254" dirty="0">
                <a:latin typeface="Times New Roman"/>
                <a:cs typeface="Times New Roman"/>
              </a:rPr>
              <a:t>v</a:t>
            </a:r>
            <a:r>
              <a:rPr sz="2400" spc="-95" dirty="0">
                <a:latin typeface="Times New Roman"/>
                <a:cs typeface="Times New Roman"/>
              </a:rPr>
              <a:t>elo</a:t>
            </a:r>
            <a:r>
              <a:rPr sz="2400" spc="-110" dirty="0">
                <a:latin typeface="Times New Roman"/>
                <a:cs typeface="Times New Roman"/>
              </a:rPr>
              <a:t>p</a:t>
            </a:r>
            <a:r>
              <a:rPr sz="2400" spc="-100" dirty="0">
                <a:latin typeface="Times New Roman"/>
                <a:cs typeface="Times New Roman"/>
              </a:rPr>
              <a:t>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4" dirty="0">
                <a:latin typeface="Times New Roman"/>
                <a:cs typeface="Times New Roman"/>
              </a:rPr>
              <a:t>a</a:t>
            </a:r>
            <a:r>
              <a:rPr sz="2400" spc="-175" dirty="0">
                <a:latin typeface="Times New Roman"/>
                <a:cs typeface="Times New Roman"/>
              </a:rPr>
              <a:t>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se</a:t>
            </a:r>
            <a:r>
              <a:rPr sz="2400" spc="-25" dirty="0">
                <a:latin typeface="Times New Roman"/>
                <a:cs typeface="Times New Roman"/>
              </a:rPr>
              <a:t>r</a:t>
            </a:r>
            <a:r>
              <a:rPr sz="2400" spc="-135" dirty="0">
                <a:latin typeface="Times New Roman"/>
                <a:cs typeface="Times New Roman"/>
              </a:rPr>
              <a:t>ies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of</a:t>
            </a:r>
            <a:endParaRPr sz="2400">
              <a:latin typeface="Times New Roman"/>
              <a:cs typeface="Times New Roman"/>
            </a:endParaRPr>
          </a:p>
          <a:p>
            <a:pPr marL="285115" marR="1802130">
              <a:lnSpc>
                <a:spcPct val="100000"/>
              </a:lnSpc>
            </a:pPr>
            <a:r>
              <a:rPr sz="2400" spc="-254" dirty="0">
                <a:latin typeface="Times New Roman"/>
                <a:cs typeface="Times New Roman"/>
              </a:rPr>
              <a:t>v</a:t>
            </a:r>
            <a:r>
              <a:rPr sz="2400" spc="-40" dirty="0">
                <a:latin typeface="Times New Roman"/>
                <a:cs typeface="Times New Roman"/>
              </a:rPr>
              <a:t>e</a:t>
            </a:r>
            <a:r>
              <a:rPr sz="2400" spc="15" dirty="0">
                <a:latin typeface="Times New Roman"/>
                <a:cs typeface="Times New Roman"/>
              </a:rPr>
              <a:t>r</a:t>
            </a:r>
            <a:r>
              <a:rPr sz="2400" spc="-150" dirty="0">
                <a:latin typeface="Times New Roman"/>
                <a:cs typeface="Times New Roman"/>
              </a:rPr>
              <a:t>si</a:t>
            </a:r>
            <a:r>
              <a:rPr sz="2400" spc="-105" dirty="0">
                <a:latin typeface="Times New Roman"/>
                <a:cs typeface="Times New Roman"/>
              </a:rPr>
              <a:t>o</a:t>
            </a:r>
            <a:r>
              <a:rPr sz="2400" spc="-100" dirty="0">
                <a:latin typeface="Times New Roman"/>
                <a:cs typeface="Times New Roman"/>
              </a:rPr>
              <a:t>n</a:t>
            </a:r>
            <a:r>
              <a:rPr sz="2400" spc="-185" dirty="0">
                <a:latin typeface="Times New Roman"/>
                <a:cs typeface="Times New Roman"/>
              </a:rPr>
              <a:t>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or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inc</a:t>
            </a:r>
            <a:r>
              <a:rPr sz="2400" spc="-95" dirty="0">
                <a:latin typeface="Times New Roman"/>
                <a:cs typeface="Times New Roman"/>
              </a:rPr>
              <a:t>r</a:t>
            </a:r>
            <a:r>
              <a:rPr sz="2400" spc="-100" dirty="0">
                <a:latin typeface="Times New Roman"/>
                <a:cs typeface="Times New Roman"/>
              </a:rPr>
              <a:t>ements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with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sta</a:t>
            </a:r>
            <a:r>
              <a:rPr sz="2400" spc="-190" dirty="0">
                <a:latin typeface="Times New Roman"/>
                <a:cs typeface="Times New Roman"/>
              </a:rPr>
              <a:t>k</a:t>
            </a:r>
            <a:r>
              <a:rPr sz="2400" spc="-105" dirty="0">
                <a:latin typeface="Times New Roman"/>
                <a:cs typeface="Times New Roman"/>
              </a:rPr>
              <a:t>ehol</a:t>
            </a:r>
            <a:r>
              <a:rPr sz="2400" spc="-110" dirty="0">
                <a:latin typeface="Times New Roman"/>
                <a:cs typeface="Times New Roman"/>
              </a:rPr>
              <a:t>d</a:t>
            </a:r>
            <a:r>
              <a:rPr sz="2400" spc="-40" dirty="0">
                <a:latin typeface="Times New Roman"/>
                <a:cs typeface="Times New Roman"/>
              </a:rPr>
              <a:t>e</a:t>
            </a:r>
            <a:r>
              <a:rPr sz="2400" spc="15" dirty="0">
                <a:latin typeface="Times New Roman"/>
                <a:cs typeface="Times New Roman"/>
              </a:rPr>
              <a:t>r</a:t>
            </a:r>
            <a:r>
              <a:rPr sz="2400" spc="-185" dirty="0">
                <a:latin typeface="Times New Roman"/>
                <a:cs typeface="Times New Roman"/>
              </a:rPr>
              <a:t>s</a:t>
            </a:r>
            <a:r>
              <a:rPr sz="2400" spc="-80" dirty="0">
                <a:latin typeface="Times New Roman"/>
                <a:cs typeface="Times New Roman"/>
              </a:rPr>
              <a:t> i</a:t>
            </a:r>
            <a:r>
              <a:rPr sz="2400" spc="-190" dirty="0">
                <a:latin typeface="Times New Roman"/>
                <a:cs typeface="Times New Roman"/>
              </a:rPr>
              <a:t>n</a:t>
            </a:r>
            <a:r>
              <a:rPr sz="2400" spc="-254" dirty="0">
                <a:latin typeface="Times New Roman"/>
                <a:cs typeface="Times New Roman"/>
              </a:rPr>
              <a:t>v</a:t>
            </a:r>
            <a:r>
              <a:rPr sz="2400" spc="-120" dirty="0">
                <a:latin typeface="Times New Roman"/>
                <a:cs typeface="Times New Roman"/>
              </a:rPr>
              <a:t>ol</a:t>
            </a:r>
            <a:r>
              <a:rPr sz="2400" spc="-204" dirty="0">
                <a:latin typeface="Times New Roman"/>
                <a:cs typeface="Times New Roman"/>
              </a:rPr>
              <a:t>v</a:t>
            </a:r>
            <a:r>
              <a:rPr sz="2400" spc="-75" dirty="0">
                <a:latin typeface="Times New Roman"/>
                <a:cs typeface="Times New Roman"/>
              </a:rPr>
              <a:t>ed  </a:t>
            </a:r>
            <a:r>
              <a:rPr sz="2400" spc="-110" dirty="0">
                <a:latin typeface="Times New Roman"/>
                <a:cs typeface="Times New Roman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version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specification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and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evaluation</a:t>
            </a:r>
            <a:endParaRPr sz="24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SzPct val="85416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400" spc="-90" dirty="0">
                <a:latin typeface="Times New Roman"/>
                <a:cs typeface="Times New Roman"/>
              </a:rPr>
              <a:t>Frequent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delivery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of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new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versions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for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evaluation</a:t>
            </a:r>
            <a:endParaRPr sz="2400">
              <a:latin typeface="Times New Roman"/>
              <a:cs typeface="Times New Roman"/>
            </a:endParaRPr>
          </a:p>
          <a:p>
            <a:pPr marL="285115" marR="1516380" indent="-285115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SzPct val="85416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400" spc="-130" dirty="0">
                <a:latin typeface="Times New Roman"/>
                <a:cs typeface="Times New Roman"/>
              </a:rPr>
              <a:t>Extensive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tool </a:t>
            </a:r>
            <a:r>
              <a:rPr sz="2400" spc="-65" dirty="0">
                <a:latin typeface="Times New Roman"/>
                <a:cs typeface="Times New Roman"/>
              </a:rPr>
              <a:t>support</a:t>
            </a:r>
            <a:r>
              <a:rPr sz="2400" spc="-85" dirty="0">
                <a:latin typeface="Times New Roman"/>
                <a:cs typeface="Times New Roman"/>
              </a:rPr>
              <a:t> (e.g.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automated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testing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tools)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60" dirty="0">
                <a:latin typeface="Times New Roman"/>
                <a:cs typeface="Times New Roman"/>
              </a:rPr>
              <a:t>u</a:t>
            </a:r>
            <a:r>
              <a:rPr sz="2400" spc="-120" dirty="0">
                <a:latin typeface="Times New Roman"/>
                <a:cs typeface="Times New Roman"/>
              </a:rPr>
              <a:t>s</a:t>
            </a:r>
            <a:r>
              <a:rPr sz="2400" spc="-100" dirty="0">
                <a:latin typeface="Times New Roman"/>
                <a:cs typeface="Times New Roman"/>
              </a:rPr>
              <a:t>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to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s</a:t>
            </a:r>
            <a:r>
              <a:rPr sz="2400" spc="-155" dirty="0">
                <a:latin typeface="Times New Roman"/>
                <a:cs typeface="Times New Roman"/>
              </a:rPr>
              <a:t>u</a:t>
            </a:r>
            <a:r>
              <a:rPr sz="2400" spc="-105" dirty="0">
                <a:latin typeface="Times New Roman"/>
                <a:cs typeface="Times New Roman"/>
              </a:rPr>
              <a:t>p</a:t>
            </a:r>
            <a:r>
              <a:rPr sz="2400" spc="-100" dirty="0">
                <a:latin typeface="Times New Roman"/>
                <a:cs typeface="Times New Roman"/>
              </a:rPr>
              <a:t>p</a:t>
            </a:r>
            <a:r>
              <a:rPr sz="2400" spc="-45" dirty="0">
                <a:latin typeface="Times New Roman"/>
                <a:cs typeface="Times New Roman"/>
              </a:rPr>
              <a:t>o</a:t>
            </a:r>
            <a:r>
              <a:rPr sz="2400" spc="55" dirty="0">
                <a:latin typeface="Times New Roman"/>
                <a:cs typeface="Times New Roman"/>
              </a:rPr>
              <a:t>r</a:t>
            </a:r>
            <a:r>
              <a:rPr sz="2400" spc="30" dirty="0">
                <a:latin typeface="Times New Roman"/>
                <a:cs typeface="Times New Roman"/>
              </a:rPr>
              <a:t>t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d</a:t>
            </a:r>
            <a:r>
              <a:rPr sz="2400" spc="-130" dirty="0">
                <a:latin typeface="Times New Roman"/>
                <a:cs typeface="Times New Roman"/>
              </a:rPr>
              <a:t>e</a:t>
            </a:r>
            <a:r>
              <a:rPr sz="2400" spc="-254" dirty="0">
                <a:latin typeface="Times New Roman"/>
                <a:cs typeface="Times New Roman"/>
              </a:rPr>
              <a:t>v</a:t>
            </a:r>
            <a:r>
              <a:rPr sz="2400" spc="-95" dirty="0">
                <a:latin typeface="Times New Roman"/>
                <a:cs typeface="Times New Roman"/>
              </a:rPr>
              <a:t>elo</a:t>
            </a:r>
            <a:r>
              <a:rPr sz="2400" spc="-110" dirty="0">
                <a:latin typeface="Times New Roman"/>
                <a:cs typeface="Times New Roman"/>
              </a:rPr>
              <a:t>p</a:t>
            </a:r>
            <a:r>
              <a:rPr sz="2400" spc="-45" dirty="0">
                <a:latin typeface="Times New Roman"/>
                <a:cs typeface="Times New Roman"/>
              </a:rPr>
              <a:t>ment.</a:t>
            </a:r>
            <a:endParaRPr sz="24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SzPct val="85416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400" spc="-150" dirty="0">
                <a:latin typeface="Times New Roman"/>
                <a:cs typeface="Times New Roman"/>
              </a:rPr>
              <a:t>Minimal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do</a:t>
            </a:r>
            <a:r>
              <a:rPr sz="2400" spc="-105" dirty="0">
                <a:latin typeface="Times New Roman"/>
                <a:cs typeface="Times New Roman"/>
              </a:rPr>
              <a:t>cument</a:t>
            </a:r>
            <a:r>
              <a:rPr sz="2400" spc="-125" dirty="0">
                <a:latin typeface="Times New Roman"/>
                <a:cs typeface="Times New Roman"/>
              </a:rPr>
              <a:t>a</a:t>
            </a:r>
            <a:r>
              <a:rPr sz="2400" spc="-75" dirty="0">
                <a:latin typeface="Times New Roman"/>
                <a:cs typeface="Times New Roman"/>
              </a:rPr>
              <a:t>tion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focus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on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29" dirty="0">
                <a:latin typeface="Times New Roman"/>
                <a:cs typeface="Times New Roman"/>
              </a:rPr>
              <a:t>w</a:t>
            </a:r>
            <a:r>
              <a:rPr sz="2400" spc="-70" dirty="0">
                <a:latin typeface="Times New Roman"/>
                <a:cs typeface="Times New Roman"/>
              </a:rPr>
              <a:t>or</a:t>
            </a:r>
            <a:r>
              <a:rPr sz="2400" spc="-80" dirty="0">
                <a:latin typeface="Times New Roman"/>
                <a:cs typeface="Times New Roman"/>
              </a:rPr>
              <a:t>k</a:t>
            </a:r>
            <a:r>
              <a:rPr sz="2400" spc="-140" dirty="0">
                <a:latin typeface="Times New Roman"/>
                <a:cs typeface="Times New Roman"/>
              </a:rPr>
              <a:t>ing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code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8194" y="6257035"/>
            <a:ext cx="34391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solidFill>
                  <a:srgbClr val="696363"/>
                </a:solidFill>
                <a:latin typeface="Times New Roman"/>
                <a:cs typeface="Times New Roman"/>
              </a:rPr>
              <a:t>Qu</a:t>
            </a:r>
            <a:r>
              <a:rPr sz="1400" spc="-30" dirty="0">
                <a:solidFill>
                  <a:srgbClr val="696363"/>
                </a:solidFill>
                <a:latin typeface="Times New Roman"/>
                <a:cs typeface="Times New Roman"/>
              </a:rPr>
              <a:t>o</a:t>
            </a:r>
            <a:r>
              <a:rPr sz="1400" spc="-15" dirty="0">
                <a:solidFill>
                  <a:srgbClr val="696363"/>
                </a:solidFill>
                <a:latin typeface="Times New Roman"/>
                <a:cs typeface="Times New Roman"/>
              </a:rPr>
              <a:t>t</a:t>
            </a:r>
            <a:r>
              <a:rPr sz="1400" spc="-30" dirty="0">
                <a:solidFill>
                  <a:srgbClr val="696363"/>
                </a:solidFill>
                <a:latin typeface="Times New Roman"/>
                <a:cs typeface="Times New Roman"/>
              </a:rPr>
              <a:t>e</a:t>
            </a:r>
            <a:r>
              <a:rPr sz="1400" spc="-60" dirty="0">
                <a:solidFill>
                  <a:srgbClr val="696363"/>
                </a:solidFill>
                <a:latin typeface="Times New Roman"/>
                <a:cs typeface="Times New Roman"/>
              </a:rPr>
              <a:t>d </a:t>
            </a:r>
            <a:r>
              <a:rPr sz="1400" spc="-114" dirty="0">
                <a:solidFill>
                  <a:srgbClr val="696363"/>
                </a:solidFill>
                <a:latin typeface="Times New Roman"/>
                <a:cs typeface="Times New Roman"/>
              </a:rPr>
              <a:t>f</a:t>
            </a:r>
            <a:r>
              <a:rPr sz="1400" spc="-5" dirty="0">
                <a:solidFill>
                  <a:srgbClr val="696363"/>
                </a:solidFill>
                <a:latin typeface="Times New Roman"/>
                <a:cs typeface="Times New Roman"/>
              </a:rPr>
              <a:t>r</a:t>
            </a:r>
            <a:r>
              <a:rPr sz="1400" spc="-60" dirty="0">
                <a:solidFill>
                  <a:srgbClr val="696363"/>
                </a:solidFill>
                <a:latin typeface="Times New Roman"/>
                <a:cs typeface="Times New Roman"/>
              </a:rPr>
              <a:t>o</a:t>
            </a:r>
            <a:r>
              <a:rPr sz="1400" spc="-80" dirty="0">
                <a:solidFill>
                  <a:srgbClr val="696363"/>
                </a:solidFill>
                <a:latin typeface="Times New Roman"/>
                <a:cs typeface="Times New Roman"/>
              </a:rPr>
              <a:t>m</a:t>
            </a:r>
            <a:r>
              <a:rPr sz="1400" spc="-45" dirty="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sz="1400" spc="-90" dirty="0">
                <a:solidFill>
                  <a:srgbClr val="696363"/>
                </a:solidFill>
                <a:latin typeface="Times New Roman"/>
                <a:cs typeface="Times New Roman"/>
              </a:rPr>
              <a:t>Cha</a:t>
            </a:r>
            <a:r>
              <a:rPr sz="1400" spc="-80" dirty="0">
                <a:solidFill>
                  <a:srgbClr val="696363"/>
                </a:solidFill>
                <a:latin typeface="Times New Roman"/>
                <a:cs typeface="Times New Roman"/>
              </a:rPr>
              <a:t>p</a:t>
            </a:r>
            <a:r>
              <a:rPr sz="1400" spc="-15" dirty="0">
                <a:solidFill>
                  <a:srgbClr val="696363"/>
                </a:solidFill>
                <a:latin typeface="Times New Roman"/>
                <a:cs typeface="Times New Roman"/>
              </a:rPr>
              <a:t>t</a:t>
            </a:r>
            <a:r>
              <a:rPr sz="1400" spc="-30" dirty="0">
                <a:solidFill>
                  <a:srgbClr val="696363"/>
                </a:solidFill>
                <a:latin typeface="Times New Roman"/>
                <a:cs typeface="Times New Roman"/>
              </a:rPr>
              <a:t>e</a:t>
            </a:r>
            <a:r>
              <a:rPr sz="1400" spc="15" dirty="0">
                <a:solidFill>
                  <a:srgbClr val="696363"/>
                </a:solidFill>
                <a:latin typeface="Times New Roman"/>
                <a:cs typeface="Times New Roman"/>
              </a:rPr>
              <a:t>r</a:t>
            </a:r>
            <a:r>
              <a:rPr sz="1400" spc="-45" dirty="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sz="1400" spc="-60" dirty="0">
                <a:solidFill>
                  <a:srgbClr val="696363"/>
                </a:solidFill>
                <a:latin typeface="Times New Roman"/>
                <a:cs typeface="Times New Roman"/>
              </a:rPr>
              <a:t>3</a:t>
            </a:r>
            <a:r>
              <a:rPr sz="1400" spc="-155" dirty="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sz="1400" spc="-180" dirty="0">
                <a:solidFill>
                  <a:srgbClr val="696363"/>
                </a:solidFill>
                <a:latin typeface="Times New Roman"/>
                <a:cs typeface="Times New Roman"/>
              </a:rPr>
              <a:t>A</a:t>
            </a:r>
            <a:r>
              <a:rPr sz="1400" spc="-90" dirty="0">
                <a:solidFill>
                  <a:srgbClr val="696363"/>
                </a:solidFill>
                <a:latin typeface="Times New Roman"/>
                <a:cs typeface="Times New Roman"/>
              </a:rPr>
              <a:t>g</a:t>
            </a:r>
            <a:r>
              <a:rPr sz="1400" spc="-60" dirty="0">
                <a:solidFill>
                  <a:srgbClr val="696363"/>
                </a:solidFill>
                <a:latin typeface="Times New Roman"/>
                <a:cs typeface="Times New Roman"/>
              </a:rPr>
              <a:t>ile</a:t>
            </a:r>
            <a:r>
              <a:rPr sz="1400" spc="-35" dirty="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sz="1400" spc="-135" dirty="0">
                <a:solidFill>
                  <a:srgbClr val="696363"/>
                </a:solidFill>
                <a:latin typeface="Times New Roman"/>
                <a:cs typeface="Times New Roman"/>
              </a:rPr>
              <a:t>S</a:t>
            </a:r>
            <a:r>
              <a:rPr sz="1400" spc="-114" dirty="0">
                <a:solidFill>
                  <a:srgbClr val="696363"/>
                </a:solidFill>
                <a:latin typeface="Times New Roman"/>
                <a:cs typeface="Times New Roman"/>
              </a:rPr>
              <a:t>of</a:t>
            </a:r>
            <a:r>
              <a:rPr sz="1400" spc="-15" dirty="0">
                <a:solidFill>
                  <a:srgbClr val="696363"/>
                </a:solidFill>
                <a:latin typeface="Times New Roman"/>
                <a:cs typeface="Times New Roman"/>
              </a:rPr>
              <a:t>t</a:t>
            </a:r>
            <a:r>
              <a:rPr sz="1400" spc="-55" dirty="0">
                <a:solidFill>
                  <a:srgbClr val="696363"/>
                </a:solidFill>
                <a:latin typeface="Times New Roman"/>
                <a:cs typeface="Times New Roman"/>
              </a:rPr>
              <a:t>w</a:t>
            </a:r>
            <a:r>
              <a:rPr sz="1400" spc="-60" dirty="0">
                <a:solidFill>
                  <a:srgbClr val="696363"/>
                </a:solidFill>
                <a:latin typeface="Times New Roman"/>
                <a:cs typeface="Times New Roman"/>
              </a:rPr>
              <a:t>a</a:t>
            </a:r>
            <a:r>
              <a:rPr sz="1400" spc="-55" dirty="0">
                <a:solidFill>
                  <a:srgbClr val="696363"/>
                </a:solidFill>
                <a:latin typeface="Times New Roman"/>
                <a:cs typeface="Times New Roman"/>
              </a:rPr>
              <a:t>re </a:t>
            </a:r>
            <a:r>
              <a:rPr sz="1400" spc="-80" dirty="0">
                <a:solidFill>
                  <a:srgbClr val="696363"/>
                </a:solidFill>
                <a:latin typeface="Times New Roman"/>
                <a:cs typeface="Times New Roman"/>
              </a:rPr>
              <a:t>D</a:t>
            </a:r>
            <a:r>
              <a:rPr sz="1400" spc="-85" dirty="0">
                <a:solidFill>
                  <a:srgbClr val="696363"/>
                </a:solidFill>
                <a:latin typeface="Times New Roman"/>
                <a:cs typeface="Times New Roman"/>
              </a:rPr>
              <a:t>e</a:t>
            </a:r>
            <a:r>
              <a:rPr sz="1400" spc="-140" dirty="0">
                <a:solidFill>
                  <a:srgbClr val="696363"/>
                </a:solidFill>
                <a:latin typeface="Times New Roman"/>
                <a:cs typeface="Times New Roman"/>
              </a:rPr>
              <a:t>v</a:t>
            </a:r>
            <a:r>
              <a:rPr sz="1400" spc="-65" dirty="0">
                <a:solidFill>
                  <a:srgbClr val="696363"/>
                </a:solidFill>
                <a:latin typeface="Times New Roman"/>
                <a:cs typeface="Times New Roman"/>
              </a:rPr>
              <a:t>e</a:t>
            </a:r>
            <a:r>
              <a:rPr sz="1400" spc="-60" dirty="0">
                <a:solidFill>
                  <a:srgbClr val="696363"/>
                </a:solidFill>
                <a:latin typeface="Times New Roman"/>
                <a:cs typeface="Times New Roman"/>
              </a:rPr>
              <a:t>lop</a:t>
            </a:r>
            <a:r>
              <a:rPr sz="1400" spc="-90" dirty="0">
                <a:solidFill>
                  <a:srgbClr val="696363"/>
                </a:solidFill>
                <a:latin typeface="Times New Roman"/>
                <a:cs typeface="Times New Roman"/>
              </a:rPr>
              <a:t>m</a:t>
            </a:r>
            <a:r>
              <a:rPr sz="1400" spc="-60" dirty="0">
                <a:solidFill>
                  <a:srgbClr val="696363"/>
                </a:solidFill>
                <a:latin typeface="Times New Roman"/>
                <a:cs typeface="Times New Roman"/>
              </a:rPr>
              <a:t>en</a:t>
            </a:r>
            <a:r>
              <a:rPr sz="1400" spc="20" dirty="0">
                <a:solidFill>
                  <a:srgbClr val="696363"/>
                </a:solidFill>
                <a:latin typeface="Times New Roman"/>
                <a:cs typeface="Times New Roman"/>
              </a:rPr>
              <a:t>t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494" y="60008"/>
            <a:ext cx="5318633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0" dirty="0"/>
              <a:t>When</a:t>
            </a:r>
            <a:r>
              <a:rPr spc="-10" dirty="0"/>
              <a:t> </a:t>
            </a:r>
            <a:r>
              <a:rPr spc="-85" dirty="0"/>
              <a:t>to</a:t>
            </a:r>
            <a:r>
              <a:rPr spc="-20" dirty="0"/>
              <a:t> </a:t>
            </a:r>
            <a:r>
              <a:rPr spc="5" dirty="0"/>
              <a:t>use</a:t>
            </a:r>
            <a:r>
              <a:rPr spc="-15" dirty="0"/>
              <a:t> </a:t>
            </a:r>
            <a:r>
              <a:rPr spc="-85" dirty="0"/>
              <a:t>Agile?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8993" y="1118361"/>
            <a:ext cx="4291965" cy="514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49225" indent="-343535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It can be used with any type of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project, but it needs </a:t>
            </a:r>
            <a:r>
              <a:rPr sz="2400" spc="-5" dirty="0">
                <a:latin typeface="Times New Roman"/>
                <a:cs typeface="Times New Roman"/>
              </a:rPr>
              <a:t>more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engagement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from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customer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to be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er</a:t>
            </a:r>
            <a:r>
              <a:rPr sz="2400" spc="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ct</a:t>
            </a:r>
            <a:r>
              <a:rPr sz="2400" spc="-1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ve.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Also,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we  </a:t>
            </a:r>
            <a:r>
              <a:rPr sz="2400" dirty="0">
                <a:latin typeface="Times New Roman"/>
                <a:cs typeface="Times New Roman"/>
              </a:rPr>
              <a:t>can </a:t>
            </a:r>
            <a:r>
              <a:rPr sz="2400" spc="-5" dirty="0">
                <a:latin typeface="Times New Roman"/>
                <a:cs typeface="Times New Roman"/>
              </a:rPr>
              <a:t>use </a:t>
            </a:r>
            <a:r>
              <a:rPr sz="2400" dirty="0">
                <a:latin typeface="Times New Roman"/>
                <a:cs typeface="Times New Roman"/>
              </a:rPr>
              <a:t>it when the </a:t>
            </a:r>
            <a:r>
              <a:rPr sz="2400" spc="-5" dirty="0">
                <a:latin typeface="Times New Roman"/>
                <a:cs typeface="Times New Roman"/>
              </a:rPr>
              <a:t>customer </a:t>
            </a:r>
            <a:r>
              <a:rPr sz="2400" dirty="0">
                <a:latin typeface="Times New Roman"/>
                <a:cs typeface="Times New Roman"/>
              </a:rPr>
              <a:t> needs to have </a:t>
            </a:r>
            <a:r>
              <a:rPr sz="2400" spc="-10" dirty="0">
                <a:latin typeface="Times New Roman"/>
                <a:cs typeface="Times New Roman"/>
              </a:rPr>
              <a:t>some </a:t>
            </a:r>
            <a:r>
              <a:rPr sz="2400" dirty="0">
                <a:latin typeface="Times New Roman"/>
                <a:cs typeface="Times New Roman"/>
              </a:rPr>
              <a:t>functional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requirement </a:t>
            </a:r>
            <a:r>
              <a:rPr sz="2400" dirty="0">
                <a:latin typeface="Times New Roman"/>
                <a:cs typeface="Times New Roman"/>
              </a:rPr>
              <a:t>ready in less than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three </a:t>
            </a:r>
            <a:r>
              <a:rPr sz="2400" spc="-5" dirty="0">
                <a:latin typeface="Times New Roman"/>
                <a:cs typeface="Times New Roman"/>
              </a:rPr>
              <a:t>weeks </a:t>
            </a:r>
            <a:r>
              <a:rPr sz="2400" dirty="0">
                <a:latin typeface="Times New Roman"/>
                <a:cs typeface="Times New Roman"/>
              </a:rPr>
              <a:t>and the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requirements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endParaRPr sz="24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clear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enough.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buClr>
                <a:srgbClr val="FF0000"/>
              </a:buClr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This </a:t>
            </a:r>
            <a:r>
              <a:rPr sz="2400" spc="-5" dirty="0">
                <a:latin typeface="Times New Roman"/>
                <a:cs typeface="Times New Roman"/>
              </a:rPr>
              <a:t>will </a:t>
            </a:r>
            <a:r>
              <a:rPr sz="2400" dirty="0">
                <a:latin typeface="Times New Roman"/>
                <a:cs typeface="Times New Roman"/>
              </a:rPr>
              <a:t>enable </a:t>
            </a:r>
            <a:r>
              <a:rPr sz="2400" spc="-5" dirty="0">
                <a:latin typeface="Times New Roman"/>
                <a:cs typeface="Times New Roman"/>
              </a:rPr>
              <a:t>more </a:t>
            </a:r>
            <a:r>
              <a:rPr sz="2400" dirty="0">
                <a:latin typeface="Times New Roman"/>
                <a:cs typeface="Times New Roman"/>
              </a:rPr>
              <a:t>valuable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workable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piece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software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early </a:t>
            </a:r>
            <a:r>
              <a:rPr sz="2400" spc="-5" dirty="0">
                <a:latin typeface="Times New Roman"/>
                <a:cs typeface="Times New Roman"/>
              </a:rPr>
              <a:t>which </a:t>
            </a:r>
            <a:r>
              <a:rPr sz="2400" dirty="0">
                <a:latin typeface="Times New Roman"/>
                <a:cs typeface="Times New Roman"/>
              </a:rPr>
              <a:t>also increase the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customer </a:t>
            </a:r>
            <a:r>
              <a:rPr sz="2400" dirty="0">
                <a:latin typeface="Times New Roman"/>
                <a:cs typeface="Times New Roman"/>
              </a:rPr>
              <a:t>satisfaction.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953889" y="1146683"/>
          <a:ext cx="7231380" cy="29260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5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5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Advantages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Disadvantages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0320">
                <a:tc>
                  <a:txBody>
                    <a:bodyPr/>
                    <a:lstStyle/>
                    <a:p>
                      <a:pPr marL="128905" indent="-81280">
                        <a:lnSpc>
                          <a:spcPct val="100000"/>
                        </a:lnSpc>
                        <a:spcBef>
                          <a:spcPts val="315"/>
                        </a:spcBef>
                        <a:buSzPct val="94444"/>
                        <a:buChar char="•"/>
                        <a:tabLst>
                          <a:tab pos="129539" algn="l"/>
                        </a:tabLst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Decrease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time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required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to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4826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avail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some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system</a:t>
                      </a:r>
                      <a:r>
                        <a:rPr sz="18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features.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48260" marR="179070">
                        <a:lnSpc>
                          <a:spcPct val="100000"/>
                        </a:lnSpc>
                        <a:buSzPct val="94444"/>
                        <a:buChar char="•"/>
                        <a:tabLst>
                          <a:tab pos="129539" algn="l"/>
                        </a:tabLst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Face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face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communication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and </a:t>
                      </a:r>
                      <a:r>
                        <a:rPr sz="1800" spc="-4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continuous</a:t>
                      </a:r>
                      <a:r>
                        <a:rPr sz="18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inputs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from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customer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representative</a:t>
                      </a:r>
                      <a:r>
                        <a:rPr sz="18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leaves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no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space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for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guesswork.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48260" marR="130810" algn="just">
                        <a:lnSpc>
                          <a:spcPct val="100000"/>
                        </a:lnSpc>
                        <a:buSzPct val="94444"/>
                        <a:buChar char="•"/>
                        <a:tabLst>
                          <a:tab pos="129539" algn="l"/>
                        </a:tabLst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The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end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result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is the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high-quality </a:t>
                      </a:r>
                      <a:r>
                        <a:rPr sz="1800" spc="-4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software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in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the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least possible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time </a:t>
                      </a:r>
                      <a:r>
                        <a:rPr sz="1800" spc="-4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duration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satisfied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customer.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 indent="-81280">
                        <a:lnSpc>
                          <a:spcPct val="100000"/>
                        </a:lnSpc>
                        <a:spcBef>
                          <a:spcPts val="315"/>
                        </a:spcBef>
                        <a:buSzPct val="94444"/>
                        <a:buChar char="•"/>
                        <a:tabLst>
                          <a:tab pos="130175" algn="l"/>
                        </a:tabLst>
                      </a:pPr>
                      <a:r>
                        <a:rPr sz="1800" spc="-20" dirty="0">
                          <a:latin typeface="Arial MT"/>
                          <a:cs typeface="Arial MT"/>
                        </a:rPr>
                        <a:t>Scalability.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48895" marR="382270">
                        <a:lnSpc>
                          <a:spcPct val="100000"/>
                        </a:lnSpc>
                        <a:buSzPct val="94444"/>
                        <a:buChar char="•"/>
                        <a:tabLst>
                          <a:tab pos="130175" algn="l"/>
                        </a:tabLst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The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ability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and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collaboration of </a:t>
                      </a:r>
                      <a:r>
                        <a:rPr sz="1800" spc="-4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customer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to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express</a:t>
                      </a:r>
                      <a:r>
                        <a:rPr sz="18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user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needs.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48895" marR="381635">
                        <a:lnSpc>
                          <a:spcPct val="100000"/>
                        </a:lnSpc>
                        <a:buSzPct val="94444"/>
                        <a:buChar char="•"/>
                        <a:tabLst>
                          <a:tab pos="130175" algn="l"/>
                        </a:tabLst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Documentation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done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at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 later </a:t>
                      </a:r>
                      <a:r>
                        <a:rPr sz="1800" spc="-4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stages.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129539" indent="-81280">
                        <a:lnSpc>
                          <a:spcPct val="100000"/>
                        </a:lnSpc>
                        <a:buSzPct val="94444"/>
                        <a:buChar char="•"/>
                        <a:tabLst>
                          <a:tab pos="130175" algn="l"/>
                        </a:tabLst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Reduce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8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usability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of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4889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components.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129539" indent="-81280">
                        <a:lnSpc>
                          <a:spcPct val="100000"/>
                        </a:lnSpc>
                        <a:spcBef>
                          <a:spcPts val="5"/>
                        </a:spcBef>
                        <a:buSzPct val="94444"/>
                        <a:buChar char="•"/>
                        <a:tabLst>
                          <a:tab pos="130175" algn="l"/>
                        </a:tabLst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Needs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special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skills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team.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2511" y="4079747"/>
            <a:ext cx="3613403" cy="246583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339" y="6501276"/>
            <a:ext cx="351155" cy="32004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02235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800" spc="-75" dirty="0">
                <a:latin typeface="Times New Roman"/>
                <a:cs typeface="Times New Roman"/>
              </a:rPr>
              <a:t>31</a:t>
            </a:fld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58528"/>
            <a:ext cx="8419992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Plan-driven</a:t>
            </a:r>
            <a:r>
              <a:rPr spc="-15" dirty="0"/>
              <a:t> </a:t>
            </a:r>
            <a:r>
              <a:rPr spc="25" dirty="0"/>
              <a:t>vs</a:t>
            </a:r>
            <a:r>
              <a:rPr spc="-5" dirty="0"/>
              <a:t> </a:t>
            </a:r>
            <a:r>
              <a:rPr spc="-100" dirty="0"/>
              <a:t>Agile</a:t>
            </a:r>
            <a:r>
              <a:rPr spc="-10" dirty="0"/>
              <a:t> </a:t>
            </a:r>
            <a:r>
              <a:rPr spc="-55" dirty="0"/>
              <a:t>development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908441" y="4231026"/>
            <a:ext cx="4121150" cy="1464310"/>
            <a:chOff x="3908441" y="4231026"/>
            <a:chExt cx="4121150" cy="1464310"/>
          </a:xfrm>
        </p:grpSpPr>
        <p:sp>
          <p:nvSpPr>
            <p:cNvPr id="4" name="object 4"/>
            <p:cNvSpPr/>
            <p:nvPr/>
          </p:nvSpPr>
          <p:spPr>
            <a:xfrm>
              <a:off x="5044239" y="4232636"/>
              <a:ext cx="1529715" cy="364490"/>
            </a:xfrm>
            <a:custGeom>
              <a:avLst/>
              <a:gdLst/>
              <a:ahLst/>
              <a:cxnLst/>
              <a:rect l="l" t="t" r="r" b="b"/>
              <a:pathLst>
                <a:path w="1529715" h="364489">
                  <a:moveTo>
                    <a:pt x="0" y="331739"/>
                  </a:moveTo>
                  <a:lnTo>
                    <a:pt x="83847" y="278320"/>
                  </a:lnTo>
                  <a:lnTo>
                    <a:pt x="286772" y="161643"/>
                  </a:lnTo>
                  <a:lnTo>
                    <a:pt x="535847" y="47079"/>
                  </a:lnTo>
                  <a:lnTo>
                    <a:pt x="758145" y="0"/>
                  </a:lnTo>
                  <a:lnTo>
                    <a:pt x="982579" y="61623"/>
                  </a:lnTo>
                  <a:lnTo>
                    <a:pt x="1236144" y="186207"/>
                  </a:lnTo>
                  <a:lnTo>
                    <a:pt x="1443518" y="308678"/>
                  </a:lnTo>
                  <a:lnTo>
                    <a:pt x="1529381" y="363962"/>
                  </a:lnTo>
                </a:path>
              </a:pathLst>
            </a:custGeom>
            <a:ln w="32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07632" y="4537005"/>
              <a:ext cx="109442" cy="9018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08441" y="4565179"/>
              <a:ext cx="1512402" cy="69814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37401" y="4565179"/>
              <a:ext cx="1491566" cy="68684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256973" y="5187625"/>
              <a:ext cx="3424554" cy="506095"/>
            </a:xfrm>
            <a:custGeom>
              <a:avLst/>
              <a:gdLst/>
              <a:ahLst/>
              <a:cxnLst/>
              <a:rect l="l" t="t" r="r" b="b"/>
              <a:pathLst>
                <a:path w="3424554" h="506095">
                  <a:moveTo>
                    <a:pt x="3424144" y="0"/>
                  </a:moveTo>
                  <a:lnTo>
                    <a:pt x="3407188" y="79010"/>
                  </a:lnTo>
                  <a:lnTo>
                    <a:pt x="3240213" y="252835"/>
                  </a:lnTo>
                  <a:lnTo>
                    <a:pt x="2749061" y="426659"/>
                  </a:lnTo>
                  <a:lnTo>
                    <a:pt x="1759571" y="505670"/>
                  </a:lnTo>
                  <a:lnTo>
                    <a:pt x="755907" y="440247"/>
                  </a:lnTo>
                  <a:lnTo>
                    <a:pt x="232025" y="296317"/>
                  </a:lnTo>
                  <a:lnTo>
                    <a:pt x="32022" y="152388"/>
                  </a:lnTo>
                  <a:lnTo>
                    <a:pt x="0" y="86965"/>
                  </a:lnTo>
                </a:path>
              </a:pathLst>
            </a:custGeom>
            <a:ln w="32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28003" y="5221437"/>
              <a:ext cx="66008" cy="112726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2894212" y="1716859"/>
            <a:ext cx="5692140" cy="1572260"/>
            <a:chOff x="2894212" y="1716859"/>
            <a:chExt cx="5692140" cy="157226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29640" y="2134170"/>
              <a:ext cx="1418450" cy="61999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94212" y="2075402"/>
              <a:ext cx="1491557" cy="68691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84819" y="2075402"/>
              <a:ext cx="1491351" cy="68691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741808" y="2697913"/>
              <a:ext cx="4121785" cy="589915"/>
            </a:xfrm>
            <a:custGeom>
              <a:avLst/>
              <a:gdLst/>
              <a:ahLst/>
              <a:cxnLst/>
              <a:rect l="l" t="t" r="r" b="b"/>
              <a:pathLst>
                <a:path w="4121784" h="589914">
                  <a:moveTo>
                    <a:pt x="4121281" y="0"/>
                  </a:moveTo>
                  <a:lnTo>
                    <a:pt x="4049025" y="92109"/>
                  </a:lnTo>
                  <a:lnTo>
                    <a:pt x="3760502" y="294751"/>
                  </a:lnTo>
                  <a:lnTo>
                    <a:pt x="3148083" y="497392"/>
                  </a:lnTo>
                  <a:lnTo>
                    <a:pt x="2104138" y="589502"/>
                  </a:lnTo>
                  <a:lnTo>
                    <a:pt x="1045929" y="505677"/>
                  </a:lnTo>
                  <a:lnTo>
                    <a:pt x="403680" y="321263"/>
                  </a:lnTo>
                  <a:lnTo>
                    <a:pt x="85626" y="136849"/>
                  </a:lnTo>
                  <a:lnTo>
                    <a:pt x="0" y="53025"/>
                  </a:lnTo>
                </a:path>
              </a:pathLst>
            </a:custGeom>
            <a:ln w="32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11228" y="2707466"/>
              <a:ext cx="90150" cy="10969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381991" y="2396722"/>
              <a:ext cx="655320" cy="0"/>
            </a:xfrm>
            <a:custGeom>
              <a:avLst/>
              <a:gdLst/>
              <a:ahLst/>
              <a:cxnLst/>
              <a:rect l="l" t="t" r="r" b="b"/>
              <a:pathLst>
                <a:path w="655320">
                  <a:moveTo>
                    <a:pt x="0" y="0"/>
                  </a:moveTo>
                  <a:lnTo>
                    <a:pt x="0" y="0"/>
                  </a:lnTo>
                  <a:lnTo>
                    <a:pt x="655142" y="0"/>
                  </a:lnTo>
                </a:path>
              </a:pathLst>
            </a:custGeom>
            <a:ln w="32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77584" y="2364627"/>
              <a:ext cx="111159" cy="6590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310106" y="2412822"/>
              <a:ext cx="634365" cy="0"/>
            </a:xfrm>
            <a:custGeom>
              <a:avLst/>
              <a:gdLst/>
              <a:ahLst/>
              <a:cxnLst/>
              <a:rect l="l" t="t" r="r" b="b"/>
              <a:pathLst>
                <a:path w="634364">
                  <a:moveTo>
                    <a:pt x="0" y="0"/>
                  </a:moveTo>
                  <a:lnTo>
                    <a:pt x="0" y="0"/>
                  </a:lnTo>
                  <a:lnTo>
                    <a:pt x="634284" y="0"/>
                  </a:lnTo>
                </a:path>
              </a:pathLst>
            </a:custGeom>
            <a:ln w="32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884819" y="2380728"/>
              <a:ext cx="111094" cy="6590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323250" y="1727475"/>
              <a:ext cx="1073785" cy="422909"/>
            </a:xfrm>
            <a:custGeom>
              <a:avLst/>
              <a:gdLst/>
              <a:ahLst/>
              <a:cxnLst/>
              <a:rect l="l" t="t" r="r" b="b"/>
              <a:pathLst>
                <a:path w="1073785" h="422910">
                  <a:moveTo>
                    <a:pt x="912800" y="422797"/>
                  </a:moveTo>
                  <a:lnTo>
                    <a:pt x="943838" y="414244"/>
                  </a:lnTo>
                  <a:lnTo>
                    <a:pt x="1008984" y="378520"/>
                  </a:lnTo>
                  <a:lnTo>
                    <a:pt x="1066284" y="300532"/>
                  </a:lnTo>
                  <a:lnTo>
                    <a:pt x="1073785" y="165185"/>
                  </a:lnTo>
                  <a:lnTo>
                    <a:pt x="1063343" y="130324"/>
                  </a:lnTo>
                  <a:lnTo>
                    <a:pt x="1024777" y="75662"/>
                  </a:lnTo>
                  <a:lnTo>
                    <a:pt x="965960" y="38452"/>
                  </a:lnTo>
                  <a:lnTo>
                    <a:pt x="890879" y="15541"/>
                  </a:lnTo>
                  <a:lnTo>
                    <a:pt x="848486" y="8462"/>
                  </a:lnTo>
                  <a:lnTo>
                    <a:pt x="803523" y="3775"/>
                  </a:lnTo>
                  <a:lnTo>
                    <a:pt x="756488" y="1086"/>
                  </a:lnTo>
                  <a:lnTo>
                    <a:pt x="707879" y="0"/>
                  </a:lnTo>
                  <a:lnTo>
                    <a:pt x="658196" y="123"/>
                  </a:lnTo>
                  <a:lnTo>
                    <a:pt x="607937" y="1061"/>
                  </a:lnTo>
                  <a:lnTo>
                    <a:pt x="557600" y="2420"/>
                  </a:lnTo>
                  <a:lnTo>
                    <a:pt x="507684" y="3805"/>
                  </a:lnTo>
                  <a:lnTo>
                    <a:pt x="458687" y="4823"/>
                  </a:lnTo>
                  <a:lnTo>
                    <a:pt x="411108" y="5078"/>
                  </a:lnTo>
                  <a:lnTo>
                    <a:pt x="365446" y="4178"/>
                  </a:lnTo>
                  <a:lnTo>
                    <a:pt x="194920" y="41139"/>
                  </a:lnTo>
                  <a:lnTo>
                    <a:pt x="81900" y="133547"/>
                  </a:lnTo>
                  <a:lnTo>
                    <a:pt x="19292" y="228089"/>
                  </a:lnTo>
                  <a:lnTo>
                    <a:pt x="0" y="271450"/>
                  </a:lnTo>
                </a:path>
              </a:pathLst>
            </a:custGeom>
            <a:ln w="32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303937" y="1932913"/>
              <a:ext cx="69206" cy="115925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510518" y="1718469"/>
              <a:ext cx="1074420" cy="422275"/>
            </a:xfrm>
            <a:custGeom>
              <a:avLst/>
              <a:gdLst/>
              <a:ahLst/>
              <a:cxnLst/>
              <a:rect l="l" t="t" r="r" b="b"/>
              <a:pathLst>
                <a:path w="1074420" h="422275">
                  <a:moveTo>
                    <a:pt x="912864" y="422142"/>
                  </a:moveTo>
                  <a:lnTo>
                    <a:pt x="944137" y="413589"/>
                  </a:lnTo>
                  <a:lnTo>
                    <a:pt x="1009671" y="377865"/>
                  </a:lnTo>
                  <a:lnTo>
                    <a:pt x="1067037" y="299877"/>
                  </a:lnTo>
                  <a:lnTo>
                    <a:pt x="1073807" y="164530"/>
                  </a:lnTo>
                  <a:lnTo>
                    <a:pt x="1063366" y="129682"/>
                  </a:lnTo>
                  <a:lnTo>
                    <a:pt x="1024882" y="75112"/>
                  </a:lnTo>
                  <a:lnTo>
                    <a:pt x="966216" y="38049"/>
                  </a:lnTo>
                  <a:lnTo>
                    <a:pt x="891314" y="15303"/>
                  </a:lnTo>
                  <a:lnTo>
                    <a:pt x="849007" y="8302"/>
                  </a:lnTo>
                  <a:lnTo>
                    <a:pt x="804121" y="3684"/>
                  </a:lnTo>
                  <a:lnTo>
                    <a:pt x="757148" y="1049"/>
                  </a:lnTo>
                  <a:lnTo>
                    <a:pt x="708583" y="0"/>
                  </a:lnTo>
                  <a:lnTo>
                    <a:pt x="658917" y="136"/>
                  </a:lnTo>
                  <a:lnTo>
                    <a:pt x="608645" y="1059"/>
                  </a:lnTo>
                  <a:lnTo>
                    <a:pt x="558259" y="2371"/>
                  </a:lnTo>
                  <a:lnTo>
                    <a:pt x="508253" y="3672"/>
                  </a:lnTo>
                  <a:lnTo>
                    <a:pt x="459120" y="4564"/>
                  </a:lnTo>
                  <a:lnTo>
                    <a:pt x="411353" y="4647"/>
                  </a:lnTo>
                  <a:lnTo>
                    <a:pt x="365446" y="3523"/>
                  </a:lnTo>
                  <a:lnTo>
                    <a:pt x="194911" y="41477"/>
                  </a:lnTo>
                  <a:lnTo>
                    <a:pt x="81892" y="134395"/>
                  </a:lnTo>
                  <a:lnTo>
                    <a:pt x="19289" y="229125"/>
                  </a:lnTo>
                  <a:lnTo>
                    <a:pt x="0" y="272513"/>
                  </a:lnTo>
                </a:path>
              </a:pathLst>
            </a:custGeom>
            <a:ln w="32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492814" y="1924970"/>
              <a:ext cx="67596" cy="115925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189087" y="3348598"/>
            <a:ext cx="1647693" cy="383197"/>
          </a:xfrm>
          <a:prstGeom prst="rect">
            <a:avLst/>
          </a:prstGeom>
        </p:spPr>
      </p:pic>
      <p:grpSp>
        <p:nvGrpSpPr>
          <p:cNvPr id="25" name="object 25"/>
          <p:cNvGrpSpPr/>
          <p:nvPr/>
        </p:nvGrpSpPr>
        <p:grpSpPr>
          <a:xfrm>
            <a:off x="2970684" y="1383877"/>
            <a:ext cx="822960" cy="139065"/>
            <a:chOff x="2970684" y="1383877"/>
            <a:chExt cx="822960" cy="139065"/>
          </a:xfrm>
        </p:grpSpPr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970684" y="1383877"/>
              <a:ext cx="209285" cy="138466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200882" y="1383880"/>
              <a:ext cx="592455" cy="139065"/>
            </a:xfrm>
            <a:custGeom>
              <a:avLst/>
              <a:gdLst/>
              <a:ahLst/>
              <a:cxnLst/>
              <a:rect l="l" t="t" r="r" b="b"/>
              <a:pathLst>
                <a:path w="592454" h="139065">
                  <a:moveTo>
                    <a:pt x="78879" y="135255"/>
                  </a:moveTo>
                  <a:lnTo>
                    <a:pt x="77952" y="130187"/>
                  </a:lnTo>
                  <a:lnTo>
                    <a:pt x="77482" y="123761"/>
                  </a:lnTo>
                  <a:lnTo>
                    <a:pt x="77304" y="114604"/>
                  </a:lnTo>
                  <a:lnTo>
                    <a:pt x="77279" y="65913"/>
                  </a:lnTo>
                  <a:lnTo>
                    <a:pt x="74053" y="61188"/>
                  </a:lnTo>
                  <a:lnTo>
                    <a:pt x="72453" y="56248"/>
                  </a:lnTo>
                  <a:lnTo>
                    <a:pt x="69227" y="51523"/>
                  </a:lnTo>
                  <a:lnTo>
                    <a:pt x="64401" y="49809"/>
                  </a:lnTo>
                  <a:lnTo>
                    <a:pt x="59575" y="46583"/>
                  </a:lnTo>
                  <a:lnTo>
                    <a:pt x="49911" y="46583"/>
                  </a:lnTo>
                  <a:lnTo>
                    <a:pt x="39954" y="47891"/>
                  </a:lnTo>
                  <a:lnTo>
                    <a:pt x="31813" y="50850"/>
                  </a:lnTo>
                  <a:lnTo>
                    <a:pt x="25476" y="54102"/>
                  </a:lnTo>
                  <a:lnTo>
                    <a:pt x="20942" y="56248"/>
                  </a:lnTo>
                  <a:lnTo>
                    <a:pt x="20942" y="48310"/>
                  </a:lnTo>
                  <a:lnTo>
                    <a:pt x="19316" y="46583"/>
                  </a:lnTo>
                  <a:lnTo>
                    <a:pt x="11264" y="48310"/>
                  </a:lnTo>
                  <a:lnTo>
                    <a:pt x="9664" y="48310"/>
                  </a:lnTo>
                  <a:lnTo>
                    <a:pt x="1612" y="49809"/>
                  </a:lnTo>
                  <a:lnTo>
                    <a:pt x="0" y="51523"/>
                  </a:lnTo>
                  <a:lnTo>
                    <a:pt x="1181" y="60680"/>
                  </a:lnTo>
                  <a:lnTo>
                    <a:pt x="2209" y="71996"/>
                  </a:lnTo>
                  <a:lnTo>
                    <a:pt x="2946" y="86334"/>
                  </a:lnTo>
                  <a:lnTo>
                    <a:pt x="3175" y="101333"/>
                  </a:lnTo>
                  <a:lnTo>
                    <a:pt x="3175" y="106273"/>
                  </a:lnTo>
                  <a:lnTo>
                    <a:pt x="2971" y="113652"/>
                  </a:lnTo>
                  <a:lnTo>
                    <a:pt x="2413" y="121856"/>
                  </a:lnTo>
                  <a:lnTo>
                    <a:pt x="1866" y="129451"/>
                  </a:lnTo>
                  <a:lnTo>
                    <a:pt x="1612" y="136753"/>
                  </a:lnTo>
                  <a:lnTo>
                    <a:pt x="20942" y="136753"/>
                  </a:lnTo>
                  <a:lnTo>
                    <a:pt x="20942" y="70840"/>
                  </a:lnTo>
                  <a:lnTo>
                    <a:pt x="25781" y="67627"/>
                  </a:lnTo>
                  <a:lnTo>
                    <a:pt x="32207" y="61188"/>
                  </a:lnTo>
                  <a:lnTo>
                    <a:pt x="54749" y="61188"/>
                  </a:lnTo>
                  <a:lnTo>
                    <a:pt x="57962" y="74066"/>
                  </a:lnTo>
                  <a:lnTo>
                    <a:pt x="58889" y="76593"/>
                  </a:lnTo>
                  <a:lnTo>
                    <a:pt x="59372" y="81064"/>
                  </a:lnTo>
                  <a:lnTo>
                    <a:pt x="59474" y="86334"/>
                  </a:lnTo>
                  <a:lnTo>
                    <a:pt x="59575" y="136753"/>
                  </a:lnTo>
                  <a:lnTo>
                    <a:pt x="77279" y="136753"/>
                  </a:lnTo>
                  <a:lnTo>
                    <a:pt x="78879" y="135255"/>
                  </a:lnTo>
                  <a:close/>
                </a:path>
                <a:path w="592454" h="139065">
                  <a:moveTo>
                    <a:pt x="141681" y="82003"/>
                  </a:moveTo>
                  <a:lnTo>
                    <a:pt x="96608" y="82003"/>
                  </a:lnTo>
                  <a:lnTo>
                    <a:pt x="94983" y="88455"/>
                  </a:lnTo>
                  <a:lnTo>
                    <a:pt x="94983" y="94894"/>
                  </a:lnTo>
                  <a:lnTo>
                    <a:pt x="96608" y="96608"/>
                  </a:lnTo>
                  <a:lnTo>
                    <a:pt x="140068" y="96608"/>
                  </a:lnTo>
                  <a:lnTo>
                    <a:pt x="140068" y="94894"/>
                  </a:lnTo>
                  <a:lnTo>
                    <a:pt x="141681" y="90170"/>
                  </a:lnTo>
                  <a:lnTo>
                    <a:pt x="141681" y="82003"/>
                  </a:lnTo>
                  <a:close/>
                </a:path>
                <a:path w="592454" h="139065">
                  <a:moveTo>
                    <a:pt x="239864" y="88455"/>
                  </a:moveTo>
                  <a:lnTo>
                    <a:pt x="236778" y="71043"/>
                  </a:lnTo>
                  <a:lnTo>
                    <a:pt x="229425" y="59474"/>
                  </a:lnTo>
                  <a:lnTo>
                    <a:pt x="228409" y="57861"/>
                  </a:lnTo>
                  <a:lnTo>
                    <a:pt x="221297" y="53022"/>
                  </a:lnTo>
                  <a:lnTo>
                    <a:pt x="220560" y="52527"/>
                  </a:lnTo>
                  <a:lnTo>
                    <a:pt x="220560" y="77292"/>
                  </a:lnTo>
                  <a:lnTo>
                    <a:pt x="220560" y="88455"/>
                  </a:lnTo>
                  <a:lnTo>
                    <a:pt x="196011" y="122669"/>
                  </a:lnTo>
                  <a:lnTo>
                    <a:pt x="181927" y="123875"/>
                  </a:lnTo>
                  <a:lnTo>
                    <a:pt x="177101" y="123875"/>
                  </a:lnTo>
                  <a:lnTo>
                    <a:pt x="177101" y="65913"/>
                  </a:lnTo>
                  <a:lnTo>
                    <a:pt x="181927" y="64401"/>
                  </a:lnTo>
                  <a:lnTo>
                    <a:pt x="186766" y="59474"/>
                  </a:lnTo>
                  <a:lnTo>
                    <a:pt x="201244" y="59474"/>
                  </a:lnTo>
                  <a:lnTo>
                    <a:pt x="207683" y="62687"/>
                  </a:lnTo>
                  <a:lnTo>
                    <a:pt x="212509" y="67627"/>
                  </a:lnTo>
                  <a:lnTo>
                    <a:pt x="217335" y="72351"/>
                  </a:lnTo>
                  <a:lnTo>
                    <a:pt x="220560" y="77292"/>
                  </a:lnTo>
                  <a:lnTo>
                    <a:pt x="220560" y="52527"/>
                  </a:lnTo>
                  <a:lnTo>
                    <a:pt x="216103" y="49504"/>
                  </a:lnTo>
                  <a:lnTo>
                    <a:pt x="201244" y="46583"/>
                  </a:lnTo>
                  <a:lnTo>
                    <a:pt x="188366" y="46583"/>
                  </a:lnTo>
                  <a:lnTo>
                    <a:pt x="180327" y="51523"/>
                  </a:lnTo>
                  <a:lnTo>
                    <a:pt x="177101" y="53022"/>
                  </a:lnTo>
                  <a:lnTo>
                    <a:pt x="178714" y="1511"/>
                  </a:lnTo>
                  <a:lnTo>
                    <a:pt x="177101" y="0"/>
                  </a:lnTo>
                  <a:lnTo>
                    <a:pt x="159372" y="4724"/>
                  </a:lnTo>
                  <a:lnTo>
                    <a:pt x="157772" y="4724"/>
                  </a:lnTo>
                  <a:lnTo>
                    <a:pt x="158699" y="17487"/>
                  </a:lnTo>
                  <a:lnTo>
                    <a:pt x="159181" y="30378"/>
                  </a:lnTo>
                  <a:lnTo>
                    <a:pt x="159359" y="45364"/>
                  </a:lnTo>
                  <a:lnTo>
                    <a:pt x="159372" y="136753"/>
                  </a:lnTo>
                  <a:lnTo>
                    <a:pt x="189230" y="136740"/>
                  </a:lnTo>
                  <a:lnTo>
                    <a:pt x="228600" y="120650"/>
                  </a:lnTo>
                  <a:lnTo>
                    <a:pt x="239471" y="94627"/>
                  </a:lnTo>
                  <a:lnTo>
                    <a:pt x="239864" y="88455"/>
                  </a:lnTo>
                  <a:close/>
                </a:path>
                <a:path w="592454" h="139065">
                  <a:moveTo>
                    <a:pt x="325208" y="136753"/>
                  </a:moveTo>
                  <a:lnTo>
                    <a:pt x="325120" y="132943"/>
                  </a:lnTo>
                  <a:lnTo>
                    <a:pt x="325018" y="130314"/>
                  </a:lnTo>
                  <a:lnTo>
                    <a:pt x="324954" y="128828"/>
                  </a:lnTo>
                  <a:lnTo>
                    <a:pt x="324662" y="125590"/>
                  </a:lnTo>
                  <a:lnTo>
                    <a:pt x="324370" y="122072"/>
                  </a:lnTo>
                  <a:lnTo>
                    <a:pt x="323837" y="114147"/>
                  </a:lnTo>
                  <a:lnTo>
                    <a:pt x="323583" y="101333"/>
                  </a:lnTo>
                  <a:lnTo>
                    <a:pt x="323583" y="88455"/>
                  </a:lnTo>
                  <a:lnTo>
                    <a:pt x="323583" y="62687"/>
                  </a:lnTo>
                  <a:lnTo>
                    <a:pt x="321652" y="59474"/>
                  </a:lnTo>
                  <a:lnTo>
                    <a:pt x="318833" y="54737"/>
                  </a:lnTo>
                  <a:lnTo>
                    <a:pt x="312115" y="49809"/>
                  </a:lnTo>
                  <a:lnTo>
                    <a:pt x="307492" y="48399"/>
                  </a:lnTo>
                  <a:lnTo>
                    <a:pt x="307492" y="88455"/>
                  </a:lnTo>
                  <a:lnTo>
                    <a:pt x="307492" y="117436"/>
                  </a:lnTo>
                  <a:lnTo>
                    <a:pt x="304266" y="119151"/>
                  </a:lnTo>
                  <a:lnTo>
                    <a:pt x="299440" y="125590"/>
                  </a:lnTo>
                  <a:lnTo>
                    <a:pt x="272084" y="125590"/>
                  </a:lnTo>
                  <a:lnTo>
                    <a:pt x="272084" y="109486"/>
                  </a:lnTo>
                  <a:lnTo>
                    <a:pt x="274866" y="100495"/>
                  </a:lnTo>
                  <a:lnTo>
                    <a:pt x="282346" y="94703"/>
                  </a:lnTo>
                  <a:lnTo>
                    <a:pt x="293128" y="91046"/>
                  </a:lnTo>
                  <a:lnTo>
                    <a:pt x="305879" y="88455"/>
                  </a:lnTo>
                  <a:lnTo>
                    <a:pt x="307492" y="88455"/>
                  </a:lnTo>
                  <a:lnTo>
                    <a:pt x="307492" y="48399"/>
                  </a:lnTo>
                  <a:lnTo>
                    <a:pt x="303898" y="47294"/>
                  </a:lnTo>
                  <a:lnTo>
                    <a:pt x="294614" y="46583"/>
                  </a:lnTo>
                  <a:lnTo>
                    <a:pt x="287375" y="46901"/>
                  </a:lnTo>
                  <a:lnTo>
                    <a:pt x="280123" y="47853"/>
                  </a:lnTo>
                  <a:lnTo>
                    <a:pt x="272884" y="49390"/>
                  </a:lnTo>
                  <a:lnTo>
                    <a:pt x="265645" y="51523"/>
                  </a:lnTo>
                  <a:lnTo>
                    <a:pt x="264033" y="53022"/>
                  </a:lnTo>
                  <a:lnTo>
                    <a:pt x="264033" y="64401"/>
                  </a:lnTo>
                  <a:lnTo>
                    <a:pt x="265645" y="65913"/>
                  </a:lnTo>
                  <a:lnTo>
                    <a:pt x="270802" y="63538"/>
                  </a:lnTo>
                  <a:lnTo>
                    <a:pt x="276707" y="61480"/>
                  </a:lnTo>
                  <a:lnTo>
                    <a:pt x="283527" y="60020"/>
                  </a:lnTo>
                  <a:lnTo>
                    <a:pt x="291388" y="59474"/>
                  </a:lnTo>
                  <a:lnTo>
                    <a:pt x="299440" y="59474"/>
                  </a:lnTo>
                  <a:lnTo>
                    <a:pt x="302666" y="62687"/>
                  </a:lnTo>
                  <a:lnTo>
                    <a:pt x="305879" y="69126"/>
                  </a:lnTo>
                  <a:lnTo>
                    <a:pt x="305879" y="75565"/>
                  </a:lnTo>
                  <a:lnTo>
                    <a:pt x="304266" y="77292"/>
                  </a:lnTo>
                  <a:lnTo>
                    <a:pt x="283578" y="80530"/>
                  </a:lnTo>
                  <a:lnTo>
                    <a:pt x="267855" y="86334"/>
                  </a:lnTo>
                  <a:lnTo>
                    <a:pt x="257873" y="96037"/>
                  </a:lnTo>
                  <a:lnTo>
                    <a:pt x="254381" y="110985"/>
                  </a:lnTo>
                  <a:lnTo>
                    <a:pt x="256413" y="122072"/>
                  </a:lnTo>
                  <a:lnTo>
                    <a:pt x="262229" y="130771"/>
                  </a:lnTo>
                  <a:lnTo>
                    <a:pt x="271348" y="136436"/>
                  </a:lnTo>
                  <a:lnTo>
                    <a:pt x="283349" y="138468"/>
                  </a:lnTo>
                  <a:lnTo>
                    <a:pt x="292100" y="137642"/>
                  </a:lnTo>
                  <a:lnTo>
                    <a:pt x="299034" y="135597"/>
                  </a:lnTo>
                  <a:lnTo>
                    <a:pt x="304165" y="132943"/>
                  </a:lnTo>
                  <a:lnTo>
                    <a:pt x="307492" y="130314"/>
                  </a:lnTo>
                  <a:lnTo>
                    <a:pt x="305879" y="136753"/>
                  </a:lnTo>
                  <a:lnTo>
                    <a:pt x="325208" y="136753"/>
                  </a:lnTo>
                  <a:close/>
                </a:path>
                <a:path w="592454" h="139065">
                  <a:moveTo>
                    <a:pt x="407314" y="110985"/>
                  </a:moveTo>
                  <a:lnTo>
                    <a:pt x="378320" y="83731"/>
                  </a:lnTo>
                  <a:lnTo>
                    <a:pt x="368668" y="80505"/>
                  </a:lnTo>
                  <a:lnTo>
                    <a:pt x="360616" y="77292"/>
                  </a:lnTo>
                  <a:lnTo>
                    <a:pt x="360616" y="64401"/>
                  </a:lnTo>
                  <a:lnTo>
                    <a:pt x="365455" y="61188"/>
                  </a:lnTo>
                  <a:lnTo>
                    <a:pt x="370281" y="59474"/>
                  </a:lnTo>
                  <a:lnTo>
                    <a:pt x="387985" y="59474"/>
                  </a:lnTo>
                  <a:lnTo>
                    <a:pt x="396024" y="62687"/>
                  </a:lnTo>
                  <a:lnTo>
                    <a:pt x="399249" y="65913"/>
                  </a:lnTo>
                  <a:lnTo>
                    <a:pt x="400850" y="65913"/>
                  </a:lnTo>
                  <a:lnTo>
                    <a:pt x="402488" y="59474"/>
                  </a:lnTo>
                  <a:lnTo>
                    <a:pt x="402488" y="51523"/>
                  </a:lnTo>
                  <a:lnTo>
                    <a:pt x="398907" y="50025"/>
                  </a:lnTo>
                  <a:lnTo>
                    <a:pt x="393217" y="48412"/>
                  </a:lnTo>
                  <a:lnTo>
                    <a:pt x="385711" y="47117"/>
                  </a:lnTo>
                  <a:lnTo>
                    <a:pt x="376720" y="46583"/>
                  </a:lnTo>
                  <a:lnTo>
                    <a:pt x="363283" y="48133"/>
                  </a:lnTo>
                  <a:lnTo>
                    <a:pt x="352577" y="52870"/>
                  </a:lnTo>
                  <a:lnTo>
                    <a:pt x="345478" y="60896"/>
                  </a:lnTo>
                  <a:lnTo>
                    <a:pt x="342912" y="72351"/>
                  </a:lnTo>
                  <a:lnTo>
                    <a:pt x="345300" y="83413"/>
                  </a:lnTo>
                  <a:lnTo>
                    <a:pt x="351167" y="90512"/>
                  </a:lnTo>
                  <a:lnTo>
                    <a:pt x="358533" y="94602"/>
                  </a:lnTo>
                  <a:lnTo>
                    <a:pt x="365455" y="96608"/>
                  </a:lnTo>
                  <a:lnTo>
                    <a:pt x="370281" y="98107"/>
                  </a:lnTo>
                  <a:lnTo>
                    <a:pt x="381546" y="103047"/>
                  </a:lnTo>
                  <a:lnTo>
                    <a:pt x="387985" y="104546"/>
                  </a:lnTo>
                  <a:lnTo>
                    <a:pt x="387985" y="117436"/>
                  </a:lnTo>
                  <a:lnTo>
                    <a:pt x="383159" y="125590"/>
                  </a:lnTo>
                  <a:lnTo>
                    <a:pt x="370281" y="125590"/>
                  </a:lnTo>
                  <a:lnTo>
                    <a:pt x="361530" y="124561"/>
                  </a:lnTo>
                  <a:lnTo>
                    <a:pt x="354584" y="122148"/>
                  </a:lnTo>
                  <a:lnTo>
                    <a:pt x="349453" y="119430"/>
                  </a:lnTo>
                  <a:lnTo>
                    <a:pt x="346138" y="117436"/>
                  </a:lnTo>
                  <a:lnTo>
                    <a:pt x="344525" y="117436"/>
                  </a:lnTo>
                  <a:lnTo>
                    <a:pt x="344525" y="125590"/>
                  </a:lnTo>
                  <a:lnTo>
                    <a:pt x="342912" y="132029"/>
                  </a:lnTo>
                  <a:lnTo>
                    <a:pt x="344525" y="133527"/>
                  </a:lnTo>
                  <a:lnTo>
                    <a:pt x="346138" y="133527"/>
                  </a:lnTo>
                  <a:lnTo>
                    <a:pt x="346138" y="135255"/>
                  </a:lnTo>
                  <a:lnTo>
                    <a:pt x="352577" y="136753"/>
                  </a:lnTo>
                  <a:lnTo>
                    <a:pt x="360616" y="138468"/>
                  </a:lnTo>
                  <a:lnTo>
                    <a:pt x="370281" y="138468"/>
                  </a:lnTo>
                  <a:lnTo>
                    <a:pt x="407314" y="117436"/>
                  </a:lnTo>
                  <a:lnTo>
                    <a:pt x="407314" y="110985"/>
                  </a:lnTo>
                  <a:close/>
                </a:path>
                <a:path w="592454" h="139065">
                  <a:moveTo>
                    <a:pt x="497560" y="86702"/>
                  </a:moveTo>
                  <a:lnTo>
                    <a:pt x="497306" y="82003"/>
                  </a:lnTo>
                  <a:lnTo>
                    <a:pt x="497065" y="77444"/>
                  </a:lnTo>
                  <a:lnTo>
                    <a:pt x="494753" y="67310"/>
                  </a:lnTo>
                  <a:lnTo>
                    <a:pt x="489419" y="57962"/>
                  </a:lnTo>
                  <a:lnTo>
                    <a:pt x="484212" y="53467"/>
                  </a:lnTo>
                  <a:lnTo>
                    <a:pt x="479755" y="50914"/>
                  </a:lnTo>
                  <a:lnTo>
                    <a:pt x="479755" y="75565"/>
                  </a:lnTo>
                  <a:lnTo>
                    <a:pt x="479755" y="82003"/>
                  </a:lnTo>
                  <a:lnTo>
                    <a:pt x="437896" y="82003"/>
                  </a:lnTo>
                  <a:lnTo>
                    <a:pt x="440740" y="70827"/>
                  </a:lnTo>
                  <a:lnTo>
                    <a:pt x="446138" y="63385"/>
                  </a:lnTo>
                  <a:lnTo>
                    <a:pt x="453059" y="59245"/>
                  </a:lnTo>
                  <a:lnTo>
                    <a:pt x="460425" y="57962"/>
                  </a:lnTo>
                  <a:lnTo>
                    <a:pt x="468477" y="57962"/>
                  </a:lnTo>
                  <a:lnTo>
                    <a:pt x="474916" y="62687"/>
                  </a:lnTo>
                  <a:lnTo>
                    <a:pt x="478155" y="70840"/>
                  </a:lnTo>
                  <a:lnTo>
                    <a:pt x="479755" y="75565"/>
                  </a:lnTo>
                  <a:lnTo>
                    <a:pt x="479755" y="50914"/>
                  </a:lnTo>
                  <a:lnTo>
                    <a:pt x="477939" y="49860"/>
                  </a:lnTo>
                  <a:lnTo>
                    <a:pt x="470166" y="47459"/>
                  </a:lnTo>
                  <a:lnTo>
                    <a:pt x="460425" y="46583"/>
                  </a:lnTo>
                  <a:lnTo>
                    <a:pt x="444385" y="49377"/>
                  </a:lnTo>
                  <a:lnTo>
                    <a:pt x="431050" y="57912"/>
                  </a:lnTo>
                  <a:lnTo>
                    <a:pt x="421957" y="72491"/>
                  </a:lnTo>
                  <a:lnTo>
                    <a:pt x="418579" y="93383"/>
                  </a:lnTo>
                  <a:lnTo>
                    <a:pt x="421805" y="112661"/>
                  </a:lnTo>
                  <a:lnTo>
                    <a:pt x="431050" y="126796"/>
                  </a:lnTo>
                  <a:lnTo>
                    <a:pt x="445744" y="135496"/>
                  </a:lnTo>
                  <a:lnTo>
                    <a:pt x="465251" y="138468"/>
                  </a:lnTo>
                  <a:lnTo>
                    <a:pt x="475195" y="137680"/>
                  </a:lnTo>
                  <a:lnTo>
                    <a:pt x="483184" y="135813"/>
                  </a:lnTo>
                  <a:lnTo>
                    <a:pt x="489038" y="133667"/>
                  </a:lnTo>
                  <a:lnTo>
                    <a:pt x="492633" y="132029"/>
                  </a:lnTo>
                  <a:lnTo>
                    <a:pt x="493903" y="125590"/>
                  </a:lnTo>
                  <a:lnTo>
                    <a:pt x="494245" y="123875"/>
                  </a:lnTo>
                  <a:lnTo>
                    <a:pt x="494245" y="115925"/>
                  </a:lnTo>
                  <a:lnTo>
                    <a:pt x="492633" y="115925"/>
                  </a:lnTo>
                  <a:lnTo>
                    <a:pt x="491032" y="117436"/>
                  </a:lnTo>
                  <a:lnTo>
                    <a:pt x="487807" y="120650"/>
                  </a:lnTo>
                  <a:lnTo>
                    <a:pt x="481368" y="122364"/>
                  </a:lnTo>
                  <a:lnTo>
                    <a:pt x="476516" y="123875"/>
                  </a:lnTo>
                  <a:lnTo>
                    <a:pt x="471690" y="125590"/>
                  </a:lnTo>
                  <a:lnTo>
                    <a:pt x="460425" y="125590"/>
                  </a:lnTo>
                  <a:lnTo>
                    <a:pt x="450773" y="123875"/>
                  </a:lnTo>
                  <a:lnTo>
                    <a:pt x="444334" y="115925"/>
                  </a:lnTo>
                  <a:lnTo>
                    <a:pt x="437896" y="109486"/>
                  </a:lnTo>
                  <a:lnTo>
                    <a:pt x="437896" y="94894"/>
                  </a:lnTo>
                  <a:lnTo>
                    <a:pt x="497459" y="94894"/>
                  </a:lnTo>
                  <a:lnTo>
                    <a:pt x="497560" y="86702"/>
                  </a:lnTo>
                  <a:close/>
                </a:path>
                <a:path w="592454" h="139065">
                  <a:moveTo>
                    <a:pt x="592442" y="0"/>
                  </a:moveTo>
                  <a:lnTo>
                    <a:pt x="584390" y="3225"/>
                  </a:lnTo>
                  <a:lnTo>
                    <a:pt x="582790" y="3225"/>
                  </a:lnTo>
                  <a:lnTo>
                    <a:pt x="573125" y="4724"/>
                  </a:lnTo>
                  <a:lnTo>
                    <a:pt x="573379" y="12407"/>
                  </a:lnTo>
                  <a:lnTo>
                    <a:pt x="573938" y="21475"/>
                  </a:lnTo>
                  <a:lnTo>
                    <a:pt x="574484" y="32626"/>
                  </a:lnTo>
                  <a:lnTo>
                    <a:pt x="574738" y="46583"/>
                  </a:lnTo>
                  <a:lnTo>
                    <a:pt x="574738" y="61188"/>
                  </a:lnTo>
                  <a:lnTo>
                    <a:pt x="574065" y="101701"/>
                  </a:lnTo>
                  <a:lnTo>
                    <a:pt x="571525" y="117436"/>
                  </a:lnTo>
                  <a:lnTo>
                    <a:pt x="565086" y="123875"/>
                  </a:lnTo>
                  <a:lnTo>
                    <a:pt x="545744" y="123875"/>
                  </a:lnTo>
                  <a:lnTo>
                    <a:pt x="540918" y="119151"/>
                  </a:lnTo>
                  <a:lnTo>
                    <a:pt x="537705" y="115925"/>
                  </a:lnTo>
                  <a:lnTo>
                    <a:pt x="532866" y="110985"/>
                  </a:lnTo>
                  <a:lnTo>
                    <a:pt x="531266" y="104546"/>
                  </a:lnTo>
                  <a:lnTo>
                    <a:pt x="531266" y="94894"/>
                  </a:lnTo>
                  <a:lnTo>
                    <a:pt x="554202" y="60490"/>
                  </a:lnTo>
                  <a:lnTo>
                    <a:pt x="565086" y="59474"/>
                  </a:lnTo>
                  <a:lnTo>
                    <a:pt x="571525" y="59474"/>
                  </a:lnTo>
                  <a:lnTo>
                    <a:pt x="574738" y="61188"/>
                  </a:lnTo>
                  <a:lnTo>
                    <a:pt x="574738" y="46583"/>
                  </a:lnTo>
                  <a:lnTo>
                    <a:pt x="565086" y="46583"/>
                  </a:lnTo>
                  <a:lnTo>
                    <a:pt x="556780" y="46761"/>
                  </a:lnTo>
                  <a:lnTo>
                    <a:pt x="521449" y="63741"/>
                  </a:lnTo>
                  <a:lnTo>
                    <a:pt x="511949" y="94894"/>
                  </a:lnTo>
                  <a:lnTo>
                    <a:pt x="514819" y="112572"/>
                  </a:lnTo>
                  <a:lnTo>
                    <a:pt x="522808" y="126339"/>
                  </a:lnTo>
                  <a:lnTo>
                    <a:pt x="535038" y="135280"/>
                  </a:lnTo>
                  <a:lnTo>
                    <a:pt x="550570" y="138468"/>
                  </a:lnTo>
                  <a:lnTo>
                    <a:pt x="559117" y="137642"/>
                  </a:lnTo>
                  <a:lnTo>
                    <a:pt x="565683" y="135597"/>
                  </a:lnTo>
                  <a:lnTo>
                    <a:pt x="570738" y="132943"/>
                  </a:lnTo>
                  <a:lnTo>
                    <a:pt x="574738" y="130314"/>
                  </a:lnTo>
                  <a:lnTo>
                    <a:pt x="573125" y="136753"/>
                  </a:lnTo>
                  <a:lnTo>
                    <a:pt x="592442" y="136753"/>
                  </a:lnTo>
                  <a:lnTo>
                    <a:pt x="592442" y="130314"/>
                  </a:lnTo>
                  <a:lnTo>
                    <a:pt x="592442" y="123875"/>
                  </a:lnTo>
                  <a:lnTo>
                    <a:pt x="592442" y="59474"/>
                  </a:lnTo>
                  <a:lnTo>
                    <a:pt x="5924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8" name="object 2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862557" y="1383877"/>
            <a:ext cx="999730" cy="178610"/>
          </a:xfrm>
          <a:prstGeom prst="rect">
            <a:avLst/>
          </a:prstGeom>
        </p:spPr>
      </p:pic>
      <p:grpSp>
        <p:nvGrpSpPr>
          <p:cNvPr id="29" name="object 29"/>
          <p:cNvGrpSpPr/>
          <p:nvPr/>
        </p:nvGrpSpPr>
        <p:grpSpPr>
          <a:xfrm>
            <a:off x="3060837" y="4142451"/>
            <a:ext cx="370840" cy="179070"/>
            <a:chOff x="3060837" y="4142451"/>
            <a:chExt cx="370840" cy="179070"/>
          </a:xfrm>
        </p:grpSpPr>
        <p:pic>
          <p:nvPicPr>
            <p:cNvPr id="30" name="object 3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060837" y="4147281"/>
              <a:ext cx="230203" cy="173931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3311984" y="4142451"/>
              <a:ext cx="20955" cy="137160"/>
            </a:xfrm>
            <a:custGeom>
              <a:avLst/>
              <a:gdLst/>
              <a:ahLst/>
              <a:cxnLst/>
              <a:rect l="l" t="t" r="r" b="b"/>
              <a:pathLst>
                <a:path w="20954" h="137160">
                  <a:moveTo>
                    <a:pt x="19313" y="0"/>
                  </a:moveTo>
                  <a:lnTo>
                    <a:pt x="11265" y="1610"/>
                  </a:lnTo>
                  <a:lnTo>
                    <a:pt x="9656" y="3220"/>
                  </a:lnTo>
                  <a:lnTo>
                    <a:pt x="1609" y="3220"/>
                  </a:lnTo>
                  <a:lnTo>
                    <a:pt x="0" y="4830"/>
                  </a:lnTo>
                  <a:lnTo>
                    <a:pt x="930" y="22013"/>
                  </a:lnTo>
                  <a:lnTo>
                    <a:pt x="1408" y="39650"/>
                  </a:lnTo>
                  <a:lnTo>
                    <a:pt x="1609" y="136877"/>
                  </a:lnTo>
                  <a:lnTo>
                    <a:pt x="19313" y="136877"/>
                  </a:lnTo>
                  <a:lnTo>
                    <a:pt x="20922" y="135267"/>
                  </a:lnTo>
                  <a:lnTo>
                    <a:pt x="19992" y="123368"/>
                  </a:lnTo>
                  <a:lnTo>
                    <a:pt x="19514" y="110110"/>
                  </a:lnTo>
                  <a:lnTo>
                    <a:pt x="19338" y="52336"/>
                  </a:lnTo>
                  <a:lnTo>
                    <a:pt x="19514" y="35424"/>
                  </a:lnTo>
                  <a:lnTo>
                    <a:pt x="19992" y="18516"/>
                  </a:lnTo>
                  <a:lnTo>
                    <a:pt x="20922" y="1610"/>
                  </a:lnTo>
                  <a:lnTo>
                    <a:pt x="193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352220" y="4187533"/>
              <a:ext cx="78883" cy="93405"/>
            </a:xfrm>
            <a:prstGeom prst="rect">
              <a:avLst/>
            </a:prstGeom>
          </p:spPr>
        </p:pic>
      </p:grpSp>
      <p:pic>
        <p:nvPicPr>
          <p:cNvPr id="33" name="object 3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3495502" y="4142451"/>
            <a:ext cx="999730" cy="178761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53339" y="6501276"/>
            <a:ext cx="351155" cy="32004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02235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800" spc="-75" dirty="0">
                <a:latin typeface="Times New Roman"/>
                <a:cs typeface="Times New Roman"/>
              </a:rPr>
              <a:t>32</a:t>
            </a:fld>
            <a:endParaRPr sz="1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298194" y="6257035"/>
            <a:ext cx="49485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40" dirty="0">
                <a:solidFill>
                  <a:srgbClr val="696363"/>
                </a:solidFill>
                <a:latin typeface="Times New Roman"/>
                <a:cs typeface="Times New Roman"/>
              </a:rPr>
              <a:t>Quoted</a:t>
            </a:r>
            <a:r>
              <a:rPr sz="1400" spc="-60" dirty="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sz="1400" spc="-65" dirty="0">
                <a:solidFill>
                  <a:srgbClr val="696363"/>
                </a:solidFill>
                <a:latin typeface="Times New Roman"/>
                <a:cs typeface="Times New Roman"/>
              </a:rPr>
              <a:t>from</a:t>
            </a:r>
            <a:r>
              <a:rPr sz="1400" spc="-40" dirty="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sz="1400" spc="-75" dirty="0">
                <a:solidFill>
                  <a:srgbClr val="696363"/>
                </a:solidFill>
                <a:latin typeface="Times New Roman"/>
                <a:cs typeface="Times New Roman"/>
              </a:rPr>
              <a:t>Software</a:t>
            </a:r>
            <a:r>
              <a:rPr sz="1400" spc="-35" dirty="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sz="1400" spc="-70" dirty="0">
                <a:solidFill>
                  <a:srgbClr val="696363"/>
                </a:solidFill>
                <a:latin typeface="Times New Roman"/>
                <a:cs typeface="Times New Roman"/>
              </a:rPr>
              <a:t>Engineering</a:t>
            </a:r>
            <a:r>
              <a:rPr sz="1400" spc="-55" dirty="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696363"/>
                </a:solidFill>
                <a:latin typeface="Times New Roman"/>
                <a:cs typeface="Times New Roman"/>
              </a:rPr>
              <a:t>:</a:t>
            </a:r>
            <a:r>
              <a:rPr sz="1400" spc="-90" dirty="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sz="1400" spc="-55" dirty="0">
                <a:solidFill>
                  <a:srgbClr val="696363"/>
                </a:solidFill>
                <a:latin typeface="Times New Roman"/>
                <a:cs typeface="Times New Roman"/>
              </a:rPr>
              <a:t>Chapter</a:t>
            </a:r>
            <a:r>
              <a:rPr sz="1400" spc="-50" dirty="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sz="1400" spc="-60" dirty="0">
                <a:solidFill>
                  <a:srgbClr val="696363"/>
                </a:solidFill>
                <a:latin typeface="Times New Roman"/>
                <a:cs typeface="Times New Roman"/>
              </a:rPr>
              <a:t>3</a:t>
            </a:r>
            <a:r>
              <a:rPr sz="1400" spc="-140" dirty="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sz="1400" spc="-90" dirty="0">
                <a:solidFill>
                  <a:srgbClr val="696363"/>
                </a:solidFill>
                <a:latin typeface="Times New Roman"/>
                <a:cs typeface="Times New Roman"/>
              </a:rPr>
              <a:t>Agile</a:t>
            </a:r>
            <a:r>
              <a:rPr sz="1400" spc="-40" dirty="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sz="1400" spc="-75" dirty="0">
                <a:solidFill>
                  <a:srgbClr val="696363"/>
                </a:solidFill>
                <a:latin typeface="Times New Roman"/>
                <a:cs typeface="Times New Roman"/>
              </a:rPr>
              <a:t>Software</a:t>
            </a:r>
            <a:r>
              <a:rPr sz="1400" spc="-35" dirty="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sz="1400" spc="-65" dirty="0">
                <a:solidFill>
                  <a:srgbClr val="696363"/>
                </a:solidFill>
                <a:latin typeface="Times New Roman"/>
                <a:cs typeface="Times New Roman"/>
              </a:rPr>
              <a:t>Development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71928"/>
            <a:ext cx="5384962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How</a:t>
            </a:r>
            <a:r>
              <a:rPr spc="-45" dirty="0"/>
              <a:t> </a:t>
            </a:r>
            <a:r>
              <a:rPr spc="-100" dirty="0"/>
              <a:t>Agile</a:t>
            </a:r>
            <a:r>
              <a:rPr spc="-45" dirty="0"/>
              <a:t> </a:t>
            </a:r>
            <a:r>
              <a:rPr spc="-70" dirty="0"/>
              <a:t>works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366" y="1818267"/>
            <a:ext cx="8254468" cy="32679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98194" y="6257035"/>
            <a:ext cx="49485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40" dirty="0">
                <a:solidFill>
                  <a:srgbClr val="696363"/>
                </a:solidFill>
                <a:latin typeface="Times New Roman"/>
                <a:cs typeface="Times New Roman"/>
              </a:rPr>
              <a:t>Quoted</a:t>
            </a:r>
            <a:r>
              <a:rPr sz="1400" spc="-60" dirty="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sz="1400" spc="-65" dirty="0">
                <a:solidFill>
                  <a:srgbClr val="696363"/>
                </a:solidFill>
                <a:latin typeface="Times New Roman"/>
                <a:cs typeface="Times New Roman"/>
              </a:rPr>
              <a:t>from</a:t>
            </a:r>
            <a:r>
              <a:rPr sz="1400" spc="-40" dirty="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sz="1400" spc="-75" dirty="0">
                <a:solidFill>
                  <a:srgbClr val="696363"/>
                </a:solidFill>
                <a:latin typeface="Times New Roman"/>
                <a:cs typeface="Times New Roman"/>
              </a:rPr>
              <a:t>Software</a:t>
            </a:r>
            <a:r>
              <a:rPr sz="1400" spc="-35" dirty="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sz="1400" spc="-70" dirty="0">
                <a:solidFill>
                  <a:srgbClr val="696363"/>
                </a:solidFill>
                <a:latin typeface="Times New Roman"/>
                <a:cs typeface="Times New Roman"/>
              </a:rPr>
              <a:t>Engineering</a:t>
            </a:r>
            <a:r>
              <a:rPr sz="1400" spc="-55" dirty="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696363"/>
                </a:solidFill>
                <a:latin typeface="Times New Roman"/>
                <a:cs typeface="Times New Roman"/>
              </a:rPr>
              <a:t>:</a:t>
            </a:r>
            <a:r>
              <a:rPr sz="1400" spc="-90" dirty="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sz="1400" spc="-55" dirty="0">
                <a:solidFill>
                  <a:srgbClr val="696363"/>
                </a:solidFill>
                <a:latin typeface="Times New Roman"/>
                <a:cs typeface="Times New Roman"/>
              </a:rPr>
              <a:t>Chapter</a:t>
            </a:r>
            <a:r>
              <a:rPr sz="1400" spc="-50" dirty="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sz="1400" spc="-60" dirty="0">
                <a:solidFill>
                  <a:srgbClr val="696363"/>
                </a:solidFill>
                <a:latin typeface="Times New Roman"/>
                <a:cs typeface="Times New Roman"/>
              </a:rPr>
              <a:t>3</a:t>
            </a:r>
            <a:r>
              <a:rPr sz="1400" spc="-140" dirty="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sz="1400" spc="-90" dirty="0">
                <a:solidFill>
                  <a:srgbClr val="696363"/>
                </a:solidFill>
                <a:latin typeface="Times New Roman"/>
                <a:cs typeface="Times New Roman"/>
              </a:rPr>
              <a:t>Agile</a:t>
            </a:r>
            <a:r>
              <a:rPr sz="1400" spc="-40" dirty="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sz="1400" spc="-75" dirty="0">
                <a:solidFill>
                  <a:srgbClr val="696363"/>
                </a:solidFill>
                <a:latin typeface="Times New Roman"/>
                <a:cs typeface="Times New Roman"/>
              </a:rPr>
              <a:t>Software</a:t>
            </a:r>
            <a:r>
              <a:rPr sz="1400" spc="-35" dirty="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sz="1400" spc="-65" dirty="0">
                <a:solidFill>
                  <a:srgbClr val="696363"/>
                </a:solidFill>
                <a:latin typeface="Times New Roman"/>
                <a:cs typeface="Times New Roman"/>
              </a:rPr>
              <a:t>Development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6507624"/>
            <a:ext cx="278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10" dirty="0">
                <a:latin typeface="Arial MT"/>
                <a:cs typeface="Arial MT"/>
              </a:rPr>
              <a:t>33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58528"/>
            <a:ext cx="1140041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5" dirty="0"/>
              <a:t>Examples</a:t>
            </a:r>
            <a:r>
              <a:rPr spc="20" dirty="0"/>
              <a:t> </a:t>
            </a:r>
            <a:r>
              <a:rPr spc="-55" dirty="0"/>
              <a:t>of</a:t>
            </a:r>
            <a:r>
              <a:rPr spc="5" dirty="0"/>
              <a:t> </a:t>
            </a:r>
            <a:r>
              <a:rPr spc="-55" dirty="0"/>
              <a:t>task</a:t>
            </a:r>
            <a:r>
              <a:rPr spc="5" dirty="0"/>
              <a:t> </a:t>
            </a:r>
            <a:r>
              <a:rPr spc="-20" dirty="0"/>
              <a:t>cards</a:t>
            </a:r>
            <a:r>
              <a:rPr spc="-10" dirty="0"/>
              <a:t> </a:t>
            </a:r>
            <a:r>
              <a:rPr spc="-75" dirty="0"/>
              <a:t>for</a:t>
            </a:r>
            <a:r>
              <a:rPr spc="5" dirty="0"/>
              <a:t> </a:t>
            </a:r>
            <a:r>
              <a:rPr spc="-30" dirty="0"/>
              <a:t>prescribing</a:t>
            </a:r>
            <a:r>
              <a:rPr dirty="0"/>
              <a:t> </a:t>
            </a:r>
            <a:r>
              <a:rPr spc="-60" dirty="0"/>
              <a:t>medication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12790" y="1191005"/>
            <a:ext cx="11463020" cy="4696460"/>
            <a:chOff x="612790" y="1191005"/>
            <a:chExt cx="11463020" cy="46964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790" y="1191005"/>
              <a:ext cx="5566183" cy="455018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676685" y="1541721"/>
              <a:ext cx="5864225" cy="3716654"/>
            </a:xfrm>
            <a:custGeom>
              <a:avLst/>
              <a:gdLst/>
              <a:ahLst/>
              <a:cxnLst/>
              <a:rect l="l" t="t" r="r" b="b"/>
              <a:pathLst>
                <a:path w="5864225" h="3716654">
                  <a:moveTo>
                    <a:pt x="5863909" y="0"/>
                  </a:moveTo>
                  <a:lnTo>
                    <a:pt x="0" y="0"/>
                  </a:lnTo>
                  <a:lnTo>
                    <a:pt x="0" y="3716361"/>
                  </a:lnTo>
                  <a:lnTo>
                    <a:pt x="5863909" y="3716361"/>
                  </a:lnTo>
                  <a:lnTo>
                    <a:pt x="5863909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76685" y="1541721"/>
              <a:ext cx="6386195" cy="4332605"/>
            </a:xfrm>
            <a:custGeom>
              <a:avLst/>
              <a:gdLst/>
              <a:ahLst/>
              <a:cxnLst/>
              <a:rect l="l" t="t" r="r" b="b"/>
              <a:pathLst>
                <a:path w="6386195" h="4332605">
                  <a:moveTo>
                    <a:pt x="0" y="3716361"/>
                  </a:moveTo>
                  <a:lnTo>
                    <a:pt x="5863909" y="3716361"/>
                  </a:lnTo>
                  <a:lnTo>
                    <a:pt x="5863909" y="0"/>
                  </a:lnTo>
                  <a:lnTo>
                    <a:pt x="0" y="0"/>
                  </a:lnTo>
                  <a:lnTo>
                    <a:pt x="0" y="3716361"/>
                  </a:lnTo>
                  <a:close/>
                </a:path>
                <a:path w="6386195" h="4332605">
                  <a:moveTo>
                    <a:pt x="421716" y="4024214"/>
                  </a:moveTo>
                  <a:lnTo>
                    <a:pt x="6092785" y="4024214"/>
                  </a:lnTo>
                  <a:lnTo>
                    <a:pt x="6092785" y="531104"/>
                  </a:lnTo>
                  <a:lnTo>
                    <a:pt x="421716" y="531104"/>
                  </a:lnTo>
                  <a:lnTo>
                    <a:pt x="421716" y="4024214"/>
                  </a:lnTo>
                  <a:close/>
                </a:path>
                <a:path w="6386195" h="4332605">
                  <a:moveTo>
                    <a:pt x="835407" y="4332069"/>
                  </a:moveTo>
                  <a:lnTo>
                    <a:pt x="6385907" y="4332069"/>
                  </a:lnTo>
                  <a:lnTo>
                    <a:pt x="6385907" y="1054429"/>
                  </a:lnTo>
                  <a:lnTo>
                    <a:pt x="835406" y="1054429"/>
                  </a:lnTo>
                  <a:lnTo>
                    <a:pt x="835407" y="4332069"/>
                  </a:lnTo>
                  <a:close/>
                </a:path>
                <a:path w="6386195" h="4332605">
                  <a:moveTo>
                    <a:pt x="831391" y="1569439"/>
                  </a:moveTo>
                  <a:lnTo>
                    <a:pt x="831391" y="1569439"/>
                  </a:lnTo>
                  <a:lnTo>
                    <a:pt x="6373861" y="1569439"/>
                  </a:lnTo>
                </a:path>
              </a:pathLst>
            </a:custGeom>
            <a:ln w="26132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85536" y="1736996"/>
              <a:ext cx="202827" cy="15289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08440" y="1716878"/>
              <a:ext cx="216883" cy="17301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409664" y="1738883"/>
              <a:ext cx="154940" cy="149225"/>
            </a:xfrm>
            <a:custGeom>
              <a:avLst/>
              <a:gdLst/>
              <a:ahLst/>
              <a:cxnLst/>
              <a:rect l="l" t="t" r="r" b="b"/>
              <a:pathLst>
                <a:path w="154940" h="149225">
                  <a:moveTo>
                    <a:pt x="58254" y="2146"/>
                  </a:moveTo>
                  <a:lnTo>
                    <a:pt x="56248" y="0"/>
                  </a:lnTo>
                  <a:lnTo>
                    <a:pt x="4013" y="8039"/>
                  </a:lnTo>
                  <a:lnTo>
                    <a:pt x="2006" y="8039"/>
                  </a:lnTo>
                  <a:lnTo>
                    <a:pt x="0" y="30302"/>
                  </a:lnTo>
                  <a:lnTo>
                    <a:pt x="2006" y="32181"/>
                  </a:lnTo>
                  <a:lnTo>
                    <a:pt x="20078" y="30302"/>
                  </a:lnTo>
                  <a:lnTo>
                    <a:pt x="21234" y="38112"/>
                  </a:lnTo>
                  <a:lnTo>
                    <a:pt x="21831" y="46532"/>
                  </a:lnTo>
                  <a:lnTo>
                    <a:pt x="22085" y="64376"/>
                  </a:lnTo>
                  <a:lnTo>
                    <a:pt x="21767" y="84404"/>
                  </a:lnTo>
                  <a:lnTo>
                    <a:pt x="20396" y="125895"/>
                  </a:lnTo>
                  <a:lnTo>
                    <a:pt x="20078" y="148869"/>
                  </a:lnTo>
                  <a:lnTo>
                    <a:pt x="38150" y="148158"/>
                  </a:lnTo>
                  <a:lnTo>
                    <a:pt x="46062" y="148069"/>
                  </a:lnTo>
                  <a:lnTo>
                    <a:pt x="56248" y="148869"/>
                  </a:lnTo>
                  <a:lnTo>
                    <a:pt x="58254" y="146989"/>
                  </a:lnTo>
                  <a:lnTo>
                    <a:pt x="57086" y="135585"/>
                  </a:lnTo>
                  <a:lnTo>
                    <a:pt x="56489" y="123786"/>
                  </a:lnTo>
                  <a:lnTo>
                    <a:pt x="56273" y="66306"/>
                  </a:lnTo>
                  <a:lnTo>
                    <a:pt x="56489" y="44627"/>
                  </a:lnTo>
                  <a:lnTo>
                    <a:pt x="57086" y="23291"/>
                  </a:lnTo>
                  <a:lnTo>
                    <a:pt x="58254" y="2146"/>
                  </a:lnTo>
                  <a:close/>
                </a:path>
                <a:path w="154940" h="149225">
                  <a:moveTo>
                    <a:pt x="154622" y="146989"/>
                  </a:moveTo>
                  <a:lnTo>
                    <a:pt x="152615" y="116674"/>
                  </a:lnTo>
                  <a:lnTo>
                    <a:pt x="152615" y="114795"/>
                  </a:lnTo>
                  <a:lnTo>
                    <a:pt x="118478" y="116674"/>
                  </a:lnTo>
                  <a:lnTo>
                    <a:pt x="116471" y="116674"/>
                  </a:lnTo>
                  <a:lnTo>
                    <a:pt x="118478" y="146989"/>
                  </a:lnTo>
                  <a:lnTo>
                    <a:pt x="118478" y="148869"/>
                  </a:lnTo>
                  <a:lnTo>
                    <a:pt x="152615" y="146989"/>
                  </a:lnTo>
                  <a:lnTo>
                    <a:pt x="154622" y="146989"/>
                  </a:lnTo>
                  <a:close/>
                </a:path>
                <a:path w="154940" h="149225">
                  <a:moveTo>
                    <a:pt x="154622" y="36207"/>
                  </a:moveTo>
                  <a:lnTo>
                    <a:pt x="152615" y="34328"/>
                  </a:lnTo>
                  <a:lnTo>
                    <a:pt x="118478" y="36207"/>
                  </a:lnTo>
                  <a:lnTo>
                    <a:pt x="116471" y="36207"/>
                  </a:lnTo>
                  <a:lnTo>
                    <a:pt x="116471" y="66522"/>
                  </a:lnTo>
                  <a:lnTo>
                    <a:pt x="118478" y="68402"/>
                  </a:lnTo>
                  <a:lnTo>
                    <a:pt x="152615" y="66522"/>
                  </a:lnTo>
                  <a:lnTo>
                    <a:pt x="154622" y="66522"/>
                  </a:lnTo>
                  <a:lnTo>
                    <a:pt x="154622" y="36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44626" y="1716878"/>
              <a:ext cx="357475" cy="17301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24185" y="1771061"/>
              <a:ext cx="349417" cy="16898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49922" y="1716878"/>
              <a:ext cx="110449" cy="17301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80448" y="1771061"/>
              <a:ext cx="337371" cy="11882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94138" y="1716878"/>
              <a:ext cx="198814" cy="17301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265229" y="1771061"/>
              <a:ext cx="110449" cy="168987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8395754" y="1720913"/>
              <a:ext cx="526415" cy="169545"/>
            </a:xfrm>
            <a:custGeom>
              <a:avLst/>
              <a:gdLst/>
              <a:ahLst/>
              <a:cxnLst/>
              <a:rect l="l" t="t" r="r" b="b"/>
              <a:pathLst>
                <a:path w="526415" h="169544">
                  <a:moveTo>
                    <a:pt x="68262" y="50152"/>
                  </a:moveTo>
                  <a:lnTo>
                    <a:pt x="62369" y="50152"/>
                  </a:lnTo>
                  <a:lnTo>
                    <a:pt x="56045" y="51028"/>
                  </a:lnTo>
                  <a:lnTo>
                    <a:pt x="49517" y="54178"/>
                  </a:lnTo>
                  <a:lnTo>
                    <a:pt x="43395" y="60337"/>
                  </a:lnTo>
                  <a:lnTo>
                    <a:pt x="38277" y="70269"/>
                  </a:lnTo>
                  <a:lnTo>
                    <a:pt x="38277" y="52298"/>
                  </a:lnTo>
                  <a:lnTo>
                    <a:pt x="36131" y="50152"/>
                  </a:lnTo>
                  <a:lnTo>
                    <a:pt x="26009" y="51727"/>
                  </a:lnTo>
                  <a:lnTo>
                    <a:pt x="11061" y="54762"/>
                  </a:lnTo>
                  <a:lnTo>
                    <a:pt x="2133" y="56324"/>
                  </a:lnTo>
                  <a:lnTo>
                    <a:pt x="0" y="58204"/>
                  </a:lnTo>
                  <a:lnTo>
                    <a:pt x="1231" y="69240"/>
                  </a:lnTo>
                  <a:lnTo>
                    <a:pt x="1866" y="80098"/>
                  </a:lnTo>
                  <a:lnTo>
                    <a:pt x="2108" y="93624"/>
                  </a:lnTo>
                  <a:lnTo>
                    <a:pt x="2133" y="166839"/>
                  </a:lnTo>
                  <a:lnTo>
                    <a:pt x="12306" y="166573"/>
                  </a:lnTo>
                  <a:lnTo>
                    <a:pt x="20205" y="166128"/>
                  </a:lnTo>
                  <a:lnTo>
                    <a:pt x="28117" y="166039"/>
                  </a:lnTo>
                  <a:lnTo>
                    <a:pt x="38277" y="166839"/>
                  </a:lnTo>
                  <a:lnTo>
                    <a:pt x="40144" y="164960"/>
                  </a:lnTo>
                  <a:lnTo>
                    <a:pt x="39065" y="150418"/>
                  </a:lnTo>
                  <a:lnTo>
                    <a:pt x="38506" y="135178"/>
                  </a:lnTo>
                  <a:lnTo>
                    <a:pt x="38277" y="108635"/>
                  </a:lnTo>
                  <a:lnTo>
                    <a:pt x="38493" y="100558"/>
                  </a:lnTo>
                  <a:lnTo>
                    <a:pt x="40017" y="92735"/>
                  </a:lnTo>
                  <a:lnTo>
                    <a:pt x="44145" y="86829"/>
                  </a:lnTo>
                  <a:lnTo>
                    <a:pt x="52197" y="84493"/>
                  </a:lnTo>
                  <a:lnTo>
                    <a:pt x="56210" y="84493"/>
                  </a:lnTo>
                  <a:lnTo>
                    <a:pt x="58356" y="86372"/>
                  </a:lnTo>
                  <a:lnTo>
                    <a:pt x="60223" y="88506"/>
                  </a:lnTo>
                  <a:lnTo>
                    <a:pt x="62369" y="86372"/>
                  </a:lnTo>
                  <a:lnTo>
                    <a:pt x="68262" y="52298"/>
                  </a:lnTo>
                  <a:lnTo>
                    <a:pt x="68262" y="50152"/>
                  </a:lnTo>
                  <a:close/>
                </a:path>
                <a:path w="526415" h="169544">
                  <a:moveTo>
                    <a:pt x="180682" y="116674"/>
                  </a:moveTo>
                  <a:lnTo>
                    <a:pt x="173278" y="72415"/>
                  </a:lnTo>
                  <a:lnTo>
                    <a:pt x="146685" y="52298"/>
                  </a:lnTo>
                  <a:lnTo>
                    <a:pt x="146685" y="84493"/>
                  </a:lnTo>
                  <a:lnTo>
                    <a:pt x="146685" y="94411"/>
                  </a:lnTo>
                  <a:lnTo>
                    <a:pt x="112420" y="96558"/>
                  </a:lnTo>
                  <a:lnTo>
                    <a:pt x="112420" y="90385"/>
                  </a:lnTo>
                  <a:lnTo>
                    <a:pt x="114566" y="80467"/>
                  </a:lnTo>
                  <a:lnTo>
                    <a:pt x="122593" y="76441"/>
                  </a:lnTo>
                  <a:lnTo>
                    <a:pt x="124472" y="74295"/>
                  </a:lnTo>
                  <a:lnTo>
                    <a:pt x="126619" y="72415"/>
                  </a:lnTo>
                  <a:lnTo>
                    <a:pt x="136512" y="72415"/>
                  </a:lnTo>
                  <a:lnTo>
                    <a:pt x="144551" y="80467"/>
                  </a:lnTo>
                  <a:lnTo>
                    <a:pt x="146685" y="84493"/>
                  </a:lnTo>
                  <a:lnTo>
                    <a:pt x="146685" y="52298"/>
                  </a:lnTo>
                  <a:lnTo>
                    <a:pt x="142671" y="50152"/>
                  </a:lnTo>
                  <a:lnTo>
                    <a:pt x="132499" y="50152"/>
                  </a:lnTo>
                  <a:lnTo>
                    <a:pt x="109372" y="54203"/>
                  </a:lnTo>
                  <a:lnTo>
                    <a:pt x="91643" y="65811"/>
                  </a:lnTo>
                  <a:lnTo>
                    <a:pt x="80289" y="84213"/>
                  </a:lnTo>
                  <a:lnTo>
                    <a:pt x="76288" y="108635"/>
                  </a:lnTo>
                  <a:lnTo>
                    <a:pt x="76682" y="116090"/>
                  </a:lnTo>
                  <a:lnTo>
                    <a:pt x="94056" y="154495"/>
                  </a:lnTo>
                  <a:lnTo>
                    <a:pt x="138658" y="168986"/>
                  </a:lnTo>
                  <a:lnTo>
                    <a:pt x="150177" y="168287"/>
                  </a:lnTo>
                  <a:lnTo>
                    <a:pt x="158940" y="166471"/>
                  </a:lnTo>
                  <a:lnTo>
                    <a:pt x="166585" y="163893"/>
                  </a:lnTo>
                  <a:lnTo>
                    <a:pt x="174802" y="160934"/>
                  </a:lnTo>
                  <a:lnTo>
                    <a:pt x="176669" y="158788"/>
                  </a:lnTo>
                  <a:lnTo>
                    <a:pt x="176669" y="142697"/>
                  </a:lnTo>
                  <a:lnTo>
                    <a:pt x="176669" y="134645"/>
                  </a:lnTo>
                  <a:lnTo>
                    <a:pt x="170230" y="137604"/>
                  </a:lnTo>
                  <a:lnTo>
                    <a:pt x="162687" y="140182"/>
                  </a:lnTo>
                  <a:lnTo>
                    <a:pt x="153631" y="141998"/>
                  </a:lnTo>
                  <a:lnTo>
                    <a:pt x="142671" y="142697"/>
                  </a:lnTo>
                  <a:lnTo>
                    <a:pt x="134061" y="141973"/>
                  </a:lnTo>
                  <a:lnTo>
                    <a:pt x="126542" y="139941"/>
                  </a:lnTo>
                  <a:lnTo>
                    <a:pt x="120523" y="136791"/>
                  </a:lnTo>
                  <a:lnTo>
                    <a:pt x="116446" y="132765"/>
                  </a:lnTo>
                  <a:lnTo>
                    <a:pt x="112420" y="126606"/>
                  </a:lnTo>
                  <a:lnTo>
                    <a:pt x="112420" y="118554"/>
                  </a:lnTo>
                  <a:lnTo>
                    <a:pt x="180682" y="116674"/>
                  </a:lnTo>
                  <a:close/>
                </a:path>
                <a:path w="526415" h="169544">
                  <a:moveTo>
                    <a:pt x="285089" y="130619"/>
                  </a:moveTo>
                  <a:lnTo>
                    <a:pt x="247078" y="92532"/>
                  </a:lnTo>
                  <a:lnTo>
                    <a:pt x="239039" y="90385"/>
                  </a:lnTo>
                  <a:lnTo>
                    <a:pt x="232892" y="86372"/>
                  </a:lnTo>
                  <a:lnTo>
                    <a:pt x="232892" y="78320"/>
                  </a:lnTo>
                  <a:lnTo>
                    <a:pt x="235026" y="72415"/>
                  </a:lnTo>
                  <a:lnTo>
                    <a:pt x="248945" y="72415"/>
                  </a:lnTo>
                  <a:lnTo>
                    <a:pt x="257263" y="73367"/>
                  </a:lnTo>
                  <a:lnTo>
                    <a:pt x="264274" y="75641"/>
                  </a:lnTo>
                  <a:lnTo>
                    <a:pt x="275183" y="80467"/>
                  </a:lnTo>
                  <a:lnTo>
                    <a:pt x="277050" y="80467"/>
                  </a:lnTo>
                  <a:lnTo>
                    <a:pt x="279196" y="56324"/>
                  </a:lnTo>
                  <a:lnTo>
                    <a:pt x="277050" y="56324"/>
                  </a:lnTo>
                  <a:lnTo>
                    <a:pt x="269849" y="53657"/>
                  </a:lnTo>
                  <a:lnTo>
                    <a:pt x="262597" y="51727"/>
                  </a:lnTo>
                  <a:lnTo>
                    <a:pt x="254546" y="50558"/>
                  </a:lnTo>
                  <a:lnTo>
                    <a:pt x="244932" y="50152"/>
                  </a:lnTo>
                  <a:lnTo>
                    <a:pt x="235877" y="50406"/>
                  </a:lnTo>
                  <a:lnTo>
                    <a:pt x="224726" y="52171"/>
                  </a:lnTo>
                  <a:lnTo>
                    <a:pt x="213156" y="56946"/>
                  </a:lnTo>
                  <a:lnTo>
                    <a:pt x="202907" y="66243"/>
                  </a:lnTo>
                  <a:lnTo>
                    <a:pt x="196748" y="78320"/>
                  </a:lnTo>
                  <a:lnTo>
                    <a:pt x="196748" y="86372"/>
                  </a:lnTo>
                  <a:lnTo>
                    <a:pt x="199745" y="100228"/>
                  </a:lnTo>
                  <a:lnTo>
                    <a:pt x="207086" y="109296"/>
                  </a:lnTo>
                  <a:lnTo>
                    <a:pt x="216281" y="114960"/>
                  </a:lnTo>
                  <a:lnTo>
                    <a:pt x="224853" y="118554"/>
                  </a:lnTo>
                  <a:lnTo>
                    <a:pt x="232892" y="122580"/>
                  </a:lnTo>
                  <a:lnTo>
                    <a:pt x="239039" y="124726"/>
                  </a:lnTo>
                  <a:lnTo>
                    <a:pt x="248945" y="126606"/>
                  </a:lnTo>
                  <a:lnTo>
                    <a:pt x="248945" y="140817"/>
                  </a:lnTo>
                  <a:lnTo>
                    <a:pt x="243065" y="146723"/>
                  </a:lnTo>
                  <a:lnTo>
                    <a:pt x="224853" y="146723"/>
                  </a:lnTo>
                  <a:lnTo>
                    <a:pt x="216827" y="144843"/>
                  </a:lnTo>
                  <a:lnTo>
                    <a:pt x="204774" y="138671"/>
                  </a:lnTo>
                  <a:lnTo>
                    <a:pt x="200761" y="134645"/>
                  </a:lnTo>
                  <a:lnTo>
                    <a:pt x="198894" y="134645"/>
                  </a:lnTo>
                  <a:lnTo>
                    <a:pt x="198894" y="146723"/>
                  </a:lnTo>
                  <a:lnTo>
                    <a:pt x="196748" y="148869"/>
                  </a:lnTo>
                  <a:lnTo>
                    <a:pt x="196748" y="158788"/>
                  </a:lnTo>
                  <a:lnTo>
                    <a:pt x="232892" y="168986"/>
                  </a:lnTo>
                  <a:lnTo>
                    <a:pt x="247256" y="167881"/>
                  </a:lnTo>
                  <a:lnTo>
                    <a:pt x="263499" y="163182"/>
                  </a:lnTo>
                  <a:lnTo>
                    <a:pt x="277495" y="152806"/>
                  </a:lnTo>
                  <a:lnTo>
                    <a:pt x="285089" y="134645"/>
                  </a:lnTo>
                  <a:lnTo>
                    <a:pt x="285089" y="130619"/>
                  </a:lnTo>
                  <a:close/>
                </a:path>
                <a:path w="526415" h="169544">
                  <a:moveTo>
                    <a:pt x="389483" y="56324"/>
                  </a:moveTo>
                  <a:lnTo>
                    <a:pt x="382320" y="53657"/>
                  </a:lnTo>
                  <a:lnTo>
                    <a:pt x="375297" y="51727"/>
                  </a:lnTo>
                  <a:lnTo>
                    <a:pt x="367880" y="50558"/>
                  </a:lnTo>
                  <a:lnTo>
                    <a:pt x="359498" y="50152"/>
                  </a:lnTo>
                  <a:lnTo>
                    <a:pt x="328866" y="56489"/>
                  </a:lnTo>
                  <a:lnTo>
                    <a:pt x="310515" y="72085"/>
                  </a:lnTo>
                  <a:lnTo>
                    <a:pt x="301612" y="91795"/>
                  </a:lnTo>
                  <a:lnTo>
                    <a:pt x="299275" y="110502"/>
                  </a:lnTo>
                  <a:lnTo>
                    <a:pt x="301904" y="129489"/>
                  </a:lnTo>
                  <a:lnTo>
                    <a:pt x="311315" y="147726"/>
                  </a:lnTo>
                  <a:lnTo>
                    <a:pt x="329768" y="161429"/>
                  </a:lnTo>
                  <a:lnTo>
                    <a:pt x="359498" y="166839"/>
                  </a:lnTo>
                  <a:lnTo>
                    <a:pt x="367550" y="166509"/>
                  </a:lnTo>
                  <a:lnTo>
                    <a:pt x="374256" y="165633"/>
                  </a:lnTo>
                  <a:lnTo>
                    <a:pt x="380619" y="164350"/>
                  </a:lnTo>
                  <a:lnTo>
                    <a:pt x="387616" y="162814"/>
                  </a:lnTo>
                  <a:lnTo>
                    <a:pt x="387616" y="160934"/>
                  </a:lnTo>
                  <a:lnTo>
                    <a:pt x="389026" y="142697"/>
                  </a:lnTo>
                  <a:lnTo>
                    <a:pt x="389483" y="136791"/>
                  </a:lnTo>
                  <a:lnTo>
                    <a:pt x="387616" y="134645"/>
                  </a:lnTo>
                  <a:lnTo>
                    <a:pt x="381457" y="138671"/>
                  </a:lnTo>
                  <a:lnTo>
                    <a:pt x="375564" y="142697"/>
                  </a:lnTo>
                  <a:lnTo>
                    <a:pt x="365391" y="142697"/>
                  </a:lnTo>
                  <a:lnTo>
                    <a:pt x="350837" y="139331"/>
                  </a:lnTo>
                  <a:lnTo>
                    <a:pt x="342303" y="130898"/>
                  </a:lnTo>
                  <a:lnTo>
                    <a:pt x="338289" y="119837"/>
                  </a:lnTo>
                  <a:lnTo>
                    <a:pt x="337286" y="108635"/>
                  </a:lnTo>
                  <a:lnTo>
                    <a:pt x="338556" y="97599"/>
                  </a:lnTo>
                  <a:lnTo>
                    <a:pt x="342874" y="87210"/>
                  </a:lnTo>
                  <a:lnTo>
                    <a:pt x="350951" y="79476"/>
                  </a:lnTo>
                  <a:lnTo>
                    <a:pt x="363524" y="76441"/>
                  </a:lnTo>
                  <a:lnTo>
                    <a:pt x="373430" y="76441"/>
                  </a:lnTo>
                  <a:lnTo>
                    <a:pt x="377444" y="78320"/>
                  </a:lnTo>
                  <a:lnTo>
                    <a:pt x="385470" y="82346"/>
                  </a:lnTo>
                  <a:lnTo>
                    <a:pt x="387616" y="82346"/>
                  </a:lnTo>
                  <a:lnTo>
                    <a:pt x="387642" y="76441"/>
                  </a:lnTo>
                  <a:lnTo>
                    <a:pt x="387642" y="75793"/>
                  </a:lnTo>
                  <a:lnTo>
                    <a:pt x="387845" y="70142"/>
                  </a:lnTo>
                  <a:lnTo>
                    <a:pt x="388404" y="64084"/>
                  </a:lnTo>
                  <a:lnTo>
                    <a:pt x="389483" y="56324"/>
                  </a:lnTo>
                  <a:close/>
                </a:path>
                <a:path w="526415" h="169544">
                  <a:moveTo>
                    <a:pt x="473811" y="50152"/>
                  </a:moveTo>
                  <a:lnTo>
                    <a:pt x="467918" y="50152"/>
                  </a:lnTo>
                  <a:lnTo>
                    <a:pt x="461594" y="51028"/>
                  </a:lnTo>
                  <a:lnTo>
                    <a:pt x="455066" y="54178"/>
                  </a:lnTo>
                  <a:lnTo>
                    <a:pt x="448945" y="60337"/>
                  </a:lnTo>
                  <a:lnTo>
                    <a:pt x="443826" y="70269"/>
                  </a:lnTo>
                  <a:lnTo>
                    <a:pt x="443826" y="52298"/>
                  </a:lnTo>
                  <a:lnTo>
                    <a:pt x="441680" y="50152"/>
                  </a:lnTo>
                  <a:lnTo>
                    <a:pt x="431558" y="51727"/>
                  </a:lnTo>
                  <a:lnTo>
                    <a:pt x="416610" y="54762"/>
                  </a:lnTo>
                  <a:lnTo>
                    <a:pt x="407695" y="56324"/>
                  </a:lnTo>
                  <a:lnTo>
                    <a:pt x="405549" y="58204"/>
                  </a:lnTo>
                  <a:lnTo>
                    <a:pt x="406781" y="69240"/>
                  </a:lnTo>
                  <a:lnTo>
                    <a:pt x="407416" y="80098"/>
                  </a:lnTo>
                  <a:lnTo>
                    <a:pt x="407657" y="93624"/>
                  </a:lnTo>
                  <a:lnTo>
                    <a:pt x="407695" y="166839"/>
                  </a:lnTo>
                  <a:lnTo>
                    <a:pt x="417855" y="166573"/>
                  </a:lnTo>
                  <a:lnTo>
                    <a:pt x="425754" y="166128"/>
                  </a:lnTo>
                  <a:lnTo>
                    <a:pt x="433666" y="166039"/>
                  </a:lnTo>
                  <a:lnTo>
                    <a:pt x="443826" y="166839"/>
                  </a:lnTo>
                  <a:lnTo>
                    <a:pt x="445706" y="164960"/>
                  </a:lnTo>
                  <a:lnTo>
                    <a:pt x="444614" y="150418"/>
                  </a:lnTo>
                  <a:lnTo>
                    <a:pt x="444068" y="135178"/>
                  </a:lnTo>
                  <a:lnTo>
                    <a:pt x="443826" y="108635"/>
                  </a:lnTo>
                  <a:lnTo>
                    <a:pt x="444042" y="100558"/>
                  </a:lnTo>
                  <a:lnTo>
                    <a:pt x="445566" y="92735"/>
                  </a:lnTo>
                  <a:lnTo>
                    <a:pt x="449694" y="86829"/>
                  </a:lnTo>
                  <a:lnTo>
                    <a:pt x="457746" y="84493"/>
                  </a:lnTo>
                  <a:lnTo>
                    <a:pt x="461759" y="84493"/>
                  </a:lnTo>
                  <a:lnTo>
                    <a:pt x="463905" y="86372"/>
                  </a:lnTo>
                  <a:lnTo>
                    <a:pt x="465772" y="88506"/>
                  </a:lnTo>
                  <a:lnTo>
                    <a:pt x="467918" y="86372"/>
                  </a:lnTo>
                  <a:lnTo>
                    <a:pt x="473811" y="52298"/>
                  </a:lnTo>
                  <a:lnTo>
                    <a:pt x="473811" y="50152"/>
                  </a:lnTo>
                  <a:close/>
                </a:path>
                <a:path w="526415" h="169544">
                  <a:moveTo>
                    <a:pt x="524141" y="0"/>
                  </a:moveTo>
                  <a:lnTo>
                    <a:pt x="522262" y="0"/>
                  </a:lnTo>
                  <a:lnTo>
                    <a:pt x="487997" y="4013"/>
                  </a:lnTo>
                  <a:lnTo>
                    <a:pt x="486117" y="4013"/>
                  </a:lnTo>
                  <a:lnTo>
                    <a:pt x="486117" y="34061"/>
                  </a:lnTo>
                  <a:lnTo>
                    <a:pt x="487997" y="36207"/>
                  </a:lnTo>
                  <a:lnTo>
                    <a:pt x="497078" y="33845"/>
                  </a:lnTo>
                  <a:lnTo>
                    <a:pt x="504431" y="32423"/>
                  </a:lnTo>
                  <a:lnTo>
                    <a:pt x="512127" y="31343"/>
                  </a:lnTo>
                  <a:lnTo>
                    <a:pt x="522262" y="30035"/>
                  </a:lnTo>
                  <a:lnTo>
                    <a:pt x="524141" y="0"/>
                  </a:lnTo>
                  <a:close/>
                </a:path>
                <a:path w="526415" h="169544">
                  <a:moveTo>
                    <a:pt x="526275" y="164960"/>
                  </a:moveTo>
                  <a:lnTo>
                    <a:pt x="525043" y="152996"/>
                  </a:lnTo>
                  <a:lnTo>
                    <a:pt x="524395" y="139941"/>
                  </a:lnTo>
                  <a:lnTo>
                    <a:pt x="524192" y="126631"/>
                  </a:lnTo>
                  <a:lnTo>
                    <a:pt x="524141" y="50152"/>
                  </a:lnTo>
                  <a:lnTo>
                    <a:pt x="486117" y="56324"/>
                  </a:lnTo>
                  <a:lnTo>
                    <a:pt x="486117" y="58204"/>
                  </a:lnTo>
                  <a:lnTo>
                    <a:pt x="486410" y="68935"/>
                  </a:lnTo>
                  <a:lnTo>
                    <a:pt x="487057" y="79121"/>
                  </a:lnTo>
                  <a:lnTo>
                    <a:pt x="487705" y="91922"/>
                  </a:lnTo>
                  <a:lnTo>
                    <a:pt x="487997" y="110502"/>
                  </a:lnTo>
                  <a:lnTo>
                    <a:pt x="487705" y="126631"/>
                  </a:lnTo>
                  <a:lnTo>
                    <a:pt x="487045" y="140246"/>
                  </a:lnTo>
                  <a:lnTo>
                    <a:pt x="486410" y="152146"/>
                  </a:lnTo>
                  <a:lnTo>
                    <a:pt x="486117" y="164960"/>
                  </a:lnTo>
                  <a:lnTo>
                    <a:pt x="487997" y="166839"/>
                  </a:lnTo>
                  <a:lnTo>
                    <a:pt x="497370" y="166573"/>
                  </a:lnTo>
                  <a:lnTo>
                    <a:pt x="505358" y="166128"/>
                  </a:lnTo>
                  <a:lnTo>
                    <a:pt x="513702" y="166039"/>
                  </a:lnTo>
                  <a:lnTo>
                    <a:pt x="524141" y="166839"/>
                  </a:lnTo>
                  <a:lnTo>
                    <a:pt x="525043" y="166039"/>
                  </a:lnTo>
                  <a:lnTo>
                    <a:pt x="526275" y="1649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943987" y="1716878"/>
              <a:ext cx="355494" cy="17301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381663" y="1716878"/>
              <a:ext cx="110556" cy="17301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516312" y="1771062"/>
              <a:ext cx="311325" cy="16898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327331" y="2286072"/>
              <a:ext cx="202829" cy="15316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550238" y="2265954"/>
              <a:ext cx="216883" cy="17327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831394" y="2290095"/>
              <a:ext cx="106434" cy="14699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967944" y="2322283"/>
              <a:ext cx="38735" cy="114935"/>
            </a:xfrm>
            <a:custGeom>
              <a:avLst/>
              <a:gdLst/>
              <a:ahLst/>
              <a:cxnLst/>
              <a:rect l="l" t="t" r="r" b="b"/>
              <a:pathLst>
                <a:path w="38734" h="114935">
                  <a:moveTo>
                    <a:pt x="36165" y="82616"/>
                  </a:moveTo>
                  <a:lnTo>
                    <a:pt x="2007" y="82616"/>
                  </a:lnTo>
                  <a:lnTo>
                    <a:pt x="0" y="84762"/>
                  </a:lnTo>
                  <a:lnTo>
                    <a:pt x="2007" y="112926"/>
                  </a:lnTo>
                  <a:lnTo>
                    <a:pt x="2007" y="114804"/>
                  </a:lnTo>
                  <a:lnTo>
                    <a:pt x="36165" y="114804"/>
                  </a:lnTo>
                  <a:lnTo>
                    <a:pt x="38172" y="112926"/>
                  </a:lnTo>
                  <a:lnTo>
                    <a:pt x="36165" y="82616"/>
                  </a:lnTo>
                  <a:close/>
                </a:path>
                <a:path w="38734" h="114935">
                  <a:moveTo>
                    <a:pt x="36165" y="0"/>
                  </a:moveTo>
                  <a:lnTo>
                    <a:pt x="2007" y="2145"/>
                  </a:lnTo>
                  <a:lnTo>
                    <a:pt x="0" y="4023"/>
                  </a:lnTo>
                  <a:lnTo>
                    <a:pt x="0" y="32188"/>
                  </a:lnTo>
                  <a:lnTo>
                    <a:pt x="2007" y="34334"/>
                  </a:lnTo>
                  <a:lnTo>
                    <a:pt x="36165" y="34334"/>
                  </a:lnTo>
                  <a:lnTo>
                    <a:pt x="38172" y="32188"/>
                  </a:lnTo>
                  <a:lnTo>
                    <a:pt x="38172" y="2145"/>
                  </a:lnTo>
                  <a:lnTo>
                    <a:pt x="361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090439" y="2286072"/>
              <a:ext cx="214875" cy="15316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325419" y="2320406"/>
              <a:ext cx="246998" cy="116682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596510" y="2322283"/>
              <a:ext cx="106434" cy="11695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725028" y="2265954"/>
              <a:ext cx="160668" cy="17327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09788" y="2320406"/>
              <a:ext cx="176729" cy="16898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156787" y="2265954"/>
              <a:ext cx="265201" cy="17327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442066" y="2269978"/>
              <a:ext cx="341306" cy="16925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803449" y="2320406"/>
              <a:ext cx="239048" cy="118827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769129" y="2795181"/>
              <a:ext cx="202829" cy="152893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992036" y="2777209"/>
              <a:ext cx="216883" cy="17086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279215" y="2801350"/>
              <a:ext cx="98403" cy="14887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7409741" y="2833538"/>
              <a:ext cx="38735" cy="113030"/>
            </a:xfrm>
            <a:custGeom>
              <a:avLst/>
              <a:gdLst/>
              <a:ahLst/>
              <a:cxnLst/>
              <a:rect l="l" t="t" r="r" b="b"/>
              <a:pathLst>
                <a:path w="38734" h="113030">
                  <a:moveTo>
                    <a:pt x="36165" y="80470"/>
                  </a:moveTo>
                  <a:lnTo>
                    <a:pt x="2007" y="80470"/>
                  </a:lnTo>
                  <a:lnTo>
                    <a:pt x="0" y="82347"/>
                  </a:lnTo>
                  <a:lnTo>
                    <a:pt x="2007" y="112658"/>
                  </a:lnTo>
                  <a:lnTo>
                    <a:pt x="36165" y="112658"/>
                  </a:lnTo>
                  <a:lnTo>
                    <a:pt x="38172" y="110512"/>
                  </a:lnTo>
                  <a:lnTo>
                    <a:pt x="36165" y="80470"/>
                  </a:lnTo>
                  <a:close/>
                </a:path>
                <a:path w="38734" h="113030">
                  <a:moveTo>
                    <a:pt x="38172" y="0"/>
                  </a:moveTo>
                  <a:lnTo>
                    <a:pt x="2007" y="0"/>
                  </a:lnTo>
                  <a:lnTo>
                    <a:pt x="0" y="1877"/>
                  </a:lnTo>
                  <a:lnTo>
                    <a:pt x="0" y="32188"/>
                  </a:lnTo>
                  <a:lnTo>
                    <a:pt x="36165" y="32188"/>
                  </a:lnTo>
                  <a:lnTo>
                    <a:pt x="38172" y="30042"/>
                  </a:lnTo>
                  <a:lnTo>
                    <a:pt x="381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532263" y="2795181"/>
              <a:ext cx="483959" cy="152893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8092542" y="2777209"/>
              <a:ext cx="212868" cy="17086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8325487" y="2777209"/>
              <a:ext cx="385609" cy="17086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8733047" y="2829515"/>
              <a:ext cx="235033" cy="170865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771137" y="3278271"/>
              <a:ext cx="124530" cy="150801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915846" y="3316360"/>
              <a:ext cx="317191" cy="114723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8215037" y="3264055"/>
              <a:ext cx="26670" cy="165100"/>
            </a:xfrm>
            <a:custGeom>
              <a:avLst/>
              <a:gdLst/>
              <a:ahLst/>
              <a:cxnLst/>
              <a:rect l="l" t="t" r="r" b="b"/>
              <a:pathLst>
                <a:path w="26670" h="165100">
                  <a:moveTo>
                    <a:pt x="24092" y="52305"/>
                  </a:moveTo>
                  <a:lnTo>
                    <a:pt x="12046" y="54451"/>
                  </a:lnTo>
                  <a:lnTo>
                    <a:pt x="10038" y="56329"/>
                  </a:lnTo>
                  <a:lnTo>
                    <a:pt x="0" y="56329"/>
                  </a:lnTo>
                  <a:lnTo>
                    <a:pt x="0" y="58475"/>
                  </a:lnTo>
                  <a:lnTo>
                    <a:pt x="313" y="67338"/>
                  </a:lnTo>
                  <a:lnTo>
                    <a:pt x="1003" y="78079"/>
                  </a:lnTo>
                  <a:lnTo>
                    <a:pt x="1693" y="94087"/>
                  </a:lnTo>
                  <a:lnTo>
                    <a:pt x="2007" y="118747"/>
                  </a:lnTo>
                  <a:lnTo>
                    <a:pt x="1693" y="134464"/>
                  </a:lnTo>
                  <a:lnTo>
                    <a:pt x="1003" y="146409"/>
                  </a:lnTo>
                  <a:lnTo>
                    <a:pt x="313" y="156090"/>
                  </a:lnTo>
                  <a:lnTo>
                    <a:pt x="0" y="165017"/>
                  </a:lnTo>
                  <a:lnTo>
                    <a:pt x="24092" y="165017"/>
                  </a:lnTo>
                  <a:lnTo>
                    <a:pt x="26099" y="163006"/>
                  </a:lnTo>
                  <a:lnTo>
                    <a:pt x="24939" y="153606"/>
                  </a:lnTo>
                  <a:lnTo>
                    <a:pt x="24343" y="143636"/>
                  </a:lnTo>
                  <a:lnTo>
                    <a:pt x="24207" y="134464"/>
                  </a:lnTo>
                  <a:lnTo>
                    <a:pt x="24123" y="86287"/>
                  </a:lnTo>
                  <a:lnTo>
                    <a:pt x="24343" y="72691"/>
                  </a:lnTo>
                  <a:lnTo>
                    <a:pt x="24939" y="62515"/>
                  </a:lnTo>
                  <a:lnTo>
                    <a:pt x="26099" y="54451"/>
                  </a:lnTo>
                  <a:lnTo>
                    <a:pt x="24092" y="52305"/>
                  </a:lnTo>
                  <a:close/>
                </a:path>
                <a:path w="26670" h="165100">
                  <a:moveTo>
                    <a:pt x="24092" y="0"/>
                  </a:moveTo>
                  <a:lnTo>
                    <a:pt x="14053" y="2145"/>
                  </a:lnTo>
                  <a:lnTo>
                    <a:pt x="0" y="2145"/>
                  </a:lnTo>
                  <a:lnTo>
                    <a:pt x="0" y="24141"/>
                  </a:lnTo>
                  <a:lnTo>
                    <a:pt x="24092" y="24141"/>
                  </a:lnTo>
                  <a:lnTo>
                    <a:pt x="26099" y="22263"/>
                  </a:lnTo>
                  <a:lnTo>
                    <a:pt x="26099" y="2145"/>
                  </a:lnTo>
                  <a:lnTo>
                    <a:pt x="240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8261214" y="3316360"/>
              <a:ext cx="80468" cy="114723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8419848" y="3316360"/>
              <a:ext cx="88338" cy="11472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7134635" y="3260031"/>
              <a:ext cx="1000068" cy="426600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0277359" y="3286318"/>
              <a:ext cx="180691" cy="144766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0540499" y="3260031"/>
              <a:ext cx="198894" cy="171053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0763486" y="3260031"/>
              <a:ext cx="313198" cy="171053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1139057" y="3260031"/>
              <a:ext cx="176676" cy="171053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1337685" y="3286318"/>
              <a:ext cx="168645" cy="144766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6757083" y="3513566"/>
              <a:ext cx="176729" cy="171053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6955897" y="3569922"/>
              <a:ext cx="98528" cy="116708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8584478" y="3262177"/>
              <a:ext cx="2375761" cy="474748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8204999" y="3571934"/>
              <a:ext cx="98403" cy="112685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8327619" y="3539746"/>
              <a:ext cx="178693" cy="146885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1028500" y="3569922"/>
              <a:ext cx="80307" cy="116708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11315733" y="3569922"/>
              <a:ext cx="88338" cy="116708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11128885" y="3569922"/>
              <a:ext cx="162756" cy="114697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1432172" y="3513569"/>
              <a:ext cx="78740" cy="171450"/>
            </a:xfrm>
            <a:custGeom>
              <a:avLst/>
              <a:gdLst/>
              <a:ahLst/>
              <a:cxnLst/>
              <a:rect l="l" t="t" r="r" b="b"/>
              <a:pathLst>
                <a:path w="78740" h="171450">
                  <a:moveTo>
                    <a:pt x="25971" y="169049"/>
                  </a:moveTo>
                  <a:lnTo>
                    <a:pt x="24879" y="154165"/>
                  </a:lnTo>
                  <a:lnTo>
                    <a:pt x="24333" y="137591"/>
                  </a:lnTo>
                  <a:lnTo>
                    <a:pt x="24091" y="0"/>
                  </a:lnTo>
                  <a:lnTo>
                    <a:pt x="13919" y="2019"/>
                  </a:lnTo>
                  <a:lnTo>
                    <a:pt x="9906" y="4025"/>
                  </a:lnTo>
                  <a:lnTo>
                    <a:pt x="0" y="4025"/>
                  </a:lnTo>
                  <a:lnTo>
                    <a:pt x="1079" y="27520"/>
                  </a:lnTo>
                  <a:lnTo>
                    <a:pt x="1638" y="49568"/>
                  </a:lnTo>
                  <a:lnTo>
                    <a:pt x="1841" y="121208"/>
                  </a:lnTo>
                  <a:lnTo>
                    <a:pt x="1638" y="141617"/>
                  </a:lnTo>
                  <a:lnTo>
                    <a:pt x="1079" y="157111"/>
                  </a:lnTo>
                  <a:lnTo>
                    <a:pt x="0" y="169049"/>
                  </a:lnTo>
                  <a:lnTo>
                    <a:pt x="1879" y="171056"/>
                  </a:lnTo>
                  <a:lnTo>
                    <a:pt x="24091" y="171056"/>
                  </a:lnTo>
                  <a:lnTo>
                    <a:pt x="25971" y="169049"/>
                  </a:lnTo>
                  <a:close/>
                </a:path>
                <a:path w="78740" h="171450">
                  <a:moveTo>
                    <a:pt x="78168" y="0"/>
                  </a:moveTo>
                  <a:lnTo>
                    <a:pt x="66116" y="2019"/>
                  </a:lnTo>
                  <a:lnTo>
                    <a:pt x="64249" y="4025"/>
                  </a:lnTo>
                  <a:lnTo>
                    <a:pt x="54076" y="4025"/>
                  </a:lnTo>
                  <a:lnTo>
                    <a:pt x="52197" y="6045"/>
                  </a:lnTo>
                  <a:lnTo>
                    <a:pt x="53289" y="27520"/>
                  </a:lnTo>
                  <a:lnTo>
                    <a:pt x="53835" y="49568"/>
                  </a:lnTo>
                  <a:lnTo>
                    <a:pt x="54076" y="171056"/>
                  </a:lnTo>
                  <a:lnTo>
                    <a:pt x="78168" y="171056"/>
                  </a:lnTo>
                  <a:lnTo>
                    <a:pt x="78168" y="169049"/>
                  </a:lnTo>
                  <a:lnTo>
                    <a:pt x="76581" y="116116"/>
                  </a:lnTo>
                  <a:lnTo>
                    <a:pt x="76327" y="65417"/>
                  </a:lnTo>
                  <a:lnTo>
                    <a:pt x="76530" y="44284"/>
                  </a:lnTo>
                  <a:lnTo>
                    <a:pt x="77089" y="23152"/>
                  </a:lnTo>
                  <a:lnTo>
                    <a:pt x="781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1596870" y="3569922"/>
              <a:ext cx="106480" cy="116708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11727443" y="3569922"/>
              <a:ext cx="56515" cy="114935"/>
            </a:xfrm>
            <a:custGeom>
              <a:avLst/>
              <a:gdLst/>
              <a:ahLst/>
              <a:cxnLst/>
              <a:rect l="l" t="t" r="r" b="b"/>
              <a:pathLst>
                <a:path w="56515" h="114935">
                  <a:moveTo>
                    <a:pt x="52199" y="0"/>
                  </a:moveTo>
                  <a:lnTo>
                    <a:pt x="48184" y="0"/>
                  </a:lnTo>
                  <a:lnTo>
                    <a:pt x="36970" y="2326"/>
                  </a:lnTo>
                  <a:lnTo>
                    <a:pt x="29747" y="8047"/>
                  </a:lnTo>
                  <a:lnTo>
                    <a:pt x="25183" y="15276"/>
                  </a:lnTo>
                  <a:lnTo>
                    <a:pt x="21950" y="22129"/>
                  </a:lnTo>
                  <a:lnTo>
                    <a:pt x="24092" y="4023"/>
                  </a:lnTo>
                  <a:lnTo>
                    <a:pt x="21950" y="2011"/>
                  </a:lnTo>
                  <a:lnTo>
                    <a:pt x="13919" y="4023"/>
                  </a:lnTo>
                  <a:lnTo>
                    <a:pt x="8030" y="4023"/>
                  </a:lnTo>
                  <a:lnTo>
                    <a:pt x="0" y="6035"/>
                  </a:lnTo>
                  <a:lnTo>
                    <a:pt x="0" y="114697"/>
                  </a:lnTo>
                  <a:lnTo>
                    <a:pt x="24092" y="114697"/>
                  </a:lnTo>
                  <a:lnTo>
                    <a:pt x="25966" y="112685"/>
                  </a:lnTo>
                  <a:lnTo>
                    <a:pt x="24882" y="103428"/>
                  </a:lnTo>
                  <a:lnTo>
                    <a:pt x="24326" y="93047"/>
                  </a:lnTo>
                  <a:lnTo>
                    <a:pt x="24092" y="64376"/>
                  </a:lnTo>
                  <a:lnTo>
                    <a:pt x="24217" y="49916"/>
                  </a:lnTo>
                  <a:lnTo>
                    <a:pt x="25096" y="39229"/>
                  </a:lnTo>
                  <a:lnTo>
                    <a:pt x="27480" y="31559"/>
                  </a:lnTo>
                  <a:lnTo>
                    <a:pt x="32122" y="26152"/>
                  </a:lnTo>
                  <a:lnTo>
                    <a:pt x="33996" y="26152"/>
                  </a:lnTo>
                  <a:lnTo>
                    <a:pt x="38012" y="24141"/>
                  </a:lnTo>
                  <a:lnTo>
                    <a:pt x="48184" y="24141"/>
                  </a:lnTo>
                  <a:lnTo>
                    <a:pt x="50058" y="26152"/>
                  </a:lnTo>
                  <a:lnTo>
                    <a:pt x="52199" y="24141"/>
                  </a:lnTo>
                  <a:lnTo>
                    <a:pt x="52199" y="16094"/>
                  </a:lnTo>
                  <a:lnTo>
                    <a:pt x="54073" y="14082"/>
                  </a:lnTo>
                  <a:lnTo>
                    <a:pt x="56215" y="2011"/>
                  </a:lnTo>
                  <a:lnTo>
                    <a:pt x="52199" y="2011"/>
                  </a:lnTo>
                  <a:lnTo>
                    <a:pt x="521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7291261" y="3769113"/>
              <a:ext cx="100411" cy="173038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7415764" y="3825443"/>
              <a:ext cx="317294" cy="116708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7753162" y="3913987"/>
              <a:ext cx="26670" cy="26670"/>
            </a:xfrm>
            <a:custGeom>
              <a:avLst/>
              <a:gdLst/>
              <a:ahLst/>
              <a:cxnLst/>
              <a:rect l="l" t="t" r="r" b="b"/>
              <a:pathLst>
                <a:path w="26670" h="26670">
                  <a:moveTo>
                    <a:pt x="26099" y="0"/>
                  </a:moveTo>
                  <a:lnTo>
                    <a:pt x="2007" y="0"/>
                  </a:lnTo>
                  <a:lnTo>
                    <a:pt x="0" y="2011"/>
                  </a:lnTo>
                  <a:lnTo>
                    <a:pt x="0" y="24141"/>
                  </a:lnTo>
                  <a:lnTo>
                    <a:pt x="2007" y="26152"/>
                  </a:lnTo>
                  <a:lnTo>
                    <a:pt x="14053" y="26152"/>
                  </a:lnTo>
                  <a:lnTo>
                    <a:pt x="24092" y="24141"/>
                  </a:lnTo>
                  <a:lnTo>
                    <a:pt x="26099" y="22129"/>
                  </a:lnTo>
                  <a:lnTo>
                    <a:pt x="260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7349511" y="4024660"/>
              <a:ext cx="176703" cy="171026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7550333" y="4080990"/>
              <a:ext cx="98403" cy="114697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8704939" y="4028684"/>
              <a:ext cx="26670" cy="165100"/>
            </a:xfrm>
            <a:custGeom>
              <a:avLst/>
              <a:gdLst/>
              <a:ahLst/>
              <a:cxnLst/>
              <a:rect l="l" t="t" r="r" b="b"/>
              <a:pathLst>
                <a:path w="26670" h="165100">
                  <a:moveTo>
                    <a:pt x="24092" y="52305"/>
                  </a:moveTo>
                  <a:lnTo>
                    <a:pt x="14187" y="54317"/>
                  </a:lnTo>
                  <a:lnTo>
                    <a:pt x="10172" y="56329"/>
                  </a:lnTo>
                  <a:lnTo>
                    <a:pt x="2141" y="56329"/>
                  </a:lnTo>
                  <a:lnTo>
                    <a:pt x="0" y="58340"/>
                  </a:lnTo>
                  <a:lnTo>
                    <a:pt x="1238" y="67205"/>
                  </a:lnTo>
                  <a:lnTo>
                    <a:pt x="1873" y="77958"/>
                  </a:lnTo>
                  <a:lnTo>
                    <a:pt x="2108" y="93998"/>
                  </a:lnTo>
                  <a:lnTo>
                    <a:pt x="2141" y="164991"/>
                  </a:lnTo>
                  <a:lnTo>
                    <a:pt x="26233" y="164991"/>
                  </a:lnTo>
                  <a:lnTo>
                    <a:pt x="26233" y="54317"/>
                  </a:lnTo>
                  <a:lnTo>
                    <a:pt x="24092" y="52305"/>
                  </a:lnTo>
                  <a:close/>
                </a:path>
                <a:path w="26670" h="165100">
                  <a:moveTo>
                    <a:pt x="26233" y="0"/>
                  </a:moveTo>
                  <a:lnTo>
                    <a:pt x="16061" y="2011"/>
                  </a:lnTo>
                  <a:lnTo>
                    <a:pt x="2141" y="2011"/>
                  </a:lnTo>
                  <a:lnTo>
                    <a:pt x="0" y="4023"/>
                  </a:lnTo>
                  <a:lnTo>
                    <a:pt x="0" y="8047"/>
                  </a:lnTo>
                  <a:lnTo>
                    <a:pt x="2141" y="12070"/>
                  </a:lnTo>
                  <a:lnTo>
                    <a:pt x="2141" y="20117"/>
                  </a:lnTo>
                  <a:lnTo>
                    <a:pt x="0" y="24141"/>
                  </a:lnTo>
                  <a:lnTo>
                    <a:pt x="26233" y="24141"/>
                  </a:lnTo>
                  <a:lnTo>
                    <a:pt x="262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8755265" y="4024660"/>
              <a:ext cx="100384" cy="171026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8934083" y="4026672"/>
              <a:ext cx="176676" cy="169014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9134852" y="4080990"/>
              <a:ext cx="56515" cy="113030"/>
            </a:xfrm>
            <a:custGeom>
              <a:avLst/>
              <a:gdLst/>
              <a:ahLst/>
              <a:cxnLst/>
              <a:rect l="l" t="t" r="r" b="b"/>
              <a:pathLst>
                <a:path w="56515" h="113029">
                  <a:moveTo>
                    <a:pt x="21950" y="0"/>
                  </a:moveTo>
                  <a:lnTo>
                    <a:pt x="13919" y="2011"/>
                  </a:lnTo>
                  <a:lnTo>
                    <a:pt x="8030" y="4023"/>
                  </a:lnTo>
                  <a:lnTo>
                    <a:pt x="0" y="4023"/>
                  </a:lnTo>
                  <a:lnTo>
                    <a:pt x="56" y="7795"/>
                  </a:lnTo>
                  <a:lnTo>
                    <a:pt x="292" y="15120"/>
                  </a:lnTo>
                  <a:lnTo>
                    <a:pt x="947" y="26152"/>
                  </a:lnTo>
                  <a:lnTo>
                    <a:pt x="1581" y="40843"/>
                  </a:lnTo>
                  <a:lnTo>
                    <a:pt x="1873" y="62391"/>
                  </a:lnTo>
                  <a:lnTo>
                    <a:pt x="1873" y="112685"/>
                  </a:lnTo>
                  <a:lnTo>
                    <a:pt x="24092" y="112685"/>
                  </a:lnTo>
                  <a:lnTo>
                    <a:pt x="25966" y="110673"/>
                  </a:lnTo>
                  <a:lnTo>
                    <a:pt x="24882" y="102280"/>
                  </a:lnTo>
                  <a:lnTo>
                    <a:pt x="24326" y="91813"/>
                  </a:lnTo>
                  <a:lnTo>
                    <a:pt x="24121" y="78705"/>
                  </a:lnTo>
                  <a:lnTo>
                    <a:pt x="24217" y="48230"/>
                  </a:lnTo>
                  <a:lnTo>
                    <a:pt x="25096" y="38226"/>
                  </a:lnTo>
                  <a:lnTo>
                    <a:pt x="27480" y="31245"/>
                  </a:lnTo>
                  <a:lnTo>
                    <a:pt x="32122" y="26152"/>
                  </a:lnTo>
                  <a:lnTo>
                    <a:pt x="33996" y="24141"/>
                  </a:lnTo>
                  <a:lnTo>
                    <a:pt x="38012" y="22129"/>
                  </a:lnTo>
                  <a:lnTo>
                    <a:pt x="52574" y="22129"/>
                  </a:lnTo>
                  <a:lnTo>
                    <a:pt x="52949" y="20117"/>
                  </a:lnTo>
                  <a:lnTo>
                    <a:pt x="24092" y="20117"/>
                  </a:lnTo>
                  <a:lnTo>
                    <a:pt x="24092" y="2011"/>
                  </a:lnTo>
                  <a:lnTo>
                    <a:pt x="21950" y="0"/>
                  </a:lnTo>
                  <a:close/>
                </a:path>
                <a:path w="56515" h="113029">
                  <a:moveTo>
                    <a:pt x="52574" y="22129"/>
                  </a:moveTo>
                  <a:lnTo>
                    <a:pt x="46042" y="22129"/>
                  </a:lnTo>
                  <a:lnTo>
                    <a:pt x="48184" y="24141"/>
                  </a:lnTo>
                  <a:lnTo>
                    <a:pt x="52199" y="24141"/>
                  </a:lnTo>
                  <a:lnTo>
                    <a:pt x="52574" y="22129"/>
                  </a:lnTo>
                  <a:close/>
                </a:path>
                <a:path w="56515" h="113029">
                  <a:moveTo>
                    <a:pt x="54073" y="0"/>
                  </a:moveTo>
                  <a:lnTo>
                    <a:pt x="48184" y="0"/>
                  </a:lnTo>
                  <a:lnTo>
                    <a:pt x="37004" y="2294"/>
                  </a:lnTo>
                  <a:lnTo>
                    <a:pt x="30014" y="7795"/>
                  </a:lnTo>
                  <a:lnTo>
                    <a:pt x="26087" y="14428"/>
                  </a:lnTo>
                  <a:lnTo>
                    <a:pt x="24092" y="20117"/>
                  </a:lnTo>
                  <a:lnTo>
                    <a:pt x="52949" y="20117"/>
                  </a:lnTo>
                  <a:lnTo>
                    <a:pt x="54009" y="14428"/>
                  </a:lnTo>
                  <a:lnTo>
                    <a:pt x="54073" y="12070"/>
                  </a:lnTo>
                  <a:lnTo>
                    <a:pt x="56215" y="2011"/>
                  </a:lnTo>
                  <a:lnTo>
                    <a:pt x="540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" name="object 72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9255312" y="4024660"/>
              <a:ext cx="176676" cy="171026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9456082" y="4080990"/>
              <a:ext cx="98510" cy="114697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10387915" y="4024660"/>
              <a:ext cx="102525" cy="171026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10518549" y="4080990"/>
              <a:ext cx="166504" cy="114697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10707271" y="4083001"/>
              <a:ext cx="100384" cy="164991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6769129" y="3769113"/>
              <a:ext cx="935822" cy="937640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7480037" y="4278169"/>
              <a:ext cx="174722" cy="171053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7678851" y="4334525"/>
              <a:ext cx="98403" cy="116708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9259329" y="4028684"/>
              <a:ext cx="1058184" cy="422549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8829416" y="4334525"/>
              <a:ext cx="90479" cy="116708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7721013" y="4024660"/>
              <a:ext cx="1401792" cy="682093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8946129" y="4336537"/>
              <a:ext cx="98242" cy="112685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9066591" y="4278169"/>
              <a:ext cx="102258" cy="173064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10401836" y="4080990"/>
              <a:ext cx="1373792" cy="370244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9211144" y="4533716"/>
              <a:ext cx="100384" cy="173038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9335621" y="4590072"/>
              <a:ext cx="316235" cy="116681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9671037" y="4678589"/>
              <a:ext cx="28575" cy="26670"/>
            </a:xfrm>
            <a:custGeom>
              <a:avLst/>
              <a:gdLst/>
              <a:ahLst/>
              <a:cxnLst/>
              <a:rect l="l" t="t" r="r" b="b"/>
              <a:pathLst>
                <a:path w="28575" h="26670">
                  <a:moveTo>
                    <a:pt x="28107" y="0"/>
                  </a:moveTo>
                  <a:lnTo>
                    <a:pt x="1873" y="0"/>
                  </a:lnTo>
                  <a:lnTo>
                    <a:pt x="0" y="2011"/>
                  </a:lnTo>
                  <a:lnTo>
                    <a:pt x="0" y="24141"/>
                  </a:lnTo>
                  <a:lnTo>
                    <a:pt x="1873" y="26152"/>
                  </a:lnTo>
                  <a:lnTo>
                    <a:pt x="13919" y="26152"/>
                  </a:lnTo>
                  <a:lnTo>
                    <a:pt x="25966" y="24141"/>
                  </a:lnTo>
                  <a:lnTo>
                    <a:pt x="28107" y="22129"/>
                  </a:lnTo>
                  <a:lnTo>
                    <a:pt x="25966" y="14082"/>
                  </a:lnTo>
                  <a:lnTo>
                    <a:pt x="25966" y="10058"/>
                  </a:lnTo>
                  <a:lnTo>
                    <a:pt x="281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9" name="object 89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6765114" y="4805357"/>
              <a:ext cx="118480" cy="156943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6903697" y="4789263"/>
              <a:ext cx="96395" cy="169014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7024185" y="4789263"/>
              <a:ext cx="311271" cy="171026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7399703" y="4789263"/>
              <a:ext cx="176729" cy="171026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7598517" y="4845592"/>
              <a:ext cx="98528" cy="114697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8835573" y="4789263"/>
              <a:ext cx="100384" cy="171026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8960174" y="4845592"/>
              <a:ext cx="317089" cy="114697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10084621" y="4789263"/>
              <a:ext cx="176676" cy="171026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10285389" y="4845592"/>
              <a:ext cx="98510" cy="114697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10468223" y="4845592"/>
              <a:ext cx="162756" cy="112685"/>
            </a:xfrm>
            <a:prstGeom prst="rect">
              <a:avLst/>
            </a:prstGeom>
          </p:spPr>
        </p:pic>
        <p:sp>
          <p:nvSpPr>
            <p:cNvPr id="99" name="object 99"/>
            <p:cNvSpPr/>
            <p:nvPr/>
          </p:nvSpPr>
          <p:spPr>
            <a:xfrm>
              <a:off x="10660961" y="4793286"/>
              <a:ext cx="26670" cy="165100"/>
            </a:xfrm>
            <a:custGeom>
              <a:avLst/>
              <a:gdLst/>
              <a:ahLst/>
              <a:cxnLst/>
              <a:rect l="l" t="t" r="r" b="b"/>
              <a:pathLst>
                <a:path w="26670" h="165100">
                  <a:moveTo>
                    <a:pt x="24092" y="52305"/>
                  </a:moveTo>
                  <a:lnTo>
                    <a:pt x="12046" y="54317"/>
                  </a:lnTo>
                  <a:lnTo>
                    <a:pt x="10172" y="56329"/>
                  </a:lnTo>
                  <a:lnTo>
                    <a:pt x="0" y="56329"/>
                  </a:lnTo>
                  <a:lnTo>
                    <a:pt x="0" y="58340"/>
                  </a:lnTo>
                  <a:lnTo>
                    <a:pt x="334" y="67205"/>
                  </a:lnTo>
                  <a:lnTo>
                    <a:pt x="1070" y="77958"/>
                  </a:lnTo>
                  <a:lnTo>
                    <a:pt x="1806" y="93998"/>
                  </a:lnTo>
                  <a:lnTo>
                    <a:pt x="2141" y="118720"/>
                  </a:lnTo>
                  <a:lnTo>
                    <a:pt x="1806" y="134437"/>
                  </a:lnTo>
                  <a:lnTo>
                    <a:pt x="1070" y="146382"/>
                  </a:lnTo>
                  <a:lnTo>
                    <a:pt x="334" y="156063"/>
                  </a:lnTo>
                  <a:lnTo>
                    <a:pt x="0" y="164991"/>
                  </a:lnTo>
                  <a:lnTo>
                    <a:pt x="24092" y="164991"/>
                  </a:lnTo>
                  <a:lnTo>
                    <a:pt x="26233" y="162979"/>
                  </a:lnTo>
                  <a:lnTo>
                    <a:pt x="24995" y="153580"/>
                  </a:lnTo>
                  <a:lnTo>
                    <a:pt x="24359" y="143616"/>
                  </a:lnTo>
                  <a:lnTo>
                    <a:pt x="24215" y="134437"/>
                  </a:lnTo>
                  <a:lnTo>
                    <a:pt x="24125" y="86296"/>
                  </a:lnTo>
                  <a:lnTo>
                    <a:pt x="24359" y="72678"/>
                  </a:lnTo>
                  <a:lnTo>
                    <a:pt x="24995" y="62459"/>
                  </a:lnTo>
                  <a:lnTo>
                    <a:pt x="26233" y="54317"/>
                  </a:lnTo>
                  <a:lnTo>
                    <a:pt x="24092" y="52305"/>
                  </a:lnTo>
                  <a:close/>
                </a:path>
                <a:path w="26670" h="165100">
                  <a:moveTo>
                    <a:pt x="24092" y="0"/>
                  </a:moveTo>
                  <a:lnTo>
                    <a:pt x="14187" y="2011"/>
                  </a:lnTo>
                  <a:lnTo>
                    <a:pt x="0" y="2011"/>
                  </a:lnTo>
                  <a:lnTo>
                    <a:pt x="0" y="24141"/>
                  </a:lnTo>
                  <a:lnTo>
                    <a:pt x="24092" y="24141"/>
                  </a:lnTo>
                  <a:lnTo>
                    <a:pt x="26233" y="22129"/>
                  </a:lnTo>
                  <a:lnTo>
                    <a:pt x="26233" y="2011"/>
                  </a:lnTo>
                  <a:lnTo>
                    <a:pt x="240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0" name="object 100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10713160" y="4845592"/>
              <a:ext cx="98510" cy="112685"/>
            </a:xfrm>
            <a:prstGeom prst="rect">
              <a:avLst/>
            </a:prstGeom>
          </p:spPr>
        </p:pic>
        <p:sp>
          <p:nvSpPr>
            <p:cNvPr id="101" name="object 101"/>
            <p:cNvSpPr/>
            <p:nvPr/>
          </p:nvSpPr>
          <p:spPr>
            <a:xfrm>
              <a:off x="10837637" y="4793286"/>
              <a:ext cx="28575" cy="165100"/>
            </a:xfrm>
            <a:custGeom>
              <a:avLst/>
              <a:gdLst/>
              <a:ahLst/>
              <a:cxnLst/>
              <a:rect l="l" t="t" r="r" b="b"/>
              <a:pathLst>
                <a:path w="28575" h="165100">
                  <a:moveTo>
                    <a:pt x="24092" y="52305"/>
                  </a:moveTo>
                  <a:lnTo>
                    <a:pt x="14187" y="54317"/>
                  </a:lnTo>
                  <a:lnTo>
                    <a:pt x="10172" y="56329"/>
                  </a:lnTo>
                  <a:lnTo>
                    <a:pt x="2141" y="56329"/>
                  </a:lnTo>
                  <a:lnTo>
                    <a:pt x="0" y="58340"/>
                  </a:lnTo>
                  <a:lnTo>
                    <a:pt x="1238" y="67205"/>
                  </a:lnTo>
                  <a:lnTo>
                    <a:pt x="1873" y="77958"/>
                  </a:lnTo>
                  <a:lnTo>
                    <a:pt x="2108" y="93998"/>
                  </a:lnTo>
                  <a:lnTo>
                    <a:pt x="2141" y="164991"/>
                  </a:lnTo>
                  <a:lnTo>
                    <a:pt x="26233" y="164991"/>
                  </a:lnTo>
                  <a:lnTo>
                    <a:pt x="26233" y="54317"/>
                  </a:lnTo>
                  <a:lnTo>
                    <a:pt x="24092" y="52305"/>
                  </a:lnTo>
                  <a:close/>
                </a:path>
                <a:path w="28575" h="165100">
                  <a:moveTo>
                    <a:pt x="26233" y="0"/>
                  </a:moveTo>
                  <a:lnTo>
                    <a:pt x="16061" y="2011"/>
                  </a:lnTo>
                  <a:lnTo>
                    <a:pt x="2141" y="2011"/>
                  </a:lnTo>
                  <a:lnTo>
                    <a:pt x="2141" y="24141"/>
                  </a:lnTo>
                  <a:lnTo>
                    <a:pt x="26233" y="24141"/>
                  </a:lnTo>
                  <a:lnTo>
                    <a:pt x="28107" y="22129"/>
                  </a:lnTo>
                  <a:lnTo>
                    <a:pt x="28107" y="2011"/>
                  </a:lnTo>
                  <a:lnTo>
                    <a:pt x="262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2" name="object 102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10891978" y="4845592"/>
              <a:ext cx="162756" cy="112685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7781271" y="4789263"/>
              <a:ext cx="1299386" cy="426573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11084716" y="4847604"/>
              <a:ext cx="96368" cy="112685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11209192" y="4845592"/>
              <a:ext cx="162756" cy="112685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11458145" y="4845592"/>
              <a:ext cx="90479" cy="114697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11574859" y="4845592"/>
              <a:ext cx="98242" cy="112685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11695320" y="4789263"/>
              <a:ext cx="102258" cy="171026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6769129" y="5099127"/>
              <a:ext cx="162676" cy="114697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92" cstate="print"/>
            <a:stretch>
              <a:fillRect/>
            </a:stretch>
          </p:blipFill>
          <p:spPr>
            <a:xfrm>
              <a:off x="9355697" y="4793286"/>
              <a:ext cx="917646" cy="422549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6955897" y="5048833"/>
              <a:ext cx="240975" cy="167002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94" cstate="print"/>
            <a:stretch>
              <a:fillRect/>
            </a:stretch>
          </p:blipFill>
          <p:spPr>
            <a:xfrm>
              <a:off x="7415764" y="5101139"/>
              <a:ext cx="96395" cy="114697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95" cstate="print"/>
            <a:stretch>
              <a:fillRect/>
            </a:stretch>
          </p:blipFill>
          <p:spPr>
            <a:xfrm>
              <a:off x="7225008" y="5099127"/>
              <a:ext cx="162649" cy="114697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96" cstate="print"/>
            <a:stretch>
              <a:fillRect/>
            </a:stretch>
          </p:blipFill>
          <p:spPr>
            <a:xfrm>
              <a:off x="7540295" y="5099127"/>
              <a:ext cx="164656" cy="114697"/>
            </a:xfrm>
            <a:prstGeom prst="rect">
              <a:avLst/>
            </a:prstGeom>
          </p:spPr>
        </p:pic>
        <p:sp>
          <p:nvSpPr>
            <p:cNvPr id="115" name="object 115"/>
            <p:cNvSpPr/>
            <p:nvPr/>
          </p:nvSpPr>
          <p:spPr>
            <a:xfrm>
              <a:off x="7731051" y="5187671"/>
              <a:ext cx="26670" cy="26670"/>
            </a:xfrm>
            <a:custGeom>
              <a:avLst/>
              <a:gdLst/>
              <a:ahLst/>
              <a:cxnLst/>
              <a:rect l="l" t="t" r="r" b="b"/>
              <a:pathLst>
                <a:path w="26670" h="26670">
                  <a:moveTo>
                    <a:pt x="24118" y="0"/>
                  </a:moveTo>
                  <a:lnTo>
                    <a:pt x="2007" y="0"/>
                  </a:lnTo>
                  <a:lnTo>
                    <a:pt x="0" y="2011"/>
                  </a:lnTo>
                  <a:lnTo>
                    <a:pt x="0" y="26152"/>
                  </a:lnTo>
                  <a:lnTo>
                    <a:pt x="24118" y="26152"/>
                  </a:lnTo>
                  <a:lnTo>
                    <a:pt x="26126" y="24141"/>
                  </a:lnTo>
                  <a:lnTo>
                    <a:pt x="26126" y="2011"/>
                  </a:lnTo>
                  <a:lnTo>
                    <a:pt x="241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6" name="object 116"/>
            <p:cNvPicPr/>
            <p:nvPr/>
          </p:nvPicPr>
          <p:blipFill>
            <a:blip r:embed="rId97" cstate="print"/>
            <a:stretch>
              <a:fillRect/>
            </a:stretch>
          </p:blipFill>
          <p:spPr>
            <a:xfrm>
              <a:off x="10468223" y="5101139"/>
              <a:ext cx="98510" cy="112685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98" cstate="print"/>
            <a:stretch>
              <a:fillRect/>
            </a:stretch>
          </p:blipFill>
          <p:spPr>
            <a:xfrm>
              <a:off x="10351777" y="5099127"/>
              <a:ext cx="88338" cy="116708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99" cstate="print"/>
            <a:stretch>
              <a:fillRect/>
            </a:stretch>
          </p:blipFill>
          <p:spPr>
            <a:xfrm>
              <a:off x="10652929" y="5099127"/>
              <a:ext cx="96515" cy="116708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100" cstate="print"/>
            <a:stretch>
              <a:fillRect/>
            </a:stretch>
          </p:blipFill>
          <p:spPr>
            <a:xfrm>
              <a:off x="10771517" y="5099127"/>
              <a:ext cx="244937" cy="116708"/>
            </a:xfrm>
            <a:prstGeom prst="rect">
              <a:avLst/>
            </a:prstGeom>
          </p:spPr>
        </p:pic>
        <p:sp>
          <p:nvSpPr>
            <p:cNvPr id="120" name="object 120"/>
            <p:cNvSpPr/>
            <p:nvPr/>
          </p:nvSpPr>
          <p:spPr>
            <a:xfrm>
              <a:off x="11040547" y="5099127"/>
              <a:ext cx="56515" cy="114935"/>
            </a:xfrm>
            <a:custGeom>
              <a:avLst/>
              <a:gdLst/>
              <a:ahLst/>
              <a:cxnLst/>
              <a:rect l="l" t="t" r="r" b="b"/>
              <a:pathLst>
                <a:path w="56515" h="114935">
                  <a:moveTo>
                    <a:pt x="52199" y="0"/>
                  </a:moveTo>
                  <a:lnTo>
                    <a:pt x="48184" y="0"/>
                  </a:lnTo>
                  <a:lnTo>
                    <a:pt x="37125" y="2326"/>
                  </a:lnTo>
                  <a:lnTo>
                    <a:pt x="29981" y="8047"/>
                  </a:lnTo>
                  <a:lnTo>
                    <a:pt x="25447" y="15276"/>
                  </a:lnTo>
                  <a:lnTo>
                    <a:pt x="22218" y="22129"/>
                  </a:lnTo>
                  <a:lnTo>
                    <a:pt x="24092" y="4023"/>
                  </a:lnTo>
                  <a:lnTo>
                    <a:pt x="22218" y="2011"/>
                  </a:lnTo>
                  <a:lnTo>
                    <a:pt x="14187" y="4023"/>
                  </a:lnTo>
                  <a:lnTo>
                    <a:pt x="8030" y="4023"/>
                  </a:lnTo>
                  <a:lnTo>
                    <a:pt x="0" y="6035"/>
                  </a:lnTo>
                  <a:lnTo>
                    <a:pt x="334" y="16817"/>
                  </a:lnTo>
                  <a:lnTo>
                    <a:pt x="1070" y="26907"/>
                  </a:lnTo>
                  <a:lnTo>
                    <a:pt x="1806" y="41146"/>
                  </a:lnTo>
                  <a:lnTo>
                    <a:pt x="2141" y="62364"/>
                  </a:lnTo>
                  <a:lnTo>
                    <a:pt x="1873" y="89285"/>
                  </a:lnTo>
                  <a:lnTo>
                    <a:pt x="1238" y="101710"/>
                  </a:lnTo>
                  <a:lnTo>
                    <a:pt x="0" y="114697"/>
                  </a:lnTo>
                  <a:lnTo>
                    <a:pt x="24092" y="114697"/>
                  </a:lnTo>
                  <a:lnTo>
                    <a:pt x="26233" y="112685"/>
                  </a:lnTo>
                  <a:lnTo>
                    <a:pt x="24995" y="103443"/>
                  </a:lnTo>
                  <a:lnTo>
                    <a:pt x="24359" y="93067"/>
                  </a:lnTo>
                  <a:lnTo>
                    <a:pt x="24125" y="80422"/>
                  </a:lnTo>
                  <a:lnTo>
                    <a:pt x="24217" y="49916"/>
                  </a:lnTo>
                  <a:lnTo>
                    <a:pt x="25096" y="39229"/>
                  </a:lnTo>
                  <a:lnTo>
                    <a:pt x="27480" y="31559"/>
                  </a:lnTo>
                  <a:lnTo>
                    <a:pt x="32122" y="26152"/>
                  </a:lnTo>
                  <a:lnTo>
                    <a:pt x="34264" y="26152"/>
                  </a:lnTo>
                  <a:lnTo>
                    <a:pt x="38279" y="24141"/>
                  </a:lnTo>
                  <a:lnTo>
                    <a:pt x="48184" y="24141"/>
                  </a:lnTo>
                  <a:lnTo>
                    <a:pt x="50325" y="26152"/>
                  </a:lnTo>
                  <a:lnTo>
                    <a:pt x="52199" y="24141"/>
                  </a:lnTo>
                  <a:lnTo>
                    <a:pt x="52199" y="16094"/>
                  </a:lnTo>
                  <a:lnTo>
                    <a:pt x="54341" y="14082"/>
                  </a:lnTo>
                  <a:lnTo>
                    <a:pt x="56215" y="2011"/>
                  </a:lnTo>
                  <a:lnTo>
                    <a:pt x="52199" y="2011"/>
                  </a:lnTo>
                  <a:lnTo>
                    <a:pt x="521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1" name="object 121"/>
            <p:cNvPicPr/>
            <p:nvPr/>
          </p:nvPicPr>
          <p:blipFill>
            <a:blip r:embed="rId101" cstate="print"/>
            <a:stretch>
              <a:fillRect/>
            </a:stretch>
          </p:blipFill>
          <p:spPr>
            <a:xfrm>
              <a:off x="9120664" y="5099127"/>
              <a:ext cx="654773" cy="372228"/>
            </a:xfrm>
            <a:prstGeom prst="rect">
              <a:avLst/>
            </a:prstGeom>
          </p:spPr>
        </p:pic>
        <p:pic>
          <p:nvPicPr>
            <p:cNvPr id="122" name="object 122"/>
            <p:cNvPicPr/>
            <p:nvPr/>
          </p:nvPicPr>
          <p:blipFill>
            <a:blip r:embed="rId102" cstate="print"/>
            <a:stretch>
              <a:fillRect/>
            </a:stretch>
          </p:blipFill>
          <p:spPr>
            <a:xfrm>
              <a:off x="8309425" y="5298318"/>
              <a:ext cx="176810" cy="171026"/>
            </a:xfrm>
            <a:prstGeom prst="rect">
              <a:avLst/>
            </a:prstGeom>
          </p:spPr>
        </p:pic>
        <p:pic>
          <p:nvPicPr>
            <p:cNvPr id="123" name="object 123"/>
            <p:cNvPicPr/>
            <p:nvPr/>
          </p:nvPicPr>
          <p:blipFill>
            <a:blip r:embed="rId103" cstate="print"/>
            <a:stretch>
              <a:fillRect/>
            </a:stretch>
          </p:blipFill>
          <p:spPr>
            <a:xfrm>
              <a:off x="8508186" y="5324471"/>
              <a:ext cx="168645" cy="146885"/>
            </a:xfrm>
            <a:prstGeom prst="rect">
              <a:avLst/>
            </a:prstGeom>
          </p:spPr>
        </p:pic>
        <p:pic>
          <p:nvPicPr>
            <p:cNvPr id="124" name="object 124"/>
            <p:cNvPicPr/>
            <p:nvPr/>
          </p:nvPicPr>
          <p:blipFill>
            <a:blip r:embed="rId104" cstate="print"/>
            <a:stretch>
              <a:fillRect/>
            </a:stretch>
          </p:blipFill>
          <p:spPr>
            <a:xfrm>
              <a:off x="8743220" y="5298318"/>
              <a:ext cx="176676" cy="171026"/>
            </a:xfrm>
            <a:prstGeom prst="rect">
              <a:avLst/>
            </a:prstGeom>
          </p:spPr>
        </p:pic>
        <p:pic>
          <p:nvPicPr>
            <p:cNvPr id="125" name="object 125"/>
            <p:cNvPicPr/>
            <p:nvPr/>
          </p:nvPicPr>
          <p:blipFill>
            <a:blip r:embed="rId105" cstate="print"/>
            <a:stretch>
              <a:fillRect/>
            </a:stretch>
          </p:blipFill>
          <p:spPr>
            <a:xfrm>
              <a:off x="8942114" y="5354674"/>
              <a:ext cx="98389" cy="116681"/>
            </a:xfrm>
            <a:prstGeom prst="rect">
              <a:avLst/>
            </a:prstGeom>
          </p:spPr>
        </p:pic>
        <p:pic>
          <p:nvPicPr>
            <p:cNvPr id="126" name="object 126"/>
            <p:cNvPicPr/>
            <p:nvPr/>
          </p:nvPicPr>
          <p:blipFill>
            <a:blip r:embed="rId106" cstate="print"/>
            <a:stretch>
              <a:fillRect/>
            </a:stretch>
          </p:blipFill>
          <p:spPr>
            <a:xfrm>
              <a:off x="9845573" y="5324471"/>
              <a:ext cx="305435" cy="146885"/>
            </a:xfrm>
            <a:prstGeom prst="rect">
              <a:avLst/>
            </a:prstGeom>
          </p:spPr>
        </p:pic>
        <p:pic>
          <p:nvPicPr>
            <p:cNvPr id="127" name="object 127"/>
            <p:cNvPicPr/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6769129" y="5302341"/>
              <a:ext cx="1771180" cy="474855"/>
            </a:xfrm>
            <a:prstGeom prst="rect">
              <a:avLst/>
            </a:prstGeom>
          </p:spPr>
        </p:pic>
        <p:pic>
          <p:nvPicPr>
            <p:cNvPr id="128" name="object 128"/>
            <p:cNvPicPr/>
            <p:nvPr/>
          </p:nvPicPr>
          <p:blipFill>
            <a:blip r:embed="rId108" cstate="print"/>
            <a:stretch>
              <a:fillRect/>
            </a:stretch>
          </p:blipFill>
          <p:spPr>
            <a:xfrm>
              <a:off x="10709145" y="5354674"/>
              <a:ext cx="106541" cy="116681"/>
            </a:xfrm>
            <a:prstGeom prst="rect">
              <a:avLst/>
            </a:prstGeom>
          </p:spPr>
        </p:pic>
        <p:sp>
          <p:nvSpPr>
            <p:cNvPr id="129" name="object 129"/>
            <p:cNvSpPr/>
            <p:nvPr/>
          </p:nvSpPr>
          <p:spPr>
            <a:xfrm>
              <a:off x="10839779" y="5354674"/>
              <a:ext cx="56515" cy="114935"/>
            </a:xfrm>
            <a:custGeom>
              <a:avLst/>
              <a:gdLst/>
              <a:ahLst/>
              <a:cxnLst/>
              <a:rect l="l" t="t" r="r" b="b"/>
              <a:pathLst>
                <a:path w="56515" h="114935">
                  <a:moveTo>
                    <a:pt x="24092" y="2011"/>
                  </a:moveTo>
                  <a:lnTo>
                    <a:pt x="13919" y="2011"/>
                  </a:lnTo>
                  <a:lnTo>
                    <a:pt x="8030" y="4023"/>
                  </a:lnTo>
                  <a:lnTo>
                    <a:pt x="0" y="6035"/>
                  </a:lnTo>
                  <a:lnTo>
                    <a:pt x="0" y="8047"/>
                  </a:lnTo>
                  <a:lnTo>
                    <a:pt x="292" y="16817"/>
                  </a:lnTo>
                  <a:lnTo>
                    <a:pt x="936" y="26907"/>
                  </a:lnTo>
                  <a:lnTo>
                    <a:pt x="1581" y="41146"/>
                  </a:lnTo>
                  <a:lnTo>
                    <a:pt x="1702" y="49916"/>
                  </a:lnTo>
                  <a:lnTo>
                    <a:pt x="1780" y="80407"/>
                  </a:lnTo>
                  <a:lnTo>
                    <a:pt x="1639" y="89020"/>
                  </a:lnTo>
                  <a:lnTo>
                    <a:pt x="1083" y="100839"/>
                  </a:lnTo>
                  <a:lnTo>
                    <a:pt x="0" y="112658"/>
                  </a:lnTo>
                  <a:lnTo>
                    <a:pt x="1873" y="114670"/>
                  </a:lnTo>
                  <a:lnTo>
                    <a:pt x="24092" y="114670"/>
                  </a:lnTo>
                  <a:lnTo>
                    <a:pt x="25966" y="112658"/>
                  </a:lnTo>
                  <a:lnTo>
                    <a:pt x="24882" y="103416"/>
                  </a:lnTo>
                  <a:lnTo>
                    <a:pt x="24326" y="93043"/>
                  </a:lnTo>
                  <a:lnTo>
                    <a:pt x="24121" y="80407"/>
                  </a:lnTo>
                  <a:lnTo>
                    <a:pt x="24217" y="49916"/>
                  </a:lnTo>
                  <a:lnTo>
                    <a:pt x="25096" y="39229"/>
                  </a:lnTo>
                  <a:lnTo>
                    <a:pt x="27480" y="31559"/>
                  </a:lnTo>
                  <a:lnTo>
                    <a:pt x="32122" y="26152"/>
                  </a:lnTo>
                  <a:lnTo>
                    <a:pt x="33996" y="24141"/>
                  </a:lnTo>
                  <a:lnTo>
                    <a:pt x="38012" y="22129"/>
                  </a:lnTo>
                  <a:lnTo>
                    <a:pt x="52574" y="22129"/>
                  </a:lnTo>
                  <a:lnTo>
                    <a:pt x="52949" y="20117"/>
                  </a:lnTo>
                  <a:lnTo>
                    <a:pt x="21950" y="20117"/>
                  </a:lnTo>
                  <a:lnTo>
                    <a:pt x="24092" y="2011"/>
                  </a:lnTo>
                  <a:close/>
                </a:path>
                <a:path w="56515" h="114935">
                  <a:moveTo>
                    <a:pt x="52574" y="22129"/>
                  </a:moveTo>
                  <a:lnTo>
                    <a:pt x="46042" y="22129"/>
                  </a:lnTo>
                  <a:lnTo>
                    <a:pt x="48184" y="24141"/>
                  </a:lnTo>
                  <a:lnTo>
                    <a:pt x="52199" y="24141"/>
                  </a:lnTo>
                  <a:lnTo>
                    <a:pt x="52574" y="22129"/>
                  </a:lnTo>
                  <a:close/>
                </a:path>
                <a:path w="56515" h="114935">
                  <a:moveTo>
                    <a:pt x="54073" y="0"/>
                  </a:moveTo>
                  <a:lnTo>
                    <a:pt x="48184" y="0"/>
                  </a:lnTo>
                  <a:lnTo>
                    <a:pt x="36970" y="2294"/>
                  </a:lnTo>
                  <a:lnTo>
                    <a:pt x="29747" y="7795"/>
                  </a:lnTo>
                  <a:lnTo>
                    <a:pt x="25183" y="14428"/>
                  </a:lnTo>
                  <a:lnTo>
                    <a:pt x="21950" y="20117"/>
                  </a:lnTo>
                  <a:lnTo>
                    <a:pt x="52949" y="20117"/>
                  </a:lnTo>
                  <a:lnTo>
                    <a:pt x="54009" y="14428"/>
                  </a:lnTo>
                  <a:lnTo>
                    <a:pt x="54073" y="12070"/>
                  </a:lnTo>
                  <a:lnTo>
                    <a:pt x="56215" y="2011"/>
                  </a:lnTo>
                  <a:lnTo>
                    <a:pt x="540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0" name="object 130"/>
            <p:cNvPicPr/>
            <p:nvPr/>
          </p:nvPicPr>
          <p:blipFill>
            <a:blip r:embed="rId109" cstate="print"/>
            <a:stretch>
              <a:fillRect/>
            </a:stretch>
          </p:blipFill>
          <p:spPr>
            <a:xfrm>
              <a:off x="10960239" y="5324471"/>
              <a:ext cx="180691" cy="146885"/>
            </a:xfrm>
            <a:prstGeom prst="rect">
              <a:avLst/>
            </a:prstGeom>
          </p:spPr>
        </p:pic>
        <p:pic>
          <p:nvPicPr>
            <p:cNvPr id="131" name="object 131"/>
            <p:cNvPicPr/>
            <p:nvPr/>
          </p:nvPicPr>
          <p:blipFill>
            <a:blip r:embed="rId110" cstate="print"/>
            <a:stretch>
              <a:fillRect/>
            </a:stretch>
          </p:blipFill>
          <p:spPr>
            <a:xfrm>
              <a:off x="11161008" y="5354674"/>
              <a:ext cx="104399" cy="116681"/>
            </a:xfrm>
            <a:prstGeom prst="rect">
              <a:avLst/>
            </a:prstGeom>
          </p:spPr>
        </p:pic>
        <p:sp>
          <p:nvSpPr>
            <p:cNvPr id="132" name="object 132"/>
            <p:cNvSpPr/>
            <p:nvPr/>
          </p:nvSpPr>
          <p:spPr>
            <a:xfrm>
              <a:off x="11351872" y="5298318"/>
              <a:ext cx="26034" cy="171450"/>
            </a:xfrm>
            <a:custGeom>
              <a:avLst/>
              <a:gdLst/>
              <a:ahLst/>
              <a:cxnLst/>
              <a:rect l="l" t="t" r="r" b="b"/>
              <a:pathLst>
                <a:path w="26034" h="171450">
                  <a:moveTo>
                    <a:pt x="24092" y="0"/>
                  </a:moveTo>
                  <a:lnTo>
                    <a:pt x="13919" y="2011"/>
                  </a:lnTo>
                  <a:lnTo>
                    <a:pt x="12046" y="2011"/>
                  </a:lnTo>
                  <a:lnTo>
                    <a:pt x="1873" y="4023"/>
                  </a:lnTo>
                  <a:lnTo>
                    <a:pt x="0" y="6035"/>
                  </a:lnTo>
                  <a:lnTo>
                    <a:pt x="1083" y="26659"/>
                  </a:lnTo>
                  <a:lnTo>
                    <a:pt x="1639" y="48798"/>
                  </a:lnTo>
                  <a:lnTo>
                    <a:pt x="1873" y="171026"/>
                  </a:lnTo>
                  <a:lnTo>
                    <a:pt x="13919" y="171026"/>
                  </a:lnTo>
                  <a:lnTo>
                    <a:pt x="24092" y="169014"/>
                  </a:lnTo>
                  <a:lnTo>
                    <a:pt x="25966" y="169014"/>
                  </a:lnTo>
                  <a:lnTo>
                    <a:pt x="24882" y="154114"/>
                  </a:lnTo>
                  <a:lnTo>
                    <a:pt x="24326" y="137329"/>
                  </a:lnTo>
                  <a:lnTo>
                    <a:pt x="24121" y="64556"/>
                  </a:lnTo>
                  <a:lnTo>
                    <a:pt x="24326" y="44020"/>
                  </a:lnTo>
                  <a:lnTo>
                    <a:pt x="24882" y="23107"/>
                  </a:lnTo>
                  <a:lnTo>
                    <a:pt x="25966" y="2011"/>
                  </a:lnTo>
                  <a:lnTo>
                    <a:pt x="240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3" name="object 133"/>
            <p:cNvPicPr/>
            <p:nvPr/>
          </p:nvPicPr>
          <p:blipFill>
            <a:blip r:embed="rId111" cstate="print"/>
            <a:stretch>
              <a:fillRect/>
            </a:stretch>
          </p:blipFill>
          <p:spPr>
            <a:xfrm>
              <a:off x="11401930" y="5354674"/>
              <a:ext cx="313466" cy="116681"/>
            </a:xfrm>
            <a:prstGeom prst="rect">
              <a:avLst/>
            </a:prstGeom>
          </p:spPr>
        </p:pic>
        <p:pic>
          <p:nvPicPr>
            <p:cNvPr id="134" name="object 134"/>
            <p:cNvPicPr/>
            <p:nvPr/>
          </p:nvPicPr>
          <p:blipFill>
            <a:blip r:embed="rId112" cstate="print"/>
            <a:stretch>
              <a:fillRect/>
            </a:stretch>
          </p:blipFill>
          <p:spPr>
            <a:xfrm>
              <a:off x="8622758" y="5610194"/>
              <a:ext cx="97263" cy="114697"/>
            </a:xfrm>
            <a:prstGeom prst="rect">
              <a:avLst/>
            </a:prstGeom>
          </p:spPr>
        </p:pic>
        <p:pic>
          <p:nvPicPr>
            <p:cNvPr id="135" name="object 135"/>
            <p:cNvPicPr/>
            <p:nvPr/>
          </p:nvPicPr>
          <p:blipFill>
            <a:blip r:embed="rId113" cstate="print"/>
            <a:stretch>
              <a:fillRect/>
            </a:stretch>
          </p:blipFill>
          <p:spPr>
            <a:xfrm>
              <a:off x="8741078" y="5610194"/>
              <a:ext cx="98510" cy="112685"/>
            </a:xfrm>
            <a:prstGeom prst="rect">
              <a:avLst/>
            </a:prstGeom>
          </p:spPr>
        </p:pic>
        <p:pic>
          <p:nvPicPr>
            <p:cNvPr id="136" name="object 136"/>
            <p:cNvPicPr/>
            <p:nvPr/>
          </p:nvPicPr>
          <p:blipFill>
            <a:blip r:embed="rId114" cstate="print"/>
            <a:stretch>
              <a:fillRect/>
            </a:stretch>
          </p:blipFill>
          <p:spPr>
            <a:xfrm>
              <a:off x="8861539" y="5610194"/>
              <a:ext cx="88605" cy="114697"/>
            </a:xfrm>
            <a:prstGeom prst="rect">
              <a:avLst/>
            </a:prstGeom>
          </p:spPr>
        </p:pic>
        <p:pic>
          <p:nvPicPr>
            <p:cNvPr id="137" name="object 137"/>
            <p:cNvPicPr/>
            <p:nvPr/>
          </p:nvPicPr>
          <p:blipFill>
            <a:blip r:embed="rId115" cstate="print"/>
            <a:stretch>
              <a:fillRect/>
            </a:stretch>
          </p:blipFill>
          <p:spPr>
            <a:xfrm>
              <a:off x="8978253" y="5553865"/>
              <a:ext cx="102258" cy="169831"/>
            </a:xfrm>
            <a:prstGeom prst="rect">
              <a:avLst/>
            </a:prstGeom>
          </p:spPr>
        </p:pic>
        <p:sp>
          <p:nvSpPr>
            <p:cNvPr id="138" name="object 138"/>
            <p:cNvSpPr/>
            <p:nvPr/>
          </p:nvSpPr>
          <p:spPr>
            <a:xfrm>
              <a:off x="9102729" y="5553865"/>
              <a:ext cx="26034" cy="169545"/>
            </a:xfrm>
            <a:custGeom>
              <a:avLst/>
              <a:gdLst/>
              <a:ahLst/>
              <a:cxnLst/>
              <a:rect l="l" t="t" r="r" b="b"/>
              <a:pathLst>
                <a:path w="26034" h="169545">
                  <a:moveTo>
                    <a:pt x="25966" y="0"/>
                  </a:moveTo>
                  <a:lnTo>
                    <a:pt x="24092" y="0"/>
                  </a:lnTo>
                  <a:lnTo>
                    <a:pt x="13919" y="2011"/>
                  </a:lnTo>
                  <a:lnTo>
                    <a:pt x="12046" y="2011"/>
                  </a:lnTo>
                  <a:lnTo>
                    <a:pt x="1873" y="4023"/>
                  </a:lnTo>
                  <a:lnTo>
                    <a:pt x="0" y="4023"/>
                  </a:lnTo>
                  <a:lnTo>
                    <a:pt x="1083" y="25776"/>
                  </a:lnTo>
                  <a:lnTo>
                    <a:pt x="1639" y="48285"/>
                  </a:lnTo>
                  <a:lnTo>
                    <a:pt x="1777" y="63381"/>
                  </a:lnTo>
                  <a:lnTo>
                    <a:pt x="1873" y="169014"/>
                  </a:lnTo>
                  <a:lnTo>
                    <a:pt x="24092" y="169014"/>
                  </a:lnTo>
                  <a:lnTo>
                    <a:pt x="25966" y="167002"/>
                  </a:lnTo>
                  <a:lnTo>
                    <a:pt x="25673" y="152134"/>
                  </a:lnTo>
                  <a:lnTo>
                    <a:pt x="25029" y="135569"/>
                  </a:lnTo>
                  <a:lnTo>
                    <a:pt x="24385" y="114099"/>
                  </a:lnTo>
                  <a:lnTo>
                    <a:pt x="24171" y="92567"/>
                  </a:lnTo>
                  <a:lnTo>
                    <a:pt x="24121" y="63381"/>
                  </a:lnTo>
                  <a:lnTo>
                    <a:pt x="24326" y="42250"/>
                  </a:lnTo>
                  <a:lnTo>
                    <a:pt x="24882" y="21123"/>
                  </a:lnTo>
                  <a:lnTo>
                    <a:pt x="259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9" name="object 139"/>
            <p:cNvPicPr/>
            <p:nvPr/>
          </p:nvPicPr>
          <p:blipFill>
            <a:blip r:embed="rId116" cstate="print"/>
            <a:stretch>
              <a:fillRect/>
            </a:stretch>
          </p:blipFill>
          <p:spPr>
            <a:xfrm>
              <a:off x="9152787" y="5610194"/>
              <a:ext cx="98510" cy="114697"/>
            </a:xfrm>
            <a:prstGeom prst="rect">
              <a:avLst/>
            </a:prstGeom>
          </p:spPr>
        </p:pic>
        <p:pic>
          <p:nvPicPr>
            <p:cNvPr id="140" name="object 140"/>
            <p:cNvPicPr/>
            <p:nvPr/>
          </p:nvPicPr>
          <p:blipFill>
            <a:blip r:embed="rId117" cstate="print"/>
            <a:stretch>
              <a:fillRect/>
            </a:stretch>
          </p:blipFill>
          <p:spPr>
            <a:xfrm>
              <a:off x="9697004" y="5298318"/>
              <a:ext cx="1538422" cy="428585"/>
            </a:xfrm>
            <a:prstGeom prst="rect">
              <a:avLst/>
            </a:prstGeom>
          </p:spPr>
        </p:pic>
        <p:pic>
          <p:nvPicPr>
            <p:cNvPr id="141" name="object 141"/>
            <p:cNvPicPr/>
            <p:nvPr/>
          </p:nvPicPr>
          <p:blipFill>
            <a:blip r:embed="rId118" cstate="print"/>
            <a:stretch>
              <a:fillRect/>
            </a:stretch>
          </p:blipFill>
          <p:spPr>
            <a:xfrm>
              <a:off x="9323574" y="5553865"/>
              <a:ext cx="176676" cy="171026"/>
            </a:xfrm>
            <a:prstGeom prst="rect">
              <a:avLst/>
            </a:prstGeom>
          </p:spPr>
        </p:pic>
        <p:pic>
          <p:nvPicPr>
            <p:cNvPr id="142" name="object 142"/>
            <p:cNvPicPr/>
            <p:nvPr/>
          </p:nvPicPr>
          <p:blipFill>
            <a:blip r:embed="rId119" cstate="print"/>
            <a:stretch>
              <a:fillRect/>
            </a:stretch>
          </p:blipFill>
          <p:spPr>
            <a:xfrm>
              <a:off x="9522469" y="5610194"/>
              <a:ext cx="98389" cy="114697"/>
            </a:xfrm>
            <a:prstGeom prst="rect">
              <a:avLst/>
            </a:prstGeom>
          </p:spPr>
        </p:pic>
        <p:sp>
          <p:nvSpPr>
            <p:cNvPr id="143" name="object 143"/>
            <p:cNvSpPr/>
            <p:nvPr/>
          </p:nvSpPr>
          <p:spPr>
            <a:xfrm>
              <a:off x="11261392" y="5696727"/>
              <a:ext cx="26670" cy="26670"/>
            </a:xfrm>
            <a:custGeom>
              <a:avLst/>
              <a:gdLst/>
              <a:ahLst/>
              <a:cxnLst/>
              <a:rect l="l" t="t" r="r" b="b"/>
              <a:pathLst>
                <a:path w="26670" h="26670">
                  <a:moveTo>
                    <a:pt x="24092" y="0"/>
                  </a:moveTo>
                  <a:lnTo>
                    <a:pt x="14187" y="2011"/>
                  </a:lnTo>
                  <a:lnTo>
                    <a:pt x="2141" y="2011"/>
                  </a:lnTo>
                  <a:lnTo>
                    <a:pt x="0" y="4023"/>
                  </a:lnTo>
                  <a:lnTo>
                    <a:pt x="0" y="26152"/>
                  </a:lnTo>
                  <a:lnTo>
                    <a:pt x="24092" y="26152"/>
                  </a:lnTo>
                  <a:lnTo>
                    <a:pt x="26233" y="24141"/>
                  </a:lnTo>
                  <a:lnTo>
                    <a:pt x="26233" y="2011"/>
                  </a:lnTo>
                  <a:lnTo>
                    <a:pt x="240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4" name="object 144"/>
          <p:cNvSpPr txBox="1">
            <a:spLocks noGrp="1"/>
          </p:cNvSpPr>
          <p:nvPr>
            <p:ph type="sldNum" sz="quarter" idx="7"/>
          </p:nvPr>
        </p:nvSpPr>
        <p:spPr>
          <a:xfrm>
            <a:off x="53339" y="6501276"/>
            <a:ext cx="329565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939"/>
              </a:lnSpc>
            </a:pPr>
            <a:fld id="{81D60167-4931-47E6-BA6A-407CBD079E47}" type="slidenum">
              <a:rPr lang="en-US" spc="-75" smtClean="0"/>
              <a:pPr marL="38100">
                <a:lnSpc>
                  <a:spcPts val="1939"/>
                </a:lnSpc>
              </a:pPr>
              <a:t>34</a:t>
            </a:fld>
            <a:endParaRPr spc="-7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58528"/>
            <a:ext cx="4421924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SC</a:t>
            </a:r>
            <a:r>
              <a:rPr spc="-80" dirty="0"/>
              <a:t>R</a:t>
            </a:r>
            <a:r>
              <a:rPr spc="35" dirty="0"/>
              <a:t>UM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53339" y="6501276"/>
            <a:ext cx="329565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939"/>
              </a:lnSpc>
            </a:pPr>
            <a:fld id="{81D60167-4931-47E6-BA6A-407CBD079E47}" type="slidenum">
              <a:rPr lang="en-US" spc="-75" smtClean="0"/>
              <a:pPr marL="38100">
                <a:lnSpc>
                  <a:spcPts val="1939"/>
                </a:lnSpc>
              </a:pPr>
              <a:t>35</a:t>
            </a:fld>
            <a:endParaRPr spc="-75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212545"/>
            <a:ext cx="10100310" cy="39135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SzPct val="85416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400" b="1" spc="-5" dirty="0">
                <a:solidFill>
                  <a:srgbClr val="006FC0"/>
                </a:solidFill>
                <a:latin typeface="Arial"/>
                <a:cs typeface="Arial"/>
              </a:rPr>
              <a:t>Scrum</a:t>
            </a:r>
            <a:r>
              <a:rPr sz="2400" b="1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</a:t>
            </a:r>
            <a:r>
              <a:rPr sz="2400" spc="-5" dirty="0">
                <a:latin typeface="Arial MT"/>
                <a:cs typeface="Arial MT"/>
              </a:rPr>
              <a:t> agile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method</a:t>
            </a:r>
            <a:r>
              <a:rPr sz="2400" spc="-5" dirty="0">
                <a:latin typeface="Arial MT"/>
                <a:cs typeface="Arial MT"/>
              </a:rPr>
              <a:t> that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focuses</a:t>
            </a:r>
            <a:r>
              <a:rPr sz="2400" dirty="0">
                <a:latin typeface="Arial MT"/>
                <a:cs typeface="Arial MT"/>
              </a:rPr>
              <a:t> on</a:t>
            </a:r>
            <a:r>
              <a:rPr sz="2400" spc="-5" dirty="0">
                <a:latin typeface="Arial MT"/>
                <a:cs typeface="Arial MT"/>
              </a:rPr>
              <a:t> managing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iterative</a:t>
            </a:r>
            <a:endParaRPr sz="2400">
              <a:latin typeface="Arial MT"/>
              <a:cs typeface="Arial MT"/>
            </a:endParaRPr>
          </a:p>
          <a:p>
            <a:pPr marL="28511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 MT"/>
                <a:cs typeface="Arial MT"/>
              </a:rPr>
              <a:t>development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rather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than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specific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agile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practices.</a:t>
            </a:r>
            <a:endParaRPr sz="2400">
              <a:latin typeface="Arial MT"/>
              <a:cs typeface="Arial MT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SzPct val="85416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400" spc="-5" dirty="0">
                <a:latin typeface="Arial MT"/>
                <a:cs typeface="Arial MT"/>
              </a:rPr>
              <a:t>There </a:t>
            </a:r>
            <a:r>
              <a:rPr sz="2400" dirty="0">
                <a:latin typeface="Arial MT"/>
                <a:cs typeface="Arial MT"/>
              </a:rPr>
              <a:t>are</a:t>
            </a:r>
            <a:r>
              <a:rPr sz="2400" spc="-5" dirty="0">
                <a:latin typeface="Arial MT"/>
                <a:cs typeface="Arial MT"/>
              </a:rPr>
              <a:t> three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phases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dirty="0">
                <a:latin typeface="Arial MT"/>
                <a:cs typeface="Arial MT"/>
              </a:rPr>
              <a:t> Scrum.</a:t>
            </a:r>
            <a:endParaRPr sz="2400">
              <a:latin typeface="Arial MT"/>
              <a:cs typeface="Arial MT"/>
            </a:endParaRPr>
          </a:p>
          <a:p>
            <a:pPr marL="228600" marR="5080" lvl="1" indent="-228600" algn="r">
              <a:lnSpc>
                <a:spcPct val="100000"/>
              </a:lnSpc>
              <a:spcBef>
                <a:spcPts val="395"/>
              </a:spcBef>
              <a:buClr>
                <a:srgbClr val="FF0000"/>
              </a:buClr>
              <a:buSzPct val="85416"/>
              <a:buFont typeface="Wingdings"/>
              <a:buChar char=""/>
              <a:tabLst>
                <a:tab pos="228600" algn="l"/>
              </a:tabLst>
            </a:pP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b="1" dirty="0">
                <a:solidFill>
                  <a:srgbClr val="006FC0"/>
                </a:solidFill>
                <a:latin typeface="Arial"/>
                <a:cs typeface="Arial"/>
              </a:rPr>
              <a:t>Initial</a:t>
            </a:r>
            <a:r>
              <a:rPr sz="2400" b="1" spc="-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Arial"/>
                <a:cs typeface="Arial"/>
              </a:rPr>
              <a:t>phase</a:t>
            </a:r>
            <a:r>
              <a:rPr sz="2400" b="1" spc="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outline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planning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phase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where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you</a:t>
            </a:r>
            <a:r>
              <a:rPr sz="2400" spc="-5" dirty="0">
                <a:latin typeface="Arial MT"/>
                <a:cs typeface="Arial MT"/>
              </a:rPr>
              <a:t> establish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endParaRPr sz="2400">
              <a:latin typeface="Arial MT"/>
              <a:cs typeface="Arial MT"/>
            </a:endParaRPr>
          </a:p>
          <a:p>
            <a:pPr marR="24765" algn="r">
              <a:lnSpc>
                <a:spcPct val="100000"/>
              </a:lnSpc>
            </a:pPr>
            <a:r>
              <a:rPr sz="2400" spc="-5" dirty="0">
                <a:latin typeface="Arial MT"/>
                <a:cs typeface="Arial MT"/>
              </a:rPr>
              <a:t>general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objectives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5" dirty="0">
                <a:latin typeface="Arial MT"/>
                <a:cs typeface="Arial MT"/>
              </a:rPr>
              <a:t> the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project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design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software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architecture.</a:t>
            </a:r>
            <a:endParaRPr sz="2400">
              <a:latin typeface="Arial MT"/>
              <a:cs typeface="Arial MT"/>
            </a:endParaRPr>
          </a:p>
          <a:p>
            <a:pPr marL="561340" marR="1074420" lvl="1" indent="-22860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85416"/>
              <a:buFont typeface="Wingdings"/>
              <a:buChar char=""/>
              <a:tabLst>
                <a:tab pos="561340" algn="l"/>
              </a:tabLst>
            </a:pPr>
            <a:r>
              <a:rPr sz="2400" dirty="0">
                <a:latin typeface="Arial MT"/>
                <a:cs typeface="Arial MT"/>
              </a:rPr>
              <a:t>This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followed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by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series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Arial"/>
                <a:cs typeface="Arial"/>
              </a:rPr>
              <a:t>sprint</a:t>
            </a:r>
            <a:r>
              <a:rPr sz="2400" b="1" spc="-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Arial"/>
                <a:cs typeface="Arial"/>
              </a:rPr>
              <a:t>cycles</a:t>
            </a:r>
            <a:r>
              <a:rPr sz="2400" spc="-5" dirty="0">
                <a:latin typeface="Arial MT"/>
                <a:cs typeface="Arial MT"/>
              </a:rPr>
              <a:t>,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where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each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cycle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develops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increment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 system.</a:t>
            </a:r>
            <a:endParaRPr sz="2400">
              <a:latin typeface="Arial MT"/>
              <a:cs typeface="Arial MT"/>
            </a:endParaRPr>
          </a:p>
          <a:p>
            <a:pPr marL="561340" marR="229235" lvl="1" indent="-228600">
              <a:lnSpc>
                <a:spcPct val="100000"/>
              </a:lnSpc>
              <a:spcBef>
                <a:spcPts val="405"/>
              </a:spcBef>
              <a:buClr>
                <a:srgbClr val="FF0000"/>
              </a:buClr>
              <a:buSzPct val="85416"/>
              <a:buFont typeface="Wingdings"/>
              <a:buChar char=""/>
              <a:tabLst>
                <a:tab pos="561340" algn="l"/>
              </a:tabLst>
            </a:pP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Arial"/>
                <a:cs typeface="Arial"/>
              </a:rPr>
              <a:t>project</a:t>
            </a:r>
            <a:r>
              <a:rPr sz="2400" b="1" spc="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Arial"/>
                <a:cs typeface="Arial"/>
              </a:rPr>
              <a:t>closure</a:t>
            </a:r>
            <a:r>
              <a:rPr sz="2400" b="1" spc="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phase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wraps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up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project,</a:t>
            </a:r>
            <a:r>
              <a:rPr sz="2400" spc="-5" dirty="0">
                <a:latin typeface="Arial MT"/>
                <a:cs typeface="Arial MT"/>
              </a:rPr>
              <a:t> completes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required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documentation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such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system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help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frames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user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manuals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 </a:t>
            </a:r>
            <a:r>
              <a:rPr sz="2400" dirty="0">
                <a:latin typeface="Arial MT"/>
                <a:cs typeface="Arial MT"/>
              </a:rPr>
              <a:t> assesses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lessons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learned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from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project.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343" y="1209421"/>
            <a:ext cx="10182225" cy="20840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00"/>
              </a:spcBef>
              <a:buClr>
                <a:srgbClr val="FF0000"/>
              </a:buClr>
              <a:buSzPct val="85416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400" b="1" spc="-100" dirty="0">
                <a:solidFill>
                  <a:srgbClr val="006FC0"/>
                </a:solidFill>
                <a:latin typeface="Times New Roman"/>
                <a:cs typeface="Times New Roman"/>
              </a:rPr>
              <a:t>S</a:t>
            </a:r>
            <a:r>
              <a:rPr sz="2400" b="1" spc="-95" dirty="0">
                <a:solidFill>
                  <a:srgbClr val="006FC0"/>
                </a:solidFill>
                <a:latin typeface="Times New Roman"/>
                <a:cs typeface="Times New Roman"/>
              </a:rPr>
              <a:t>p</a:t>
            </a:r>
            <a:r>
              <a:rPr sz="2400" b="1" spc="-55" dirty="0">
                <a:solidFill>
                  <a:srgbClr val="006FC0"/>
                </a:solidFill>
                <a:latin typeface="Times New Roman"/>
                <a:cs typeface="Times New Roman"/>
              </a:rPr>
              <a:t>r</a:t>
            </a:r>
            <a:r>
              <a:rPr sz="2400" b="1" spc="5" dirty="0">
                <a:solidFill>
                  <a:srgbClr val="006FC0"/>
                </a:solidFill>
                <a:latin typeface="Times New Roman"/>
                <a:cs typeface="Times New Roman"/>
              </a:rPr>
              <a:t>ints</a:t>
            </a:r>
            <a:r>
              <a:rPr sz="2400" b="1" spc="-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a</a:t>
            </a:r>
            <a:r>
              <a:rPr sz="2400" spc="-95" dirty="0">
                <a:latin typeface="Times New Roman"/>
                <a:cs typeface="Times New Roman"/>
              </a:rPr>
              <a:t>re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fi</a:t>
            </a:r>
            <a:r>
              <a:rPr sz="2400" spc="-215" dirty="0">
                <a:latin typeface="Times New Roman"/>
                <a:cs typeface="Times New Roman"/>
              </a:rPr>
              <a:t>x</a:t>
            </a:r>
            <a:r>
              <a:rPr sz="2400" spc="-100" dirty="0">
                <a:latin typeface="Times New Roman"/>
                <a:cs typeface="Times New Roman"/>
              </a:rPr>
              <a:t>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leng</a:t>
            </a:r>
            <a:r>
              <a:rPr sz="2400" spc="-75" dirty="0">
                <a:latin typeface="Times New Roman"/>
                <a:cs typeface="Times New Roman"/>
              </a:rPr>
              <a:t>t</a:t>
            </a:r>
            <a:r>
              <a:rPr sz="2400" spc="-25" dirty="0">
                <a:latin typeface="Times New Roman"/>
                <a:cs typeface="Times New Roman"/>
              </a:rPr>
              <a:t>h,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n</a:t>
            </a:r>
            <a:r>
              <a:rPr sz="2400" spc="-100" dirty="0">
                <a:latin typeface="Times New Roman"/>
                <a:cs typeface="Times New Roman"/>
              </a:rPr>
              <a:t>o</a:t>
            </a:r>
            <a:r>
              <a:rPr sz="2400" spc="95" dirty="0">
                <a:latin typeface="Times New Roman"/>
                <a:cs typeface="Times New Roman"/>
              </a:rPr>
              <a:t>r</a:t>
            </a:r>
            <a:r>
              <a:rPr sz="2400" spc="-150" dirty="0">
                <a:latin typeface="Times New Roman"/>
                <a:cs typeface="Times New Roman"/>
              </a:rPr>
              <a:t>mal</a:t>
            </a:r>
            <a:r>
              <a:rPr sz="2400" spc="-130" dirty="0">
                <a:latin typeface="Times New Roman"/>
                <a:cs typeface="Times New Roman"/>
              </a:rPr>
              <a:t>l</a:t>
            </a:r>
            <a:r>
              <a:rPr sz="2400" spc="-200" dirty="0">
                <a:latin typeface="Times New Roman"/>
                <a:cs typeface="Times New Roman"/>
              </a:rPr>
              <a:t>y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2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-105" dirty="0">
                <a:latin typeface="Times New Roman"/>
                <a:cs typeface="Times New Roman"/>
              </a:rPr>
              <a:t>4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b="1" spc="15" dirty="0">
                <a:latin typeface="Times New Roman"/>
                <a:cs typeface="Times New Roman"/>
              </a:rPr>
              <a:t>w</a:t>
            </a:r>
            <a:r>
              <a:rPr sz="2400" b="1" spc="35" dirty="0">
                <a:latin typeface="Times New Roman"/>
                <a:cs typeface="Times New Roman"/>
              </a:rPr>
              <a:t>ee</a:t>
            </a:r>
            <a:r>
              <a:rPr sz="2400" b="1" spc="55" dirty="0">
                <a:latin typeface="Times New Roman"/>
                <a:cs typeface="Times New Roman"/>
              </a:rPr>
              <a:t>k</a:t>
            </a:r>
            <a:r>
              <a:rPr sz="2400" b="1" spc="-60" dirty="0">
                <a:latin typeface="Times New Roman"/>
                <a:cs typeface="Times New Roman"/>
              </a:rPr>
              <a:t>s</a:t>
            </a:r>
            <a:r>
              <a:rPr sz="2400" spc="1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285115" marR="424180" indent="-273050">
              <a:lnSpc>
                <a:spcPct val="100000"/>
              </a:lnSpc>
              <a:spcBef>
                <a:spcPts val="605"/>
              </a:spcBef>
              <a:buClr>
                <a:srgbClr val="FF0000"/>
              </a:buClr>
              <a:buSzPct val="85416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400" spc="-120" dirty="0">
                <a:latin typeface="Times New Roman"/>
                <a:cs typeface="Times New Roman"/>
              </a:rPr>
              <a:t>The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starting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point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for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planning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product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b="1" spc="25" dirty="0">
                <a:latin typeface="Times New Roman"/>
                <a:cs typeface="Times New Roman"/>
              </a:rPr>
              <a:t>backlog</a:t>
            </a:r>
            <a:r>
              <a:rPr sz="2400" spc="25" dirty="0">
                <a:latin typeface="Times New Roman"/>
                <a:cs typeface="Times New Roman"/>
              </a:rPr>
              <a:t>,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which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list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of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work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to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be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done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on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project.</a:t>
            </a:r>
            <a:endParaRPr sz="2400">
              <a:latin typeface="Times New Roman"/>
              <a:cs typeface="Times New Roman"/>
            </a:endParaRPr>
          </a:p>
          <a:p>
            <a:pPr marL="285115" marR="5080" indent="-273050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SzPct val="85416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400" spc="-120" dirty="0">
                <a:latin typeface="Times New Roman"/>
                <a:cs typeface="Times New Roman"/>
              </a:rPr>
              <a:t>The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selection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phase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5" dirty="0">
                <a:latin typeface="Times New Roman"/>
                <a:cs typeface="Times New Roman"/>
              </a:rPr>
              <a:t>involves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all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of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project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team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who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work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with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customer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to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select 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features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and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functionality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from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product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backlog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to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be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developed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during</a:t>
            </a:r>
            <a:r>
              <a:rPr sz="2400" spc="-70" dirty="0">
                <a:latin typeface="Times New Roman"/>
                <a:cs typeface="Times New Roman"/>
              </a:rPr>
              <a:t> the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sprint.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158528"/>
            <a:ext cx="5491966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5" dirty="0"/>
              <a:t>Scrum</a:t>
            </a:r>
            <a:r>
              <a:rPr spc="-35" dirty="0"/>
              <a:t> Sprint</a:t>
            </a:r>
            <a:r>
              <a:rPr spc="-55" dirty="0"/>
              <a:t> </a:t>
            </a:r>
            <a:r>
              <a:rPr spc="-50" dirty="0"/>
              <a:t>cycle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858596" y="3309239"/>
            <a:ext cx="8167370" cy="3197860"/>
            <a:chOff x="858596" y="3309239"/>
            <a:chExt cx="8167370" cy="3197860"/>
          </a:xfrm>
        </p:grpSpPr>
        <p:sp>
          <p:nvSpPr>
            <p:cNvPr id="5" name="object 5"/>
            <p:cNvSpPr/>
            <p:nvPr/>
          </p:nvSpPr>
          <p:spPr>
            <a:xfrm>
              <a:off x="1353292" y="5491255"/>
              <a:ext cx="13335" cy="24765"/>
            </a:xfrm>
            <a:custGeom>
              <a:avLst/>
              <a:gdLst/>
              <a:ahLst/>
              <a:cxnLst/>
              <a:rect l="l" t="t" r="r" b="b"/>
              <a:pathLst>
                <a:path w="13334" h="24764">
                  <a:moveTo>
                    <a:pt x="12990" y="18574"/>
                  </a:moveTo>
                  <a:lnTo>
                    <a:pt x="12990" y="20431"/>
                  </a:lnTo>
                  <a:lnTo>
                    <a:pt x="9279" y="24146"/>
                  </a:lnTo>
                  <a:lnTo>
                    <a:pt x="5567" y="24146"/>
                  </a:lnTo>
                  <a:lnTo>
                    <a:pt x="3711" y="24146"/>
                  </a:lnTo>
                  <a:lnTo>
                    <a:pt x="0" y="20431"/>
                  </a:lnTo>
                  <a:lnTo>
                    <a:pt x="0" y="18574"/>
                  </a:lnTo>
                  <a:lnTo>
                    <a:pt x="0" y="5572"/>
                  </a:lnTo>
                  <a:lnTo>
                    <a:pt x="0" y="1857"/>
                  </a:lnTo>
                  <a:lnTo>
                    <a:pt x="3711" y="0"/>
                  </a:lnTo>
                  <a:lnTo>
                    <a:pt x="5567" y="0"/>
                  </a:lnTo>
                  <a:lnTo>
                    <a:pt x="9279" y="0"/>
                  </a:lnTo>
                  <a:lnTo>
                    <a:pt x="12990" y="1857"/>
                  </a:lnTo>
                  <a:lnTo>
                    <a:pt x="12990" y="5572"/>
                  </a:lnTo>
                  <a:lnTo>
                    <a:pt x="12990" y="18574"/>
                  </a:lnTo>
                  <a:close/>
                </a:path>
              </a:pathLst>
            </a:custGeom>
            <a:ln w="24141">
              <a:solidFill>
                <a:srgbClr val="FDFD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8596" y="3309239"/>
              <a:ext cx="8167141" cy="319755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53339" y="6501276"/>
            <a:ext cx="329565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939"/>
              </a:lnSpc>
            </a:pPr>
            <a:fld id="{81D60167-4931-47E6-BA6A-407CBD079E47}" type="slidenum">
              <a:rPr lang="en-US" spc="-75" smtClean="0"/>
              <a:pPr marL="38100">
                <a:lnSpc>
                  <a:spcPts val="1939"/>
                </a:lnSpc>
              </a:pPr>
              <a:t>36</a:t>
            </a:fld>
            <a:endParaRPr spc="-7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3390" y="1016060"/>
            <a:ext cx="9810750" cy="289179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05"/>
              </a:spcBef>
              <a:buClr>
                <a:srgbClr val="FF0000"/>
              </a:buClr>
              <a:buSzPct val="85416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400" spc="-80" dirty="0">
                <a:latin typeface="Times New Roman"/>
                <a:cs typeface="Times New Roman"/>
              </a:rPr>
              <a:t>Once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these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are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agreed,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team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organize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themselves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to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develop</a:t>
            </a:r>
            <a:r>
              <a:rPr sz="2400" spc="-70" dirty="0">
                <a:latin typeface="Times New Roman"/>
                <a:cs typeface="Times New Roman"/>
              </a:rPr>
              <a:t> the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software.</a:t>
            </a:r>
            <a:endParaRPr sz="2400">
              <a:latin typeface="Times New Roman"/>
              <a:cs typeface="Times New Roman"/>
            </a:endParaRPr>
          </a:p>
          <a:p>
            <a:pPr marL="285115" marR="114935" indent="-273050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SzPct val="85416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400" spc="-100" dirty="0">
                <a:latin typeface="Times New Roman"/>
                <a:cs typeface="Times New Roman"/>
              </a:rPr>
              <a:t>During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this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stage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team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isolated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from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 </a:t>
            </a:r>
            <a:r>
              <a:rPr sz="2400" spc="-90" dirty="0">
                <a:latin typeface="Times New Roman"/>
                <a:cs typeface="Times New Roman"/>
              </a:rPr>
              <a:t>customer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and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organization,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with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all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co</a:t>
            </a:r>
            <a:r>
              <a:rPr sz="2400" spc="-170" dirty="0">
                <a:latin typeface="Times New Roman"/>
                <a:cs typeface="Times New Roman"/>
              </a:rPr>
              <a:t>mm</a:t>
            </a:r>
            <a:r>
              <a:rPr sz="2400" spc="-105" dirty="0">
                <a:latin typeface="Times New Roman"/>
                <a:cs typeface="Times New Roman"/>
              </a:rPr>
              <a:t>u</a:t>
            </a:r>
            <a:r>
              <a:rPr sz="2400" spc="-100" dirty="0">
                <a:latin typeface="Times New Roman"/>
                <a:cs typeface="Times New Roman"/>
              </a:rPr>
              <a:t>n</a:t>
            </a:r>
            <a:r>
              <a:rPr sz="2400" spc="-140" dirty="0">
                <a:latin typeface="Times New Roman"/>
                <a:cs typeface="Times New Roman"/>
              </a:rPr>
              <a:t>ic</a:t>
            </a:r>
            <a:r>
              <a:rPr sz="2400" spc="-200" dirty="0">
                <a:latin typeface="Times New Roman"/>
                <a:cs typeface="Times New Roman"/>
              </a:rPr>
              <a:t>a</a:t>
            </a:r>
            <a:r>
              <a:rPr sz="2400" spc="-75" dirty="0">
                <a:latin typeface="Times New Roman"/>
                <a:cs typeface="Times New Roman"/>
              </a:rPr>
              <a:t>tion</a:t>
            </a:r>
            <a:r>
              <a:rPr sz="2400" spc="-185" dirty="0">
                <a:latin typeface="Times New Roman"/>
                <a:cs typeface="Times New Roman"/>
              </a:rPr>
              <a:t>s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c</a:t>
            </a:r>
            <a:r>
              <a:rPr sz="2400" spc="-145" dirty="0">
                <a:latin typeface="Times New Roman"/>
                <a:cs typeface="Times New Roman"/>
              </a:rPr>
              <a:t>ha</a:t>
            </a:r>
            <a:r>
              <a:rPr sz="2400" spc="-150" dirty="0">
                <a:latin typeface="Times New Roman"/>
                <a:cs typeface="Times New Roman"/>
              </a:rPr>
              <a:t>n</a:t>
            </a:r>
            <a:r>
              <a:rPr sz="2400" spc="-95" dirty="0">
                <a:latin typeface="Times New Roman"/>
                <a:cs typeface="Times New Roman"/>
              </a:rPr>
              <a:t>nelled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t</a:t>
            </a:r>
            <a:r>
              <a:rPr sz="2400" spc="-75" dirty="0">
                <a:latin typeface="Times New Roman"/>
                <a:cs typeface="Times New Roman"/>
              </a:rPr>
              <a:t>h</a:t>
            </a:r>
            <a:r>
              <a:rPr sz="2400" spc="-70" dirty="0">
                <a:latin typeface="Times New Roman"/>
                <a:cs typeface="Times New Roman"/>
              </a:rPr>
              <a:t>r</a:t>
            </a:r>
            <a:r>
              <a:rPr sz="2400" spc="-105" dirty="0">
                <a:latin typeface="Times New Roman"/>
                <a:cs typeface="Times New Roman"/>
              </a:rPr>
              <a:t>o</a:t>
            </a:r>
            <a:r>
              <a:rPr sz="2400" spc="-100" dirty="0">
                <a:latin typeface="Times New Roman"/>
                <a:cs typeface="Times New Roman"/>
              </a:rPr>
              <a:t>u</a:t>
            </a:r>
            <a:r>
              <a:rPr sz="2400" spc="-175" dirty="0">
                <a:latin typeface="Times New Roman"/>
                <a:cs typeface="Times New Roman"/>
              </a:rPr>
              <a:t>gh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s</a:t>
            </a:r>
            <a:r>
              <a:rPr sz="2400" spc="-135" dirty="0">
                <a:latin typeface="Times New Roman"/>
                <a:cs typeface="Times New Roman"/>
              </a:rPr>
              <a:t>o</a:t>
            </a:r>
            <a:r>
              <a:rPr sz="2400" spc="-50" dirty="0">
                <a:latin typeface="Times New Roman"/>
                <a:cs typeface="Times New Roman"/>
              </a:rPr>
              <a:t>-</a:t>
            </a:r>
            <a:r>
              <a:rPr sz="2400" spc="-120" dirty="0">
                <a:latin typeface="Times New Roman"/>
                <a:cs typeface="Times New Roman"/>
              </a:rPr>
              <a:t>called</a:t>
            </a:r>
            <a:r>
              <a:rPr sz="2400" spc="-310" dirty="0">
                <a:latin typeface="Times New Roman"/>
                <a:cs typeface="Times New Roman"/>
              </a:rPr>
              <a:t> </a:t>
            </a:r>
            <a:r>
              <a:rPr sz="2400" spc="-165" dirty="0">
                <a:latin typeface="Times New Roman"/>
                <a:cs typeface="Times New Roman"/>
              </a:rPr>
              <a:t>‘</a:t>
            </a:r>
            <a:r>
              <a:rPr sz="2400" spc="-285" dirty="0">
                <a:latin typeface="Times New Roman"/>
                <a:cs typeface="Times New Roman"/>
              </a:rPr>
              <a:t>S</a:t>
            </a:r>
            <a:r>
              <a:rPr sz="2400" spc="-70" dirty="0">
                <a:latin typeface="Times New Roman"/>
                <a:cs typeface="Times New Roman"/>
              </a:rPr>
              <a:t>c</a:t>
            </a:r>
            <a:r>
              <a:rPr sz="2400" spc="10" dirty="0">
                <a:latin typeface="Times New Roman"/>
                <a:cs typeface="Times New Roman"/>
              </a:rPr>
              <a:t>r</a:t>
            </a:r>
            <a:r>
              <a:rPr sz="2400" spc="-125" dirty="0">
                <a:latin typeface="Times New Roman"/>
                <a:cs typeface="Times New Roman"/>
              </a:rPr>
              <a:t>um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master’.</a:t>
            </a:r>
            <a:endParaRPr sz="2400">
              <a:latin typeface="Times New Roman"/>
              <a:cs typeface="Times New Roman"/>
            </a:endParaRPr>
          </a:p>
          <a:p>
            <a:pPr marL="285115" marR="776605" indent="-273050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SzPct val="85416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400" spc="-120" dirty="0">
                <a:latin typeface="Times New Roman"/>
                <a:cs typeface="Times New Roman"/>
              </a:rPr>
              <a:t>The</a:t>
            </a:r>
            <a:r>
              <a:rPr sz="2400" spc="-75" dirty="0">
                <a:latin typeface="Times New Roman"/>
                <a:cs typeface="Times New Roman"/>
              </a:rPr>
              <a:t> role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of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Scrum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master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to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protect</a:t>
            </a:r>
            <a:r>
              <a:rPr sz="2400" spc="-70" dirty="0">
                <a:latin typeface="Times New Roman"/>
                <a:cs typeface="Times New Roman"/>
              </a:rPr>
              <a:t> the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development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team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from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external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distractions.</a:t>
            </a:r>
            <a:endParaRPr sz="2400">
              <a:latin typeface="Times New Roman"/>
              <a:cs typeface="Times New Roman"/>
            </a:endParaRPr>
          </a:p>
          <a:p>
            <a:pPr marL="285115" marR="5080" indent="-273050">
              <a:lnSpc>
                <a:spcPct val="100000"/>
              </a:lnSpc>
              <a:spcBef>
                <a:spcPts val="605"/>
              </a:spcBef>
              <a:buClr>
                <a:srgbClr val="FF0000"/>
              </a:buClr>
              <a:buSzPct val="85416"/>
              <a:buFont typeface="Segoe UI Symbol"/>
              <a:buChar char="⚫"/>
              <a:tabLst>
                <a:tab pos="330835" algn="l"/>
                <a:tab pos="331470" algn="l"/>
              </a:tabLst>
            </a:pPr>
            <a:r>
              <a:rPr dirty="0"/>
              <a:t>	</a:t>
            </a:r>
            <a:r>
              <a:rPr sz="2400" spc="-204" dirty="0">
                <a:latin typeface="Times New Roman"/>
                <a:cs typeface="Times New Roman"/>
              </a:rPr>
              <a:t>A</a:t>
            </a:r>
            <a:r>
              <a:rPr sz="2400" spc="-80" dirty="0">
                <a:latin typeface="Times New Roman"/>
                <a:cs typeface="Times New Roman"/>
              </a:rPr>
              <a:t>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end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of</a:t>
            </a:r>
            <a:r>
              <a:rPr sz="2400" spc="-70" dirty="0">
                <a:latin typeface="Times New Roman"/>
                <a:cs typeface="Times New Roman"/>
              </a:rPr>
              <a:t> 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sp</a:t>
            </a:r>
            <a:r>
              <a:rPr sz="2400" spc="70" dirty="0">
                <a:latin typeface="Times New Roman"/>
                <a:cs typeface="Times New Roman"/>
              </a:rPr>
              <a:t>r</a:t>
            </a:r>
            <a:r>
              <a:rPr sz="2400" spc="-25" dirty="0">
                <a:latin typeface="Times New Roman"/>
                <a:cs typeface="Times New Roman"/>
              </a:rPr>
              <a:t>int,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29" dirty="0">
                <a:latin typeface="Times New Roman"/>
                <a:cs typeface="Times New Roman"/>
              </a:rPr>
              <a:t>w</a:t>
            </a:r>
            <a:r>
              <a:rPr sz="2400" spc="-75" dirty="0">
                <a:latin typeface="Times New Roman"/>
                <a:cs typeface="Times New Roman"/>
              </a:rPr>
              <a:t>ork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d</a:t>
            </a:r>
            <a:r>
              <a:rPr sz="2400" spc="-100" dirty="0">
                <a:latin typeface="Times New Roman"/>
                <a:cs typeface="Times New Roman"/>
              </a:rPr>
              <a:t>one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35" dirty="0">
                <a:latin typeface="Times New Roman"/>
                <a:cs typeface="Times New Roman"/>
              </a:rPr>
              <a:t>e</a:t>
            </a:r>
            <a:r>
              <a:rPr sz="2400" spc="-130" dirty="0">
                <a:latin typeface="Times New Roman"/>
                <a:cs typeface="Times New Roman"/>
              </a:rPr>
              <a:t>vi</a:t>
            </a:r>
            <a:r>
              <a:rPr sz="2400" spc="-195" dirty="0">
                <a:latin typeface="Times New Roman"/>
                <a:cs typeface="Times New Roman"/>
              </a:rPr>
              <a:t>e</a:t>
            </a:r>
            <a:r>
              <a:rPr sz="2400" spc="-225" dirty="0">
                <a:latin typeface="Times New Roman"/>
                <a:cs typeface="Times New Roman"/>
              </a:rPr>
              <a:t>w</a:t>
            </a:r>
            <a:r>
              <a:rPr sz="2400" spc="-100" dirty="0">
                <a:latin typeface="Times New Roman"/>
                <a:cs typeface="Times New Roman"/>
              </a:rPr>
              <a:t>ed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an</a:t>
            </a:r>
            <a:r>
              <a:rPr sz="2400" spc="-140" dirty="0">
                <a:latin typeface="Times New Roman"/>
                <a:cs typeface="Times New Roman"/>
              </a:rPr>
              <a:t>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p</a:t>
            </a:r>
            <a:r>
              <a:rPr sz="2400" spc="-50" dirty="0">
                <a:latin typeface="Times New Roman"/>
                <a:cs typeface="Times New Roman"/>
              </a:rPr>
              <a:t>r</a:t>
            </a:r>
            <a:r>
              <a:rPr sz="2400" spc="-90" dirty="0">
                <a:latin typeface="Times New Roman"/>
                <a:cs typeface="Times New Roman"/>
              </a:rPr>
              <a:t>esented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to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sta</a:t>
            </a:r>
            <a:r>
              <a:rPr sz="2400" spc="-190" dirty="0">
                <a:latin typeface="Times New Roman"/>
                <a:cs typeface="Times New Roman"/>
              </a:rPr>
              <a:t>k</a:t>
            </a:r>
            <a:r>
              <a:rPr sz="2400" spc="-105" dirty="0">
                <a:latin typeface="Times New Roman"/>
                <a:cs typeface="Times New Roman"/>
              </a:rPr>
              <a:t>ehol</a:t>
            </a:r>
            <a:r>
              <a:rPr sz="2400" spc="-110" dirty="0">
                <a:latin typeface="Times New Roman"/>
                <a:cs typeface="Times New Roman"/>
              </a:rPr>
              <a:t>d</a:t>
            </a:r>
            <a:r>
              <a:rPr sz="2400" spc="-40" dirty="0">
                <a:latin typeface="Times New Roman"/>
                <a:cs typeface="Times New Roman"/>
              </a:rPr>
              <a:t>e</a:t>
            </a:r>
            <a:r>
              <a:rPr sz="2400" spc="15" dirty="0">
                <a:latin typeface="Times New Roman"/>
                <a:cs typeface="Times New Roman"/>
              </a:rPr>
              <a:t>r</a:t>
            </a:r>
            <a:r>
              <a:rPr sz="2400" spc="-229" dirty="0">
                <a:latin typeface="Times New Roman"/>
                <a:cs typeface="Times New Roman"/>
              </a:rPr>
              <a:t>s</a:t>
            </a:r>
            <a:r>
              <a:rPr sz="2400" spc="215" dirty="0">
                <a:latin typeface="Times New Roman"/>
                <a:cs typeface="Times New Roman"/>
              </a:rPr>
              <a:t>.</a:t>
            </a:r>
            <a:r>
              <a:rPr sz="2400" spc="-145" dirty="0">
                <a:latin typeface="Times New Roman"/>
                <a:cs typeface="Times New Roman"/>
              </a:rPr>
              <a:t>T</a:t>
            </a:r>
            <a:r>
              <a:rPr sz="2400" spc="-114" dirty="0">
                <a:latin typeface="Times New Roman"/>
                <a:cs typeface="Times New Roman"/>
              </a:rPr>
              <a:t>h</a:t>
            </a:r>
            <a:r>
              <a:rPr sz="2400" spc="-65" dirty="0">
                <a:latin typeface="Times New Roman"/>
                <a:cs typeface="Times New Roman"/>
              </a:rPr>
              <a:t>e  </a:t>
            </a:r>
            <a:r>
              <a:rPr sz="2400" spc="-100" dirty="0">
                <a:latin typeface="Times New Roman"/>
                <a:cs typeface="Times New Roman"/>
              </a:rPr>
              <a:t>nex</a:t>
            </a:r>
            <a:r>
              <a:rPr sz="2400" spc="30" dirty="0">
                <a:latin typeface="Times New Roman"/>
                <a:cs typeface="Times New Roman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sp</a:t>
            </a:r>
            <a:r>
              <a:rPr sz="2400" spc="-20" dirty="0">
                <a:latin typeface="Times New Roman"/>
                <a:cs typeface="Times New Roman"/>
              </a:rPr>
              <a:t>r</a:t>
            </a:r>
            <a:r>
              <a:rPr sz="2400" spc="-65" dirty="0">
                <a:latin typeface="Times New Roman"/>
                <a:cs typeface="Times New Roman"/>
              </a:rPr>
              <a:t>int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c</a:t>
            </a:r>
            <a:r>
              <a:rPr sz="2400" spc="-135" dirty="0">
                <a:latin typeface="Times New Roman"/>
                <a:cs typeface="Times New Roman"/>
              </a:rPr>
              <a:t>ycle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then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be</a:t>
            </a:r>
            <a:r>
              <a:rPr sz="2400" spc="-105" dirty="0">
                <a:latin typeface="Times New Roman"/>
                <a:cs typeface="Times New Roman"/>
              </a:rPr>
              <a:t>g</a:t>
            </a:r>
            <a:r>
              <a:rPr sz="2400" spc="-135" dirty="0">
                <a:latin typeface="Times New Roman"/>
                <a:cs typeface="Times New Roman"/>
              </a:rPr>
              <a:t>in</a:t>
            </a:r>
            <a:r>
              <a:rPr sz="2400" spc="-175" dirty="0">
                <a:latin typeface="Times New Roman"/>
                <a:cs typeface="Times New Roman"/>
              </a:rPr>
              <a:t>s</a:t>
            </a:r>
            <a:r>
              <a:rPr sz="2400" spc="1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158528"/>
            <a:ext cx="5803251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The</a:t>
            </a:r>
            <a:r>
              <a:rPr spc="-30" dirty="0"/>
              <a:t> Sprint</a:t>
            </a:r>
            <a:r>
              <a:rPr spc="-40" dirty="0"/>
              <a:t> </a:t>
            </a:r>
            <a:r>
              <a:rPr spc="-55" dirty="0"/>
              <a:t>Cycle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6420" y="3582922"/>
            <a:ext cx="7039356" cy="319125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53339" y="6501276"/>
            <a:ext cx="329565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939"/>
              </a:lnSpc>
            </a:pPr>
            <a:fld id="{81D60167-4931-47E6-BA6A-407CBD079E47}" type="slidenum">
              <a:rPr lang="en-US" spc="-75" smtClean="0"/>
              <a:pPr marL="38100">
                <a:lnSpc>
                  <a:spcPts val="1939"/>
                </a:lnSpc>
              </a:pPr>
              <a:t>37</a:t>
            </a:fld>
            <a:endParaRPr spc="-7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39" y="244253"/>
            <a:ext cx="6562009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Agile</a:t>
            </a:r>
            <a:r>
              <a:rPr spc="-30" dirty="0"/>
              <a:t> </a:t>
            </a:r>
            <a:r>
              <a:rPr spc="-50" dirty="0"/>
              <a:t>Scrum</a:t>
            </a:r>
            <a:r>
              <a:rPr spc="-40" dirty="0"/>
              <a:t> </a:t>
            </a:r>
            <a:r>
              <a:rPr spc="-105" dirty="0"/>
              <a:t>Framework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908" y="1409700"/>
            <a:ext cx="10820400" cy="44196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53339" y="6501276"/>
            <a:ext cx="329565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939"/>
              </a:lnSpc>
            </a:pPr>
            <a:fld id="{81D60167-4931-47E6-BA6A-407CBD079E47}" type="slidenum">
              <a:rPr lang="en-US" spc="-75" smtClean="0"/>
              <a:pPr marL="38100">
                <a:lnSpc>
                  <a:spcPts val="1939"/>
                </a:lnSpc>
              </a:pPr>
              <a:t>38</a:t>
            </a:fld>
            <a:endParaRPr spc="-75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286002"/>
            <a:ext cx="10296525" cy="3699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SzPct val="85416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400" spc="-210" dirty="0">
                <a:latin typeface="Times New Roman"/>
                <a:cs typeface="Times New Roman"/>
              </a:rPr>
              <a:t>JIRA</a:t>
            </a:r>
            <a:r>
              <a:rPr sz="2400" spc="-204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is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b="1" spc="10" dirty="0">
                <a:latin typeface="Times New Roman"/>
                <a:cs typeface="Times New Roman"/>
              </a:rPr>
              <a:t>project </a:t>
            </a:r>
            <a:r>
              <a:rPr sz="2400" b="1" spc="-20" dirty="0">
                <a:latin typeface="Times New Roman"/>
                <a:cs typeface="Times New Roman"/>
              </a:rPr>
              <a:t>management </a:t>
            </a:r>
            <a:r>
              <a:rPr sz="2400" spc="-65" dirty="0">
                <a:latin typeface="Times New Roman"/>
                <a:cs typeface="Times New Roman"/>
              </a:rPr>
              <a:t>tool </a:t>
            </a:r>
            <a:r>
              <a:rPr sz="2400" spc="-120" dirty="0">
                <a:latin typeface="Times New Roman"/>
                <a:cs typeface="Times New Roman"/>
              </a:rPr>
              <a:t>used </a:t>
            </a:r>
            <a:r>
              <a:rPr sz="2400" spc="-85" dirty="0">
                <a:latin typeface="Times New Roman"/>
                <a:cs typeface="Times New Roman"/>
              </a:rPr>
              <a:t>for </a:t>
            </a:r>
            <a:r>
              <a:rPr sz="2400" spc="-145" dirty="0">
                <a:latin typeface="Times New Roman"/>
                <a:cs typeface="Times New Roman"/>
              </a:rPr>
              <a:t>issues </a:t>
            </a:r>
            <a:r>
              <a:rPr sz="2400" spc="-135" dirty="0">
                <a:latin typeface="Times New Roman"/>
                <a:cs typeface="Times New Roman"/>
              </a:rPr>
              <a:t>and </a:t>
            </a:r>
            <a:r>
              <a:rPr sz="2400" spc="-160" dirty="0">
                <a:latin typeface="Times New Roman"/>
                <a:cs typeface="Times New Roman"/>
              </a:rPr>
              <a:t>bugs </a:t>
            </a:r>
            <a:r>
              <a:rPr sz="2400" spc="-105" dirty="0">
                <a:latin typeface="Times New Roman"/>
                <a:cs typeface="Times New Roman"/>
              </a:rPr>
              <a:t>tracking </a:t>
            </a:r>
            <a:r>
              <a:rPr sz="2400" spc="-95" dirty="0">
                <a:latin typeface="Times New Roman"/>
                <a:cs typeface="Times New Roman"/>
              </a:rPr>
              <a:t>system. </a:t>
            </a:r>
            <a:r>
              <a:rPr sz="2400" spc="-75" dirty="0">
                <a:latin typeface="Times New Roman"/>
                <a:cs typeface="Times New Roman"/>
              </a:rPr>
              <a:t>It </a:t>
            </a:r>
            <a:r>
              <a:rPr sz="2400" spc="-150" dirty="0">
                <a:latin typeface="Times New Roman"/>
                <a:cs typeface="Times New Roman"/>
              </a:rPr>
              <a:t>is </a:t>
            </a:r>
            <a:r>
              <a:rPr sz="2400" spc="-135" dirty="0">
                <a:latin typeface="Times New Roman"/>
                <a:cs typeface="Times New Roman"/>
              </a:rPr>
              <a:t>widely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used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an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issue-tracking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tool </a:t>
            </a:r>
            <a:r>
              <a:rPr sz="2400" spc="-85" dirty="0">
                <a:latin typeface="Times New Roman"/>
                <a:cs typeface="Times New Roman"/>
              </a:rPr>
              <a:t>for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all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types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of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testing.This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tutorial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introduces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 </a:t>
            </a:r>
            <a:r>
              <a:rPr sz="2400" spc="-85" dirty="0">
                <a:latin typeface="Times New Roman"/>
                <a:cs typeface="Times New Roman"/>
              </a:rPr>
              <a:t>readers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to 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fundamental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features,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usage,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and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5" dirty="0">
                <a:latin typeface="Times New Roman"/>
                <a:cs typeface="Times New Roman"/>
              </a:rPr>
              <a:t>advantages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of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JIRA.This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tutorial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will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guide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users 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on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how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to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utilize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this</a:t>
            </a:r>
            <a:r>
              <a:rPr sz="2400" spc="-65" dirty="0">
                <a:latin typeface="Times New Roman"/>
                <a:cs typeface="Times New Roman"/>
              </a:rPr>
              <a:t> tool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to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track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and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report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60" dirty="0">
                <a:latin typeface="Times New Roman"/>
                <a:cs typeface="Times New Roman"/>
              </a:rPr>
              <a:t>bugs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in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different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applications.</a:t>
            </a:r>
            <a:endParaRPr sz="24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SzPct val="85416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400" spc="-210" dirty="0">
                <a:latin typeface="Times New Roman"/>
                <a:cs typeface="Times New Roman"/>
              </a:rPr>
              <a:t>JIRA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developed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85" dirty="0">
                <a:latin typeface="Times New Roman"/>
                <a:cs typeface="Times New Roman"/>
              </a:rPr>
              <a:t>by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b="1" spc="-40" dirty="0">
                <a:latin typeface="Times New Roman"/>
                <a:cs typeface="Times New Roman"/>
              </a:rPr>
              <a:t>Atlassian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spc="40" dirty="0">
                <a:latin typeface="Times New Roman"/>
                <a:cs typeface="Times New Roman"/>
              </a:rPr>
              <a:t>Inc</a:t>
            </a:r>
            <a:r>
              <a:rPr sz="2400" spc="40" dirty="0">
                <a:latin typeface="Times New Roman"/>
                <a:cs typeface="Times New Roman"/>
              </a:rPr>
              <a:t>.,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an</a:t>
            </a:r>
            <a:r>
              <a:rPr sz="2400" spc="-254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Australian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Company</a:t>
            </a:r>
            <a:endParaRPr sz="24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605"/>
              </a:spcBef>
              <a:buClr>
                <a:srgbClr val="FF0000"/>
              </a:buClr>
              <a:buSzPct val="85416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400" spc="-210" dirty="0">
                <a:latin typeface="Times New Roman"/>
                <a:cs typeface="Times New Roman"/>
              </a:rPr>
              <a:t>JIRA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commercial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tool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and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65" dirty="0">
                <a:latin typeface="Times New Roman"/>
                <a:cs typeface="Times New Roman"/>
              </a:rPr>
              <a:t>available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360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Trial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version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for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b="1" spc="15" dirty="0">
                <a:latin typeface="Times New Roman"/>
                <a:cs typeface="Times New Roman"/>
              </a:rPr>
              <a:t>limited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spc="5" dirty="0">
                <a:latin typeface="Times New Roman"/>
                <a:cs typeface="Times New Roman"/>
              </a:rPr>
              <a:t>time.</a:t>
            </a:r>
            <a:endParaRPr sz="24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SzPct val="85416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400" spc="-425" dirty="0">
                <a:latin typeface="Times New Roman"/>
                <a:cs typeface="Times New Roman"/>
              </a:rPr>
              <a:t>T</a:t>
            </a:r>
            <a:r>
              <a:rPr sz="2400" spc="-105" dirty="0">
                <a:latin typeface="Times New Roman"/>
                <a:cs typeface="Times New Roman"/>
              </a:rPr>
              <a:t>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u</a:t>
            </a:r>
            <a:r>
              <a:rPr sz="2400" spc="-35" dirty="0">
                <a:latin typeface="Times New Roman"/>
                <a:cs typeface="Times New Roman"/>
              </a:rPr>
              <a:t>t</a:t>
            </a:r>
            <a:r>
              <a:rPr sz="2400" spc="-125" dirty="0">
                <a:latin typeface="Times New Roman"/>
                <a:cs typeface="Times New Roman"/>
              </a:rPr>
              <a:t>ilize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60" dirty="0">
                <a:latin typeface="Times New Roman"/>
                <a:cs typeface="Times New Roman"/>
              </a:rPr>
              <a:t>J</a:t>
            </a:r>
            <a:r>
              <a:rPr sz="2400" spc="-220" dirty="0">
                <a:latin typeface="Times New Roman"/>
                <a:cs typeface="Times New Roman"/>
              </a:rPr>
              <a:t>IRA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se</a:t>
            </a:r>
            <a:r>
              <a:rPr sz="2400" spc="15" dirty="0">
                <a:latin typeface="Times New Roman"/>
                <a:cs typeface="Times New Roman"/>
              </a:rPr>
              <a:t>r</a:t>
            </a:r>
            <a:r>
              <a:rPr sz="2400" spc="-110" dirty="0">
                <a:latin typeface="Times New Roman"/>
                <a:cs typeface="Times New Roman"/>
              </a:rPr>
              <a:t>vices,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licen</a:t>
            </a:r>
            <a:r>
              <a:rPr sz="2400" spc="-120" dirty="0">
                <a:latin typeface="Times New Roman"/>
                <a:cs typeface="Times New Roman"/>
              </a:rPr>
              <a:t>s</a:t>
            </a:r>
            <a:r>
              <a:rPr sz="2400" spc="-95" dirty="0">
                <a:latin typeface="Times New Roman"/>
                <a:cs typeface="Times New Roman"/>
              </a:rPr>
              <a:t>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05" dirty="0">
                <a:latin typeface="Times New Roman"/>
                <a:cs typeface="Times New Roman"/>
              </a:rPr>
              <a:t>equ</a:t>
            </a:r>
            <a:r>
              <a:rPr sz="2400" spc="-45" dirty="0">
                <a:latin typeface="Times New Roman"/>
                <a:cs typeface="Times New Roman"/>
              </a:rPr>
              <a:t>i</a:t>
            </a:r>
            <a:r>
              <a:rPr sz="2400" spc="-70" dirty="0">
                <a:latin typeface="Times New Roman"/>
                <a:cs typeface="Times New Roman"/>
              </a:rPr>
              <a:t>r</a:t>
            </a:r>
            <a:r>
              <a:rPr sz="2400" spc="-35" dirty="0">
                <a:latin typeface="Times New Roman"/>
                <a:cs typeface="Times New Roman"/>
              </a:rPr>
              <a:t>ed.</a:t>
            </a:r>
            <a:endParaRPr sz="24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SzPct val="85416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400" spc="-185" dirty="0">
                <a:latin typeface="Times New Roman"/>
                <a:cs typeface="Times New Roman"/>
              </a:rPr>
              <a:t>JIR</a:t>
            </a:r>
            <a:r>
              <a:rPr sz="2400" spc="-280" dirty="0">
                <a:latin typeface="Times New Roman"/>
                <a:cs typeface="Times New Roman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p</a:t>
            </a:r>
            <a:r>
              <a:rPr sz="2400" spc="-60" dirty="0">
                <a:latin typeface="Times New Roman"/>
                <a:cs typeface="Times New Roman"/>
              </a:rPr>
              <a:t>r</a:t>
            </a:r>
            <a:r>
              <a:rPr sz="2400" spc="-170" dirty="0">
                <a:latin typeface="Times New Roman"/>
                <a:cs typeface="Times New Roman"/>
              </a:rPr>
              <a:t>o</a:t>
            </a:r>
            <a:r>
              <a:rPr sz="2400" spc="-140" dirty="0">
                <a:latin typeface="Times New Roman"/>
                <a:cs typeface="Times New Roman"/>
              </a:rPr>
              <a:t>vides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free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spc="30" dirty="0">
                <a:latin typeface="Times New Roman"/>
                <a:cs typeface="Times New Roman"/>
              </a:rPr>
              <a:t>l</a:t>
            </a:r>
            <a:r>
              <a:rPr sz="2400" b="1" spc="15" dirty="0">
                <a:latin typeface="Times New Roman"/>
                <a:cs typeface="Times New Roman"/>
              </a:rPr>
              <a:t>i</a:t>
            </a:r>
            <a:r>
              <a:rPr sz="2400" b="1" spc="20" dirty="0">
                <a:latin typeface="Times New Roman"/>
                <a:cs typeface="Times New Roman"/>
              </a:rPr>
              <a:t>cens</a:t>
            </a:r>
            <a:r>
              <a:rPr sz="2400" b="1" spc="25" dirty="0">
                <a:latin typeface="Times New Roman"/>
                <a:cs typeface="Times New Roman"/>
              </a:rPr>
              <a:t>e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for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b="1" spc="-45" dirty="0">
                <a:latin typeface="Times New Roman"/>
                <a:cs typeface="Times New Roman"/>
              </a:rPr>
              <a:t>aca</a:t>
            </a:r>
            <a:r>
              <a:rPr sz="2400" b="1" spc="15" dirty="0">
                <a:latin typeface="Times New Roman"/>
                <a:cs typeface="Times New Roman"/>
              </a:rPr>
              <a:t>dem</a:t>
            </a:r>
            <a:r>
              <a:rPr sz="2400" b="1" spc="-5" dirty="0">
                <a:latin typeface="Times New Roman"/>
                <a:cs typeface="Times New Roman"/>
              </a:rPr>
              <a:t>i</a:t>
            </a:r>
            <a:r>
              <a:rPr sz="2400" b="1" spc="60" dirty="0">
                <a:latin typeface="Times New Roman"/>
                <a:cs typeface="Times New Roman"/>
              </a:rPr>
              <a:t>c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pr</a:t>
            </a:r>
            <a:r>
              <a:rPr sz="2400" spc="-110" dirty="0">
                <a:latin typeface="Times New Roman"/>
                <a:cs typeface="Times New Roman"/>
              </a:rPr>
              <a:t>oj</a:t>
            </a:r>
            <a:r>
              <a:rPr sz="2400" spc="-95" dirty="0">
                <a:latin typeface="Times New Roman"/>
                <a:cs typeface="Times New Roman"/>
              </a:rPr>
              <a:t>ect</a:t>
            </a:r>
            <a:r>
              <a:rPr sz="2400" spc="-140" dirty="0">
                <a:latin typeface="Times New Roman"/>
                <a:cs typeface="Times New Roman"/>
              </a:rPr>
              <a:t>s</a:t>
            </a:r>
            <a:r>
              <a:rPr sz="2400" spc="1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SzPct val="85416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400" spc="-310" dirty="0">
                <a:latin typeface="Times New Roman"/>
                <a:cs typeface="Times New Roman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15-day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trial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version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65" dirty="0">
                <a:latin typeface="Times New Roman"/>
                <a:cs typeface="Times New Roman"/>
              </a:rPr>
              <a:t>available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for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an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individual</a:t>
            </a:r>
            <a:r>
              <a:rPr sz="2400" spc="-85" dirty="0">
                <a:latin typeface="Times New Roman"/>
                <a:cs typeface="Times New Roman"/>
              </a:rPr>
              <a:t> person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to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use.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53339" y="6501276"/>
            <a:ext cx="329565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939"/>
              </a:lnSpc>
            </a:pPr>
            <a:fld id="{81D60167-4931-47E6-BA6A-407CBD079E47}" type="slidenum">
              <a:rPr lang="en-US" spc="-75" smtClean="0"/>
              <a:pPr marL="38100">
                <a:lnSpc>
                  <a:spcPts val="1939"/>
                </a:lnSpc>
              </a:pPr>
              <a:t>39</a:t>
            </a:fld>
            <a:endParaRPr spc="-7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39" y="244253"/>
            <a:ext cx="4100911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4" dirty="0"/>
              <a:t>JIRA</a:t>
            </a:r>
            <a:r>
              <a:rPr spc="-75" dirty="0"/>
              <a:t> </a:t>
            </a:r>
            <a:r>
              <a:rPr spc="-70" dirty="0"/>
              <a:t>tool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/>
            <a:r>
              <a:rPr lang="en-US" sz="6600" kern="1200" spc="-7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Attributes</a:t>
            </a:r>
            <a:r>
              <a:rPr lang="en-US" sz="6600" kern="1200" spc="-5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 spc="-55">
                <a:solidFill>
                  <a:schemeClr val="tx1"/>
                </a:solidFill>
                <a:latin typeface="+mj-lt"/>
                <a:ea typeface="+mj-ea"/>
                <a:cs typeface="+mj-cs"/>
              </a:rPr>
              <a:t>of</a:t>
            </a:r>
            <a:r>
              <a:rPr lang="en-US" sz="6600" kern="1200" spc="-1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 spc="-5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</a:t>
            </a:r>
            <a:r>
              <a:rPr lang="en-US" sz="6600" kern="1200" spc="-5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 spc="-55">
                <a:solidFill>
                  <a:schemeClr val="tx1"/>
                </a:solidFill>
                <a:latin typeface="+mj-lt"/>
                <a:ea typeface="+mj-ea"/>
                <a:cs typeface="+mj-cs"/>
              </a:rPr>
              <a:t>good</a:t>
            </a:r>
            <a:r>
              <a:rPr lang="en-US" sz="6600" kern="1200" spc="-3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 spc="-45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Software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Aft>
                <a:spcPts val="600"/>
              </a:spcAft>
            </a:pPr>
            <a:fld id="{81D60167-4931-47E6-BA6A-407CBD079E47}" type="slidenum">
              <a:rPr lang="en-US" sz="1200" spc="-75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>
                <a:spcAft>
                  <a:spcPts val="600"/>
                </a:spcAft>
              </a:pPr>
              <a:t>4</a:t>
            </a:fld>
            <a:endParaRPr lang="en-US" sz="1200" spc="-75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864590"/>
              </p:ext>
            </p:extLst>
          </p:nvPr>
        </p:nvGraphicFramePr>
        <p:xfrm>
          <a:off x="4654296" y="1313907"/>
          <a:ext cx="7214616" cy="4202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2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2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8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6920"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400" b="1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Product</a:t>
                      </a:r>
                      <a:r>
                        <a:rPr sz="1400" b="1" spc="-3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characteristic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2332" marB="0"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38608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400" b="1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2332" marB="0">
                    <a:solidFill>
                      <a:srgbClr val="D24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6077">
                <a:tc>
                  <a:txBody>
                    <a:bodyPr/>
                    <a:lstStyle/>
                    <a:p>
                      <a:pPr marL="54610">
                        <a:lnSpc>
                          <a:spcPts val="1590"/>
                        </a:lnSpc>
                      </a:pPr>
                      <a:r>
                        <a:rPr sz="1400">
                          <a:latin typeface="Arial MT"/>
                          <a:cs typeface="Arial MT"/>
                        </a:rPr>
                        <a:t>Maintainability</a:t>
                      </a:r>
                    </a:p>
                  </a:txBody>
                  <a:tcPr marL="0" marR="0" marT="0" marB="0">
                    <a:lnL w="12700">
                      <a:solidFill>
                        <a:srgbClr val="D24717"/>
                      </a:solidFill>
                      <a:prstDash val="solid"/>
                    </a:lnL>
                    <a:lnB w="12700">
                      <a:solidFill>
                        <a:srgbClr val="D24717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386080">
                        <a:lnSpc>
                          <a:spcPts val="1590"/>
                        </a:lnSpc>
                      </a:pPr>
                      <a:r>
                        <a:rPr sz="1400" spc="-5">
                          <a:latin typeface="Arial MT"/>
                          <a:cs typeface="Arial MT"/>
                        </a:rPr>
                        <a:t>Software</a:t>
                      </a:r>
                      <a:r>
                        <a:rPr sz="1400" spc="254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>
                          <a:latin typeface="Arial MT"/>
                          <a:cs typeface="Arial MT"/>
                        </a:rPr>
                        <a:t>should</a:t>
                      </a:r>
                      <a:r>
                        <a:rPr sz="1400" spc="254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>
                          <a:latin typeface="Arial MT"/>
                          <a:cs typeface="Arial MT"/>
                        </a:rPr>
                        <a:t>be</a:t>
                      </a:r>
                      <a:r>
                        <a:rPr sz="1400" spc="27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>
                          <a:latin typeface="Arial MT"/>
                          <a:cs typeface="Arial MT"/>
                        </a:rPr>
                        <a:t>written</a:t>
                      </a:r>
                      <a:r>
                        <a:rPr sz="1400" spc="254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>
                          <a:latin typeface="Arial MT"/>
                          <a:cs typeface="Arial MT"/>
                        </a:rPr>
                        <a:t>in</a:t>
                      </a:r>
                      <a:r>
                        <a:rPr sz="1400" spc="245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>
                          <a:latin typeface="Arial MT"/>
                          <a:cs typeface="Arial MT"/>
                        </a:rPr>
                        <a:t>such</a:t>
                      </a:r>
                      <a:r>
                        <a:rPr sz="1400" spc="24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275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>
                          <a:latin typeface="Arial MT"/>
                          <a:cs typeface="Arial MT"/>
                        </a:rPr>
                        <a:t>way</a:t>
                      </a:r>
                      <a:r>
                        <a:rPr sz="1400" spc="25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>
                          <a:latin typeface="Arial MT"/>
                          <a:cs typeface="Arial MT"/>
                        </a:rPr>
                        <a:t>so</a:t>
                      </a:r>
                      <a:r>
                        <a:rPr sz="1400" spc="245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>
                          <a:latin typeface="Arial MT"/>
                          <a:cs typeface="Arial MT"/>
                        </a:rPr>
                        <a:t>that</a:t>
                      </a:r>
                      <a:r>
                        <a:rPr sz="1400" spc="265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>
                          <a:latin typeface="Arial MT"/>
                          <a:cs typeface="Arial MT"/>
                        </a:rPr>
                        <a:t>it</a:t>
                      </a:r>
                      <a:r>
                        <a:rPr sz="1400" spc="25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>
                          <a:latin typeface="Arial MT"/>
                          <a:cs typeface="Arial MT"/>
                        </a:rPr>
                        <a:t>can</a:t>
                      </a:r>
                      <a:r>
                        <a:rPr sz="1400" spc="254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>
                          <a:latin typeface="Arial MT"/>
                          <a:cs typeface="Arial MT"/>
                        </a:rPr>
                        <a:t>evolve</a:t>
                      </a:r>
                      <a:r>
                        <a:rPr sz="1400" spc="265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>
                          <a:latin typeface="Arial MT"/>
                          <a:cs typeface="Arial MT"/>
                        </a:rPr>
                        <a:t>to</a:t>
                      </a:r>
                      <a:r>
                        <a:rPr sz="1400" spc="254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>
                          <a:latin typeface="Arial MT"/>
                          <a:cs typeface="Arial MT"/>
                        </a:rPr>
                        <a:t>meet</a:t>
                      </a:r>
                      <a:r>
                        <a:rPr sz="1400" spc="25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>
                          <a:latin typeface="Arial MT"/>
                          <a:cs typeface="Arial MT"/>
                        </a:rPr>
                        <a:t>the</a:t>
                      </a:r>
                      <a:r>
                        <a:rPr sz="1400" spc="254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>
                          <a:latin typeface="Arial MT"/>
                          <a:cs typeface="Arial MT"/>
                        </a:rPr>
                        <a:t>changing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386080" marR="45720">
                        <a:lnSpc>
                          <a:spcPct val="100000"/>
                        </a:lnSpc>
                      </a:pPr>
                      <a:r>
                        <a:rPr sz="1400" spc="-5">
                          <a:latin typeface="Arial MT"/>
                          <a:cs typeface="Arial MT"/>
                        </a:rPr>
                        <a:t>needs</a:t>
                      </a:r>
                      <a:r>
                        <a:rPr sz="1400" spc="135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>
                          <a:latin typeface="Arial MT"/>
                          <a:cs typeface="Arial MT"/>
                        </a:rPr>
                        <a:t>of</a:t>
                      </a:r>
                      <a:r>
                        <a:rPr sz="1400" spc="135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>
                          <a:latin typeface="Arial MT"/>
                          <a:cs typeface="Arial MT"/>
                        </a:rPr>
                        <a:t>customers.</a:t>
                      </a:r>
                      <a:r>
                        <a:rPr sz="1400" spc="135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>
                          <a:latin typeface="Arial MT"/>
                          <a:cs typeface="Arial MT"/>
                        </a:rPr>
                        <a:t>This</a:t>
                      </a:r>
                      <a:r>
                        <a:rPr sz="1400" spc="15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>
                          <a:latin typeface="Arial MT"/>
                          <a:cs typeface="Arial MT"/>
                        </a:rPr>
                        <a:t>is</a:t>
                      </a:r>
                      <a:r>
                        <a:rPr sz="1400" spc="135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13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>
                          <a:latin typeface="Arial MT"/>
                          <a:cs typeface="Arial MT"/>
                        </a:rPr>
                        <a:t>critical</a:t>
                      </a:r>
                      <a:r>
                        <a:rPr sz="1400" spc="12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>
                          <a:latin typeface="Arial MT"/>
                          <a:cs typeface="Arial MT"/>
                        </a:rPr>
                        <a:t>attribute</a:t>
                      </a:r>
                      <a:r>
                        <a:rPr sz="1400" spc="13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>
                          <a:latin typeface="Arial MT"/>
                          <a:cs typeface="Arial MT"/>
                        </a:rPr>
                        <a:t>because</a:t>
                      </a:r>
                      <a:r>
                        <a:rPr sz="1400" spc="13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>
                          <a:latin typeface="Arial MT"/>
                          <a:cs typeface="Arial MT"/>
                        </a:rPr>
                        <a:t>software</a:t>
                      </a:r>
                      <a:r>
                        <a:rPr sz="1400" spc="135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>
                          <a:latin typeface="Arial MT"/>
                          <a:cs typeface="Arial MT"/>
                        </a:rPr>
                        <a:t>change</a:t>
                      </a:r>
                      <a:r>
                        <a:rPr sz="1400" spc="14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>
                          <a:latin typeface="Arial MT"/>
                          <a:cs typeface="Arial MT"/>
                        </a:rPr>
                        <a:t>is</a:t>
                      </a:r>
                      <a:r>
                        <a:rPr sz="1400" spc="135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>
                          <a:latin typeface="Arial MT"/>
                          <a:cs typeface="Arial MT"/>
                        </a:rPr>
                        <a:t>an</a:t>
                      </a:r>
                      <a:r>
                        <a:rPr sz="1400" spc="145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>
                          <a:latin typeface="Arial MT"/>
                          <a:cs typeface="Arial MT"/>
                        </a:rPr>
                        <a:t>inevitable </a:t>
                      </a:r>
                      <a:r>
                        <a:rPr sz="1400" spc="-375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>
                          <a:latin typeface="Arial MT"/>
                          <a:cs typeface="Arial MT"/>
                        </a:rPr>
                        <a:t>requirement</a:t>
                      </a:r>
                      <a:r>
                        <a:rPr sz="14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>
                          <a:latin typeface="Arial MT"/>
                          <a:cs typeface="Arial MT"/>
                        </a:rPr>
                        <a:t>of</a:t>
                      </a:r>
                      <a:r>
                        <a:rPr sz="14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>
                          <a:latin typeface="Arial MT"/>
                          <a:cs typeface="Arial MT"/>
                        </a:rPr>
                        <a:t>changing</a:t>
                      </a:r>
                      <a:r>
                        <a:rPr sz="14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>
                          <a:latin typeface="Arial MT"/>
                          <a:cs typeface="Arial MT"/>
                        </a:rPr>
                        <a:t>business</a:t>
                      </a:r>
                      <a:r>
                        <a:rPr sz="14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>
                          <a:latin typeface="Arial MT"/>
                          <a:cs typeface="Arial MT"/>
                        </a:rPr>
                        <a:t>environment.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2700">
                      <a:solidFill>
                        <a:srgbClr val="D24717"/>
                      </a:solidFill>
                      <a:prstDash val="solid"/>
                    </a:lnR>
                    <a:lnB w="12700">
                      <a:solidFill>
                        <a:srgbClr val="D24717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7537">
                <a:tc>
                  <a:txBody>
                    <a:bodyPr/>
                    <a:lstStyle/>
                    <a:p>
                      <a:pPr marL="54610">
                        <a:lnSpc>
                          <a:spcPts val="1639"/>
                        </a:lnSpc>
                      </a:pPr>
                      <a:r>
                        <a:rPr sz="1400">
                          <a:latin typeface="Arial MT"/>
                          <a:cs typeface="Arial MT"/>
                        </a:rPr>
                        <a:t>Dependability</a:t>
                      </a:r>
                      <a:r>
                        <a:rPr sz="1400" spc="-75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4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>
                          <a:latin typeface="Arial MT"/>
                          <a:cs typeface="Arial MT"/>
                        </a:rPr>
                        <a:t>security</a:t>
                      </a:r>
                    </a:p>
                  </a:txBody>
                  <a:tcPr marL="0" marR="0" marT="0" marB="0">
                    <a:lnL w="12700">
                      <a:solidFill>
                        <a:srgbClr val="D24717"/>
                      </a:solidFill>
                      <a:prstDash val="solid"/>
                    </a:lnL>
                    <a:lnT w="12700">
                      <a:solidFill>
                        <a:srgbClr val="D24717"/>
                      </a:solidFill>
                      <a:prstDash val="solid"/>
                    </a:lnT>
                    <a:lnB w="12700">
                      <a:solidFill>
                        <a:srgbClr val="D2471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6080" marR="45085" algn="just">
                        <a:lnSpc>
                          <a:spcPts val="1680"/>
                        </a:lnSpc>
                        <a:spcBef>
                          <a:spcPts val="15"/>
                        </a:spcBef>
                      </a:pPr>
                      <a:r>
                        <a:rPr sz="1400" spc="-5">
                          <a:latin typeface="Arial MT"/>
                          <a:cs typeface="Arial MT"/>
                        </a:rPr>
                        <a:t>Software dependability includes </a:t>
                      </a:r>
                      <a:r>
                        <a:rPr sz="1400">
                          <a:latin typeface="Arial MT"/>
                          <a:cs typeface="Arial MT"/>
                        </a:rPr>
                        <a:t>a </a:t>
                      </a:r>
                      <a:r>
                        <a:rPr sz="1400" spc="-5">
                          <a:latin typeface="Arial MT"/>
                          <a:cs typeface="Arial MT"/>
                        </a:rPr>
                        <a:t>range </a:t>
                      </a:r>
                      <a:r>
                        <a:rPr sz="1400" spc="-10">
                          <a:latin typeface="Arial MT"/>
                          <a:cs typeface="Arial MT"/>
                        </a:rPr>
                        <a:t>of </a:t>
                      </a:r>
                      <a:r>
                        <a:rPr sz="1400" spc="-5">
                          <a:latin typeface="Arial MT"/>
                          <a:cs typeface="Arial MT"/>
                        </a:rPr>
                        <a:t>characteristics including </a:t>
                      </a:r>
                      <a:r>
                        <a:rPr sz="1400" spc="-15">
                          <a:latin typeface="Arial MT"/>
                          <a:cs typeface="Arial MT"/>
                        </a:rPr>
                        <a:t>reliability, </a:t>
                      </a:r>
                      <a:r>
                        <a:rPr sz="1400" spc="-5">
                          <a:latin typeface="Arial MT"/>
                          <a:cs typeface="Arial MT"/>
                        </a:rPr>
                        <a:t>security and </a:t>
                      </a:r>
                      <a:r>
                        <a:rPr sz="1400" spc="-375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20">
                          <a:latin typeface="Arial MT"/>
                          <a:cs typeface="Arial MT"/>
                        </a:rPr>
                        <a:t>safety. </a:t>
                      </a:r>
                      <a:r>
                        <a:rPr sz="1400" spc="-5">
                          <a:latin typeface="Arial MT"/>
                          <a:cs typeface="Arial MT"/>
                        </a:rPr>
                        <a:t>Dependable software should </a:t>
                      </a:r>
                      <a:r>
                        <a:rPr sz="1400" spc="-10">
                          <a:latin typeface="Arial MT"/>
                          <a:cs typeface="Arial MT"/>
                        </a:rPr>
                        <a:t>not </a:t>
                      </a:r>
                      <a:r>
                        <a:rPr sz="1400" spc="-5">
                          <a:latin typeface="Arial MT"/>
                          <a:cs typeface="Arial MT"/>
                        </a:rPr>
                        <a:t>cause physical or economic damage </a:t>
                      </a:r>
                      <a:r>
                        <a:rPr sz="1400" spc="-10">
                          <a:latin typeface="Arial MT"/>
                          <a:cs typeface="Arial MT"/>
                        </a:rPr>
                        <a:t>in </a:t>
                      </a:r>
                      <a:r>
                        <a:rPr sz="1400" spc="-5">
                          <a:latin typeface="Arial MT"/>
                          <a:cs typeface="Arial MT"/>
                        </a:rPr>
                        <a:t>the event </a:t>
                      </a:r>
                      <a:r>
                        <a:rPr sz="140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>
                          <a:latin typeface="Arial MT"/>
                          <a:cs typeface="Arial MT"/>
                        </a:rPr>
                        <a:t>of</a:t>
                      </a:r>
                      <a:r>
                        <a:rPr sz="14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>
                          <a:latin typeface="Arial MT"/>
                          <a:cs typeface="Arial MT"/>
                        </a:rPr>
                        <a:t>system</a:t>
                      </a:r>
                      <a:r>
                        <a:rPr sz="14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>
                          <a:latin typeface="Arial MT"/>
                          <a:cs typeface="Arial MT"/>
                        </a:rPr>
                        <a:t>failure.</a:t>
                      </a:r>
                      <a:r>
                        <a:rPr sz="14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>
                          <a:latin typeface="Arial MT"/>
                          <a:cs typeface="Arial MT"/>
                        </a:rPr>
                        <a:t>Malicious</a:t>
                      </a:r>
                      <a:r>
                        <a:rPr sz="14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>
                          <a:latin typeface="Arial MT"/>
                          <a:cs typeface="Arial MT"/>
                        </a:rPr>
                        <a:t>users</a:t>
                      </a:r>
                      <a:r>
                        <a:rPr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>
                          <a:latin typeface="Arial MT"/>
                          <a:cs typeface="Arial MT"/>
                        </a:rPr>
                        <a:t>should</a:t>
                      </a:r>
                      <a:r>
                        <a:rPr sz="14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>
                          <a:latin typeface="Arial MT"/>
                          <a:cs typeface="Arial MT"/>
                        </a:rPr>
                        <a:t>not</a:t>
                      </a:r>
                      <a:r>
                        <a:rPr sz="14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>
                          <a:latin typeface="Arial MT"/>
                          <a:cs typeface="Arial MT"/>
                        </a:rPr>
                        <a:t>be  able</a:t>
                      </a:r>
                      <a:r>
                        <a:rPr sz="14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>
                          <a:latin typeface="Arial MT"/>
                          <a:cs typeface="Arial MT"/>
                        </a:rPr>
                        <a:t>to</a:t>
                      </a:r>
                      <a:r>
                        <a:rPr sz="14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>
                          <a:latin typeface="Arial MT"/>
                          <a:cs typeface="Arial MT"/>
                        </a:rPr>
                        <a:t>access</a:t>
                      </a:r>
                      <a:r>
                        <a:rPr sz="14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>
                          <a:latin typeface="Arial MT"/>
                          <a:cs typeface="Arial MT"/>
                        </a:rPr>
                        <a:t>or</a:t>
                      </a:r>
                      <a:r>
                        <a:rPr sz="1400">
                          <a:latin typeface="Arial MT"/>
                          <a:cs typeface="Arial MT"/>
                        </a:rPr>
                        <a:t> damage</a:t>
                      </a:r>
                      <a:r>
                        <a:rPr sz="14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>
                          <a:latin typeface="Arial MT"/>
                          <a:cs typeface="Arial MT"/>
                        </a:rPr>
                        <a:t>system.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910" marB="0">
                    <a:lnR w="12700">
                      <a:solidFill>
                        <a:srgbClr val="D24717"/>
                      </a:solidFill>
                      <a:prstDash val="solid"/>
                    </a:lnR>
                    <a:lnT w="12700">
                      <a:solidFill>
                        <a:srgbClr val="D24717"/>
                      </a:solidFill>
                      <a:prstDash val="solid"/>
                    </a:lnT>
                    <a:lnB w="12700">
                      <a:solidFill>
                        <a:srgbClr val="D2471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5169">
                <a:tc>
                  <a:txBody>
                    <a:bodyPr/>
                    <a:lstStyle/>
                    <a:p>
                      <a:pPr marL="54610">
                        <a:lnSpc>
                          <a:spcPts val="1645"/>
                        </a:lnSpc>
                      </a:pPr>
                      <a:r>
                        <a:rPr sz="1400" spc="-5">
                          <a:latin typeface="Arial MT"/>
                          <a:cs typeface="Arial MT"/>
                        </a:rPr>
                        <a:t>Efficiency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D24717"/>
                      </a:solidFill>
                      <a:prstDash val="solid"/>
                    </a:lnL>
                    <a:lnT w="12700">
                      <a:solidFill>
                        <a:srgbClr val="D24717"/>
                      </a:solidFill>
                      <a:prstDash val="solid"/>
                    </a:lnT>
                    <a:lnB w="12700">
                      <a:solidFill>
                        <a:srgbClr val="D24717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386080" marR="44450" algn="just">
                        <a:lnSpc>
                          <a:spcPts val="1680"/>
                        </a:lnSpc>
                        <a:spcBef>
                          <a:spcPts val="20"/>
                        </a:spcBef>
                      </a:pPr>
                      <a:r>
                        <a:rPr sz="1400" spc="-5">
                          <a:latin typeface="Arial MT"/>
                          <a:cs typeface="Arial MT"/>
                        </a:rPr>
                        <a:t>Software</a:t>
                      </a:r>
                      <a:r>
                        <a:rPr sz="140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>
                          <a:latin typeface="Arial MT"/>
                          <a:cs typeface="Arial MT"/>
                        </a:rPr>
                        <a:t>should</a:t>
                      </a:r>
                      <a:r>
                        <a:rPr sz="140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>
                          <a:latin typeface="Arial MT"/>
                          <a:cs typeface="Arial MT"/>
                        </a:rPr>
                        <a:t>not</a:t>
                      </a:r>
                      <a:r>
                        <a:rPr sz="140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>
                          <a:latin typeface="Arial MT"/>
                          <a:cs typeface="Arial MT"/>
                        </a:rPr>
                        <a:t>make</a:t>
                      </a:r>
                      <a:r>
                        <a:rPr sz="140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>
                          <a:latin typeface="Arial MT"/>
                          <a:cs typeface="Arial MT"/>
                        </a:rPr>
                        <a:t>wasteful</a:t>
                      </a:r>
                      <a:r>
                        <a:rPr sz="140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>
                          <a:latin typeface="Arial MT"/>
                          <a:cs typeface="Arial MT"/>
                        </a:rPr>
                        <a:t>use</a:t>
                      </a:r>
                      <a:r>
                        <a:rPr sz="140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>
                          <a:latin typeface="Arial MT"/>
                          <a:cs typeface="Arial MT"/>
                        </a:rPr>
                        <a:t>of</a:t>
                      </a:r>
                      <a:r>
                        <a:rPr sz="1400" spc="-5">
                          <a:latin typeface="Arial MT"/>
                          <a:cs typeface="Arial MT"/>
                        </a:rPr>
                        <a:t> system</a:t>
                      </a:r>
                      <a:r>
                        <a:rPr sz="140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>
                          <a:latin typeface="Arial MT"/>
                          <a:cs typeface="Arial MT"/>
                        </a:rPr>
                        <a:t>resources</a:t>
                      </a:r>
                      <a:r>
                        <a:rPr sz="140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>
                          <a:latin typeface="Arial MT"/>
                          <a:cs typeface="Arial MT"/>
                        </a:rPr>
                        <a:t>such</a:t>
                      </a:r>
                      <a:r>
                        <a:rPr sz="140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>
                          <a:latin typeface="Arial MT"/>
                          <a:cs typeface="Arial MT"/>
                        </a:rPr>
                        <a:t>as</a:t>
                      </a:r>
                      <a:r>
                        <a:rPr sz="1400" spc="-5">
                          <a:latin typeface="Arial MT"/>
                          <a:cs typeface="Arial MT"/>
                        </a:rPr>
                        <a:t> memory</a:t>
                      </a:r>
                      <a:r>
                        <a:rPr sz="140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>
                          <a:latin typeface="Arial MT"/>
                          <a:cs typeface="Arial MT"/>
                        </a:rPr>
                        <a:t>and </a:t>
                      </a:r>
                      <a:r>
                        <a:rPr sz="140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>
                          <a:latin typeface="Arial MT"/>
                          <a:cs typeface="Arial MT"/>
                        </a:rPr>
                        <a:t>processor cycles. </a:t>
                      </a:r>
                      <a:r>
                        <a:rPr sz="1400" spc="-10">
                          <a:latin typeface="Arial MT"/>
                          <a:cs typeface="Arial MT"/>
                        </a:rPr>
                        <a:t>Efficiency </a:t>
                      </a:r>
                      <a:r>
                        <a:rPr sz="1400" spc="-5">
                          <a:latin typeface="Arial MT"/>
                          <a:cs typeface="Arial MT"/>
                        </a:rPr>
                        <a:t>therefore includes responsiveness, processing time, </a:t>
                      </a:r>
                      <a:r>
                        <a:rPr sz="1400" spc="-10">
                          <a:latin typeface="Arial MT"/>
                          <a:cs typeface="Arial MT"/>
                        </a:rPr>
                        <a:t>memory </a:t>
                      </a:r>
                      <a:r>
                        <a:rPr sz="14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>
                          <a:latin typeface="Arial MT"/>
                          <a:cs typeface="Arial MT"/>
                        </a:rPr>
                        <a:t>utilisation,</a:t>
                      </a:r>
                      <a:r>
                        <a:rPr sz="14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>
                          <a:latin typeface="Arial MT"/>
                          <a:cs typeface="Arial MT"/>
                        </a:rPr>
                        <a:t>etc.</a:t>
                      </a:r>
                    </a:p>
                  </a:txBody>
                  <a:tcPr marL="0" marR="0" marT="2547" marB="0">
                    <a:lnR w="12700">
                      <a:solidFill>
                        <a:srgbClr val="D24717"/>
                      </a:solidFill>
                      <a:prstDash val="solid"/>
                    </a:lnR>
                    <a:lnT w="12700">
                      <a:solidFill>
                        <a:srgbClr val="D24717"/>
                      </a:solidFill>
                      <a:prstDash val="solid"/>
                    </a:lnT>
                    <a:lnB w="12700">
                      <a:solidFill>
                        <a:srgbClr val="D24717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5169">
                <a:tc>
                  <a:txBody>
                    <a:bodyPr/>
                    <a:lstStyle/>
                    <a:p>
                      <a:pPr marL="54610">
                        <a:lnSpc>
                          <a:spcPts val="1645"/>
                        </a:lnSpc>
                      </a:pPr>
                      <a:r>
                        <a:rPr sz="1400">
                          <a:latin typeface="Arial MT"/>
                          <a:cs typeface="Arial MT"/>
                        </a:rPr>
                        <a:t>Acceptability</a:t>
                      </a:r>
                    </a:p>
                  </a:txBody>
                  <a:tcPr marL="0" marR="0" marT="0" marB="0">
                    <a:lnL w="12700">
                      <a:solidFill>
                        <a:srgbClr val="D24717"/>
                      </a:solidFill>
                      <a:prstDash val="solid"/>
                    </a:lnL>
                    <a:lnT w="12700">
                      <a:solidFill>
                        <a:srgbClr val="D24717"/>
                      </a:solidFill>
                      <a:prstDash val="solid"/>
                    </a:lnT>
                    <a:lnB w="12700">
                      <a:solidFill>
                        <a:srgbClr val="D2471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6080" marR="46355">
                        <a:lnSpc>
                          <a:spcPts val="1680"/>
                        </a:lnSpc>
                        <a:spcBef>
                          <a:spcPts val="20"/>
                        </a:spcBef>
                      </a:pPr>
                      <a:r>
                        <a:rPr sz="1400" spc="-5">
                          <a:latin typeface="Arial MT"/>
                          <a:cs typeface="Arial MT"/>
                        </a:rPr>
                        <a:t>Software</a:t>
                      </a:r>
                      <a:r>
                        <a:rPr sz="1400" spc="5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>
                          <a:latin typeface="Arial MT"/>
                          <a:cs typeface="Arial MT"/>
                        </a:rPr>
                        <a:t>must</a:t>
                      </a:r>
                      <a:r>
                        <a:rPr sz="1400" spc="15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>
                          <a:latin typeface="Arial MT"/>
                          <a:cs typeface="Arial MT"/>
                        </a:rPr>
                        <a:t>be acceptable</a:t>
                      </a:r>
                      <a:r>
                        <a:rPr sz="1400">
                          <a:latin typeface="Arial MT"/>
                          <a:cs typeface="Arial MT"/>
                        </a:rPr>
                        <a:t> to</a:t>
                      </a:r>
                      <a:r>
                        <a:rPr sz="1400" spc="-5">
                          <a:latin typeface="Arial MT"/>
                          <a:cs typeface="Arial MT"/>
                        </a:rPr>
                        <a:t> the</a:t>
                      </a:r>
                      <a:r>
                        <a:rPr sz="1400" spc="1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>
                          <a:latin typeface="Arial MT"/>
                          <a:cs typeface="Arial MT"/>
                        </a:rPr>
                        <a:t>type</a:t>
                      </a:r>
                      <a:r>
                        <a:rPr sz="1400" spc="1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>
                          <a:latin typeface="Arial MT"/>
                          <a:cs typeface="Arial MT"/>
                        </a:rPr>
                        <a:t>of</a:t>
                      </a:r>
                      <a:r>
                        <a:rPr sz="1400" spc="15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>
                          <a:latin typeface="Arial MT"/>
                          <a:cs typeface="Arial MT"/>
                        </a:rPr>
                        <a:t>users</a:t>
                      </a:r>
                      <a:r>
                        <a:rPr sz="1400" spc="5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>
                          <a:latin typeface="Arial MT"/>
                          <a:cs typeface="Arial MT"/>
                        </a:rPr>
                        <a:t>for</a:t>
                      </a:r>
                      <a:r>
                        <a:rPr sz="1400" spc="5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>
                          <a:latin typeface="Arial MT"/>
                          <a:cs typeface="Arial MT"/>
                        </a:rPr>
                        <a:t>which</a:t>
                      </a:r>
                      <a:r>
                        <a:rPr sz="1400" spc="1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>
                          <a:latin typeface="Arial MT"/>
                          <a:cs typeface="Arial MT"/>
                        </a:rPr>
                        <a:t>it</a:t>
                      </a:r>
                      <a:r>
                        <a:rPr sz="1400" spc="15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>
                          <a:latin typeface="Arial MT"/>
                          <a:cs typeface="Arial MT"/>
                        </a:rPr>
                        <a:t>is</a:t>
                      </a:r>
                      <a:r>
                        <a:rPr sz="1400" spc="5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>
                          <a:latin typeface="Arial MT"/>
                          <a:cs typeface="Arial MT"/>
                        </a:rPr>
                        <a:t>designed.</a:t>
                      </a:r>
                      <a:r>
                        <a:rPr sz="1400" spc="15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>
                          <a:latin typeface="Arial MT"/>
                          <a:cs typeface="Arial MT"/>
                        </a:rPr>
                        <a:t>This</a:t>
                      </a:r>
                      <a:r>
                        <a:rPr sz="1400" spc="1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>
                          <a:latin typeface="Arial MT"/>
                          <a:cs typeface="Arial MT"/>
                        </a:rPr>
                        <a:t>means</a:t>
                      </a:r>
                      <a:r>
                        <a:rPr sz="1400" spc="5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>
                          <a:latin typeface="Arial MT"/>
                          <a:cs typeface="Arial MT"/>
                        </a:rPr>
                        <a:t>that </a:t>
                      </a:r>
                      <a:r>
                        <a:rPr sz="1400" spc="-375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>
                          <a:latin typeface="Arial MT"/>
                          <a:cs typeface="Arial MT"/>
                        </a:rPr>
                        <a:t>it must</a:t>
                      </a:r>
                      <a:r>
                        <a:rPr sz="14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>
                          <a:latin typeface="Arial MT"/>
                          <a:cs typeface="Arial MT"/>
                        </a:rPr>
                        <a:t>be</a:t>
                      </a:r>
                      <a:r>
                        <a:rPr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>
                          <a:latin typeface="Arial MT"/>
                          <a:cs typeface="Arial MT"/>
                        </a:rPr>
                        <a:t>understandable,</a:t>
                      </a:r>
                      <a:r>
                        <a:rPr sz="14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>
                          <a:latin typeface="Arial MT"/>
                          <a:cs typeface="Arial MT"/>
                        </a:rPr>
                        <a:t>usable</a:t>
                      </a:r>
                      <a:r>
                        <a:rPr sz="14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>
                          <a:latin typeface="Arial MT"/>
                          <a:cs typeface="Arial MT"/>
                        </a:rPr>
                        <a:t>and</a:t>
                      </a:r>
                      <a:r>
                        <a:rPr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>
                          <a:latin typeface="Arial MT"/>
                          <a:cs typeface="Arial MT"/>
                        </a:rPr>
                        <a:t>compatible</a:t>
                      </a:r>
                      <a:r>
                        <a:rPr sz="14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>
                          <a:latin typeface="Arial MT"/>
                          <a:cs typeface="Arial MT"/>
                        </a:rPr>
                        <a:t>with</a:t>
                      </a:r>
                      <a:r>
                        <a:rPr sz="1400" spc="5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>
                          <a:latin typeface="Arial MT"/>
                          <a:cs typeface="Arial MT"/>
                        </a:rPr>
                        <a:t>other</a:t>
                      </a:r>
                      <a:r>
                        <a:rPr sz="14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>
                          <a:latin typeface="Arial MT"/>
                          <a:cs typeface="Arial MT"/>
                        </a:rPr>
                        <a:t>systems </a:t>
                      </a:r>
                      <a:r>
                        <a:rPr sz="1400">
                          <a:latin typeface="Arial MT"/>
                          <a:cs typeface="Arial MT"/>
                        </a:rPr>
                        <a:t>that</a:t>
                      </a:r>
                      <a:r>
                        <a:rPr sz="14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>
                          <a:latin typeface="Arial MT"/>
                          <a:cs typeface="Arial MT"/>
                        </a:rPr>
                        <a:t>they</a:t>
                      </a:r>
                      <a:r>
                        <a:rPr sz="14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>
                          <a:latin typeface="Arial MT"/>
                          <a:cs typeface="Arial MT"/>
                        </a:rPr>
                        <a:t>use.</a:t>
                      </a:r>
                    </a:p>
                  </a:txBody>
                  <a:tcPr marL="0" marR="0" marT="2547" marB="0">
                    <a:lnR w="12700">
                      <a:solidFill>
                        <a:srgbClr val="D24717"/>
                      </a:solidFill>
                      <a:prstDash val="solid"/>
                    </a:lnR>
                    <a:lnT w="12700">
                      <a:solidFill>
                        <a:srgbClr val="D24717"/>
                      </a:solidFill>
                      <a:prstDash val="solid"/>
                    </a:lnT>
                    <a:lnB w="12700">
                      <a:solidFill>
                        <a:srgbClr val="D2471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343" y="1209421"/>
            <a:ext cx="10149205" cy="260223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00"/>
              </a:spcBef>
              <a:buClr>
                <a:srgbClr val="FF0000"/>
              </a:buClr>
              <a:buSzPct val="85416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400" spc="-310" dirty="0">
                <a:latin typeface="Times New Roman"/>
                <a:cs typeface="Times New Roman"/>
              </a:rPr>
              <a:t>F</a:t>
            </a:r>
            <a:r>
              <a:rPr sz="2400" spc="-90" dirty="0">
                <a:latin typeface="Times New Roman"/>
                <a:cs typeface="Times New Roman"/>
              </a:rPr>
              <a:t>oll</a:t>
            </a:r>
            <a:r>
              <a:rPr sz="2400" spc="-190" dirty="0">
                <a:latin typeface="Times New Roman"/>
                <a:cs typeface="Times New Roman"/>
              </a:rPr>
              <a:t>o</a:t>
            </a:r>
            <a:r>
              <a:rPr sz="2400" spc="-140" dirty="0">
                <a:latin typeface="Times New Roman"/>
                <a:cs typeface="Times New Roman"/>
              </a:rPr>
              <a:t>wing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a</a:t>
            </a:r>
            <a:r>
              <a:rPr sz="2400" spc="-95" dirty="0">
                <a:latin typeface="Times New Roman"/>
                <a:cs typeface="Times New Roman"/>
              </a:rPr>
              <a:t>re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so</a:t>
            </a:r>
            <a:r>
              <a:rPr sz="2400" spc="-155" dirty="0">
                <a:latin typeface="Times New Roman"/>
                <a:cs typeface="Times New Roman"/>
              </a:rPr>
              <a:t>m</a:t>
            </a:r>
            <a:r>
              <a:rPr sz="2400" spc="-85" dirty="0">
                <a:latin typeface="Times New Roman"/>
                <a:cs typeface="Times New Roman"/>
              </a:rPr>
              <a:t>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of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t</a:t>
            </a:r>
            <a:r>
              <a:rPr sz="2400" spc="-125" dirty="0">
                <a:latin typeface="Times New Roman"/>
                <a:cs typeface="Times New Roman"/>
              </a:rPr>
              <a:t>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5" dirty="0">
                <a:latin typeface="Times New Roman"/>
                <a:cs typeface="Times New Roman"/>
              </a:rPr>
              <a:t>m</a:t>
            </a:r>
            <a:r>
              <a:rPr sz="2400" spc="-90" dirty="0">
                <a:latin typeface="Times New Roman"/>
                <a:cs typeface="Times New Roman"/>
              </a:rPr>
              <a:t>o</a:t>
            </a:r>
            <a:r>
              <a:rPr sz="2400" spc="-75" dirty="0">
                <a:latin typeface="Times New Roman"/>
                <a:cs typeface="Times New Roman"/>
              </a:rPr>
              <a:t>st </a:t>
            </a:r>
            <a:r>
              <a:rPr sz="2400" spc="-150" dirty="0">
                <a:latin typeface="Times New Roman"/>
                <a:cs typeface="Times New Roman"/>
              </a:rPr>
              <a:t>si</a:t>
            </a:r>
            <a:r>
              <a:rPr sz="2400" spc="-140" dirty="0">
                <a:latin typeface="Times New Roman"/>
                <a:cs typeface="Times New Roman"/>
              </a:rPr>
              <a:t>gnifica</a:t>
            </a:r>
            <a:r>
              <a:rPr sz="2400" spc="-170" dirty="0">
                <a:latin typeface="Times New Roman"/>
                <a:cs typeface="Times New Roman"/>
              </a:rPr>
              <a:t>n</a:t>
            </a:r>
            <a:r>
              <a:rPr sz="2400" spc="30" dirty="0">
                <a:latin typeface="Times New Roman"/>
                <a:cs typeface="Times New Roman"/>
              </a:rPr>
              <a:t>t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60" dirty="0">
                <a:latin typeface="Times New Roman"/>
                <a:cs typeface="Times New Roman"/>
              </a:rPr>
              <a:t>u</a:t>
            </a:r>
            <a:r>
              <a:rPr sz="2400" spc="-120" dirty="0">
                <a:latin typeface="Times New Roman"/>
                <a:cs typeface="Times New Roman"/>
              </a:rPr>
              <a:t>s</a:t>
            </a:r>
            <a:r>
              <a:rPr sz="2400" spc="-140" dirty="0">
                <a:latin typeface="Times New Roman"/>
                <a:cs typeface="Times New Roman"/>
              </a:rPr>
              <a:t>es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of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JIRA.</a:t>
            </a:r>
            <a:endParaRPr sz="24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605"/>
              </a:spcBef>
              <a:buClr>
                <a:srgbClr val="FF0000"/>
              </a:buClr>
              <a:buSzPct val="85416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400" spc="-210" dirty="0">
                <a:latin typeface="Times New Roman"/>
                <a:cs typeface="Times New Roman"/>
              </a:rPr>
              <a:t>JIRA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used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in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55" dirty="0">
                <a:latin typeface="Times New Roman"/>
                <a:cs typeface="Times New Roman"/>
              </a:rPr>
              <a:t>Bugs,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155" dirty="0">
                <a:latin typeface="Times New Roman"/>
                <a:cs typeface="Times New Roman"/>
              </a:rPr>
              <a:t>Issues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and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Change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Request</a:t>
            </a:r>
            <a:r>
              <a:rPr sz="2400" spc="-365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Tracking.</a:t>
            </a:r>
            <a:endParaRPr sz="2400">
              <a:latin typeface="Times New Roman"/>
              <a:cs typeface="Times New Roman"/>
            </a:endParaRPr>
          </a:p>
          <a:p>
            <a:pPr marL="285115" marR="5080" indent="-273050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SzPct val="85416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400" spc="-210" dirty="0">
                <a:latin typeface="Times New Roman"/>
                <a:cs typeface="Times New Roman"/>
              </a:rPr>
              <a:t>JIRA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can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be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used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in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Help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desk,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Support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and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Customer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Services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to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create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tickets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and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track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resolution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and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status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of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created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tickets.</a:t>
            </a:r>
            <a:endParaRPr sz="24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SzPct val="85416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400" spc="-210" dirty="0">
                <a:latin typeface="Times New Roman"/>
                <a:cs typeface="Times New Roman"/>
              </a:rPr>
              <a:t>JIRA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useful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in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Project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Management,Task</a:t>
            </a:r>
            <a:r>
              <a:rPr sz="2400" spc="-355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Tracking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and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Requirement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Management.</a:t>
            </a:r>
            <a:endParaRPr sz="24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SzPct val="85416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400" spc="-210" dirty="0">
                <a:latin typeface="Times New Roman"/>
                <a:cs typeface="Times New Roman"/>
              </a:rPr>
              <a:t>JIRA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very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useful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in</a:t>
            </a:r>
            <a:r>
              <a:rPr sz="2400" spc="-355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Workflow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and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Process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management.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53339" y="6501276"/>
            <a:ext cx="329565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939"/>
              </a:lnSpc>
            </a:pPr>
            <a:fld id="{81D60167-4931-47E6-BA6A-407CBD079E47}" type="slidenum">
              <a:rPr lang="en-US" spc="-75" smtClean="0"/>
              <a:pPr marL="38100">
                <a:lnSpc>
                  <a:spcPts val="1939"/>
                </a:lnSpc>
              </a:pPr>
              <a:t>40</a:t>
            </a:fld>
            <a:endParaRPr lang="en-US" spc="-7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158528"/>
            <a:ext cx="4538656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20"/>
              <a:t>Use</a:t>
            </a:r>
            <a:r>
              <a:rPr lang="en-US" spc="-50"/>
              <a:t> </a:t>
            </a:r>
            <a:r>
              <a:rPr lang="en-US" spc="-55"/>
              <a:t>of</a:t>
            </a:r>
            <a:r>
              <a:rPr lang="en-US" spc="-40"/>
              <a:t> </a:t>
            </a:r>
            <a:r>
              <a:rPr lang="en-US" spc="-114"/>
              <a:t>JIRA</a:t>
            </a:r>
            <a:endParaRPr lang="en-US" spc="-114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85673"/>
            <a:ext cx="25590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4" dirty="0"/>
              <a:t>JIRA</a:t>
            </a:r>
            <a:r>
              <a:rPr spc="-70" dirty="0"/>
              <a:t> </a:t>
            </a:r>
            <a:r>
              <a:rPr spc="-30" dirty="0"/>
              <a:t>Boards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046988"/>
            <a:ext cx="9354312" cy="564946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53339" y="6501276"/>
            <a:ext cx="329565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939"/>
              </a:lnSpc>
            </a:pPr>
            <a:fld id="{81D60167-4931-47E6-BA6A-407CBD079E47}" type="slidenum">
              <a:rPr lang="en-US" spc="-75" smtClean="0"/>
              <a:pPr marL="38100">
                <a:lnSpc>
                  <a:spcPts val="1939"/>
                </a:lnSpc>
              </a:pPr>
              <a:t>41</a:t>
            </a:fld>
            <a:endParaRPr spc="-75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58528"/>
            <a:ext cx="10560077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5" dirty="0"/>
              <a:t>Markdown</a:t>
            </a:r>
            <a:r>
              <a:rPr spc="-15" dirty="0"/>
              <a:t> </a:t>
            </a:r>
            <a:r>
              <a:rPr spc="-55" dirty="0"/>
              <a:t>language</a:t>
            </a:r>
            <a:r>
              <a:rPr spc="-10" dirty="0"/>
              <a:t> </a:t>
            </a:r>
            <a:r>
              <a:rPr spc="-70" dirty="0"/>
              <a:t>for</a:t>
            </a:r>
            <a:r>
              <a:rPr spc="-5" dirty="0"/>
              <a:t> </a:t>
            </a:r>
            <a:r>
              <a:rPr spc="-50" dirty="0"/>
              <a:t>documentation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091" y="900429"/>
            <a:ext cx="996315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 algn="just">
              <a:lnSpc>
                <a:spcPct val="100000"/>
              </a:lnSpc>
              <a:spcBef>
                <a:spcPts val="100"/>
              </a:spcBef>
            </a:pPr>
            <a:r>
              <a:rPr sz="2050" spc="-5" dirty="0">
                <a:solidFill>
                  <a:srgbClr val="FF0000"/>
                </a:solidFill>
                <a:latin typeface="Times New Roman"/>
                <a:cs typeface="Times New Roman"/>
              </a:rPr>
              <a:t>1.</a:t>
            </a:r>
            <a:r>
              <a:rPr sz="20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Markdown </a:t>
            </a:r>
            <a:r>
              <a:rPr sz="2400" spc="-170" dirty="0">
                <a:latin typeface="Times New Roman"/>
                <a:cs typeface="Times New Roman"/>
              </a:rPr>
              <a:t>Language </a:t>
            </a:r>
            <a:r>
              <a:rPr sz="2400" spc="-150" dirty="0">
                <a:latin typeface="Times New Roman"/>
                <a:cs typeface="Times New Roman"/>
              </a:rPr>
              <a:t>is </a:t>
            </a:r>
            <a:r>
              <a:rPr sz="2400" spc="-190" dirty="0">
                <a:latin typeface="Times New Roman"/>
                <a:cs typeface="Times New Roman"/>
              </a:rPr>
              <a:t>a </a:t>
            </a:r>
            <a:r>
              <a:rPr sz="2400" spc="-75" dirty="0">
                <a:latin typeface="Times New Roman"/>
                <a:cs typeface="Times New Roman"/>
              </a:rPr>
              <a:t>modern </a:t>
            </a:r>
            <a:r>
              <a:rPr sz="2400" spc="-220" dirty="0">
                <a:latin typeface="Times New Roman"/>
                <a:cs typeface="Times New Roman"/>
              </a:rPr>
              <a:t>way </a:t>
            </a:r>
            <a:r>
              <a:rPr sz="2400" spc="-140" dirty="0">
                <a:latin typeface="Times New Roman"/>
                <a:cs typeface="Times New Roman"/>
              </a:rPr>
              <a:t>of </a:t>
            </a:r>
            <a:r>
              <a:rPr sz="2400" spc="-100" dirty="0">
                <a:latin typeface="Times New Roman"/>
                <a:cs typeface="Times New Roman"/>
              </a:rPr>
              <a:t>documentation </a:t>
            </a:r>
            <a:r>
              <a:rPr sz="2400" spc="-85" dirty="0">
                <a:latin typeface="Times New Roman"/>
                <a:cs typeface="Times New Roman"/>
              </a:rPr>
              <a:t>for </a:t>
            </a:r>
            <a:r>
              <a:rPr sz="2400" spc="-70" dirty="0">
                <a:latin typeface="Times New Roman"/>
                <a:cs typeface="Times New Roman"/>
              </a:rPr>
              <a:t>the </a:t>
            </a:r>
            <a:r>
              <a:rPr sz="2400" spc="-150" dirty="0">
                <a:latin typeface="Times New Roman"/>
                <a:cs typeface="Times New Roman"/>
              </a:rPr>
              <a:t>web </a:t>
            </a:r>
            <a:r>
              <a:rPr sz="2400" spc="-130" dirty="0">
                <a:latin typeface="Times New Roman"/>
                <a:cs typeface="Times New Roman"/>
              </a:rPr>
              <a:t>which </a:t>
            </a:r>
            <a:r>
              <a:rPr sz="2400" spc="-150" dirty="0">
                <a:latin typeface="Times New Roman"/>
                <a:cs typeface="Times New Roman"/>
              </a:rPr>
              <a:t>you </a:t>
            </a:r>
            <a:r>
              <a:rPr sz="2400" spc="-120" dirty="0">
                <a:latin typeface="Times New Roman"/>
                <a:cs typeface="Times New Roman"/>
              </a:rPr>
              <a:t>might 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need </a:t>
            </a:r>
            <a:r>
              <a:rPr sz="2400" spc="-85" dirty="0">
                <a:latin typeface="Times New Roman"/>
                <a:cs typeface="Times New Roman"/>
              </a:rPr>
              <a:t>for </a:t>
            </a:r>
            <a:r>
              <a:rPr sz="2400" spc="-105" dirty="0">
                <a:latin typeface="Times New Roman"/>
                <a:cs typeface="Times New Roman"/>
              </a:rPr>
              <a:t>documenting your </a:t>
            </a:r>
            <a:r>
              <a:rPr sz="2400" spc="-75" dirty="0">
                <a:latin typeface="Times New Roman"/>
                <a:cs typeface="Times New Roman"/>
              </a:rPr>
              <a:t>project </a:t>
            </a:r>
            <a:r>
              <a:rPr sz="2400" spc="-40" dirty="0">
                <a:latin typeface="Times New Roman"/>
                <a:cs typeface="Times New Roman"/>
              </a:rPr>
              <a:t>or </a:t>
            </a:r>
            <a:r>
              <a:rPr sz="2400" spc="-105" dirty="0">
                <a:latin typeface="Times New Roman"/>
                <a:cs typeface="Times New Roman"/>
              </a:rPr>
              <a:t>your </a:t>
            </a:r>
            <a:r>
              <a:rPr sz="2400" spc="-100" dirty="0">
                <a:latin typeface="Times New Roman"/>
                <a:cs typeface="Times New Roman"/>
              </a:rPr>
              <a:t>Repository on </a:t>
            </a:r>
            <a:r>
              <a:rPr sz="2400" b="1" spc="-40" dirty="0">
                <a:latin typeface="Times New Roman"/>
                <a:cs typeface="Times New Roman"/>
              </a:rPr>
              <a:t>GitHub </a:t>
            </a:r>
            <a:r>
              <a:rPr sz="2400" spc="-160" dirty="0">
                <a:latin typeface="Times New Roman"/>
                <a:cs typeface="Times New Roman"/>
              </a:rPr>
              <a:t>we </a:t>
            </a:r>
            <a:r>
              <a:rPr sz="2400" spc="-195" dirty="0">
                <a:latin typeface="Times New Roman"/>
                <a:cs typeface="Times New Roman"/>
              </a:rPr>
              <a:t>always </a:t>
            </a:r>
            <a:r>
              <a:rPr sz="2400" spc="-125" dirty="0">
                <a:latin typeface="Times New Roman"/>
                <a:cs typeface="Times New Roman"/>
              </a:rPr>
              <a:t>find </a:t>
            </a:r>
            <a:r>
              <a:rPr sz="2400" spc="-75" dirty="0">
                <a:latin typeface="Times New Roman"/>
                <a:cs typeface="Times New Roman"/>
              </a:rPr>
              <a:t>the 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readme.md </a:t>
            </a:r>
            <a:r>
              <a:rPr sz="2400" spc="-120" dirty="0">
                <a:latin typeface="Times New Roman"/>
                <a:cs typeface="Times New Roman"/>
              </a:rPr>
              <a:t>when </a:t>
            </a:r>
            <a:r>
              <a:rPr sz="2400" spc="-105" dirty="0">
                <a:latin typeface="Times New Roman"/>
                <a:cs typeface="Times New Roman"/>
              </a:rPr>
              <a:t>creating </a:t>
            </a:r>
            <a:r>
              <a:rPr sz="2400" spc="-190" dirty="0">
                <a:latin typeface="Times New Roman"/>
                <a:cs typeface="Times New Roman"/>
              </a:rPr>
              <a:t>a </a:t>
            </a:r>
            <a:r>
              <a:rPr sz="2400" spc="-65" dirty="0">
                <a:latin typeface="Times New Roman"/>
                <a:cs typeface="Times New Roman"/>
              </a:rPr>
              <a:t>repo. </a:t>
            </a:r>
            <a:r>
              <a:rPr sz="2400" spc="-150" dirty="0">
                <a:latin typeface="Times New Roman"/>
                <a:cs typeface="Times New Roman"/>
              </a:rPr>
              <a:t>But </a:t>
            </a:r>
            <a:r>
              <a:rPr sz="2400" spc="-110" dirty="0">
                <a:latin typeface="Times New Roman"/>
                <a:cs typeface="Times New Roman"/>
              </a:rPr>
              <a:t>did </a:t>
            </a:r>
            <a:r>
              <a:rPr sz="2400" spc="-150" dirty="0">
                <a:latin typeface="Times New Roman"/>
                <a:cs typeface="Times New Roman"/>
              </a:rPr>
              <a:t>you </a:t>
            </a:r>
            <a:r>
              <a:rPr sz="2400" spc="-140" dirty="0">
                <a:latin typeface="Times New Roman"/>
                <a:cs typeface="Times New Roman"/>
              </a:rPr>
              <a:t>know </a:t>
            </a:r>
            <a:r>
              <a:rPr sz="2400" spc="-150" dirty="0">
                <a:latin typeface="Times New Roman"/>
                <a:cs typeface="Times New Roman"/>
              </a:rPr>
              <a:t>how </a:t>
            </a:r>
            <a:r>
              <a:rPr sz="2400" spc="-40" dirty="0">
                <a:latin typeface="Times New Roman"/>
                <a:cs typeface="Times New Roman"/>
              </a:rPr>
              <a:t>to </a:t>
            </a:r>
            <a:r>
              <a:rPr sz="2400" spc="-155" dirty="0">
                <a:latin typeface="Times New Roman"/>
                <a:cs typeface="Times New Roman"/>
              </a:rPr>
              <a:t>make </a:t>
            </a:r>
            <a:r>
              <a:rPr sz="2400" spc="-75" dirty="0">
                <a:latin typeface="Times New Roman"/>
                <a:cs typeface="Times New Roman"/>
              </a:rPr>
              <a:t>the </a:t>
            </a:r>
            <a:r>
              <a:rPr sz="2400" spc="-50" dirty="0">
                <a:latin typeface="Times New Roman"/>
                <a:cs typeface="Times New Roman"/>
              </a:rPr>
              <a:t>title </a:t>
            </a:r>
            <a:r>
              <a:rPr sz="2400" spc="-110" dirty="0">
                <a:latin typeface="Times New Roman"/>
                <a:cs typeface="Times New Roman"/>
              </a:rPr>
              <a:t>in </a:t>
            </a:r>
            <a:r>
              <a:rPr sz="2400" b="1" spc="5" dirty="0">
                <a:latin typeface="Times New Roman"/>
                <a:cs typeface="Times New Roman"/>
              </a:rPr>
              <a:t>Bold </a:t>
            </a:r>
            <a:r>
              <a:rPr sz="2400" spc="-40" dirty="0">
                <a:latin typeface="Times New Roman"/>
                <a:cs typeface="Times New Roman"/>
              </a:rPr>
              <a:t>or 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add</a:t>
            </a:r>
            <a:r>
              <a:rPr sz="2400" spc="-65" dirty="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2400" u="heavy" spc="-12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/>
                <a:cs typeface="Times New Roman"/>
                <a:hlinkClick r:id="rId2"/>
              </a:rPr>
              <a:t>link</a:t>
            </a:r>
            <a:r>
              <a:rPr sz="2400" u="heavy" spc="-6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,That’s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when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you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need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Markdown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language.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091" y="3690365"/>
            <a:ext cx="10024110" cy="2804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1334" marR="2258695" indent="-509270">
              <a:lnSpc>
                <a:spcPct val="120800"/>
              </a:lnSpc>
              <a:spcBef>
                <a:spcPts val="95"/>
              </a:spcBef>
              <a:tabLst>
                <a:tab pos="469265" algn="l"/>
              </a:tabLst>
            </a:pPr>
            <a:r>
              <a:rPr sz="2050" spc="-5" dirty="0">
                <a:solidFill>
                  <a:srgbClr val="FF0000"/>
                </a:solidFill>
                <a:latin typeface="Times New Roman"/>
                <a:cs typeface="Times New Roman"/>
              </a:rPr>
              <a:t>2.	</a:t>
            </a:r>
            <a:r>
              <a:rPr sz="2400" spc="-170" dirty="0">
                <a:latin typeface="Times New Roman"/>
                <a:cs typeface="Times New Roman"/>
              </a:rPr>
              <a:t>Let’s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b="1" spc="-60" dirty="0">
                <a:solidFill>
                  <a:srgbClr val="006FC0"/>
                </a:solidFill>
                <a:latin typeface="Times New Roman"/>
                <a:cs typeface="Times New Roman"/>
              </a:rPr>
              <a:t>Get</a:t>
            </a:r>
            <a:r>
              <a:rPr sz="2400" b="1" spc="-5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30" dirty="0">
                <a:solidFill>
                  <a:srgbClr val="006FC0"/>
                </a:solidFill>
                <a:latin typeface="Times New Roman"/>
                <a:cs typeface="Times New Roman"/>
              </a:rPr>
              <a:t>Started</a:t>
            </a:r>
            <a:r>
              <a:rPr sz="2400" b="1" spc="-8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180" dirty="0">
                <a:solidFill>
                  <a:srgbClr val="006FC0"/>
                </a:solidFill>
                <a:latin typeface="Times New Roman"/>
                <a:cs typeface="Times New Roman"/>
              </a:rPr>
              <a:t>:</a:t>
            </a:r>
            <a:r>
              <a:rPr sz="2400" b="1" spc="-16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create</a:t>
            </a:r>
            <a:r>
              <a:rPr sz="2400" b="1" spc="-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105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2400" b="1" spc="-5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006FC0"/>
                </a:solidFill>
                <a:latin typeface="Times New Roman"/>
                <a:cs typeface="Times New Roman"/>
              </a:rPr>
              <a:t>readme.md</a:t>
            </a:r>
            <a:r>
              <a:rPr sz="2400" b="1" spc="-6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for</a:t>
            </a:r>
            <a:r>
              <a:rPr sz="2400" b="1" spc="-7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your</a:t>
            </a:r>
            <a:r>
              <a:rPr sz="2400" b="1" spc="-6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40" dirty="0">
                <a:solidFill>
                  <a:srgbClr val="006FC0"/>
                </a:solidFill>
                <a:latin typeface="Times New Roman"/>
                <a:cs typeface="Times New Roman"/>
              </a:rPr>
              <a:t>own</a:t>
            </a:r>
            <a:r>
              <a:rPr sz="2400" b="1" spc="-5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10" dirty="0">
                <a:solidFill>
                  <a:srgbClr val="006FC0"/>
                </a:solidFill>
                <a:latin typeface="Times New Roman"/>
                <a:cs typeface="Times New Roman"/>
              </a:rPr>
              <a:t>repo. </a:t>
            </a:r>
            <a:r>
              <a:rPr sz="2400" b="1" spc="-58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440" dirty="0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sz="2400" b="1" spc="-55" dirty="0">
                <a:solidFill>
                  <a:srgbClr val="006FC0"/>
                </a:solidFill>
                <a:latin typeface="Times New Roman"/>
                <a:cs typeface="Times New Roman"/>
              </a:rPr>
              <a:t>r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y</a:t>
            </a:r>
            <a:r>
              <a:rPr sz="2400" b="1" spc="-6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10" dirty="0">
                <a:solidFill>
                  <a:srgbClr val="006FC0"/>
                </a:solidFill>
                <a:latin typeface="Times New Roman"/>
                <a:cs typeface="Times New Roman"/>
              </a:rPr>
              <a:t>so</a:t>
            </a:r>
            <a:r>
              <a:rPr sz="24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me</a:t>
            </a:r>
            <a:r>
              <a:rPr sz="2400" b="1" spc="-6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70" dirty="0">
                <a:solidFill>
                  <a:srgbClr val="006FC0"/>
                </a:solidFill>
                <a:latin typeface="Times New Roman"/>
                <a:cs typeface="Times New Roman"/>
              </a:rPr>
              <a:t>co</a:t>
            </a:r>
            <a:r>
              <a:rPr sz="2400" b="1" spc="65" dirty="0">
                <a:solidFill>
                  <a:srgbClr val="006FC0"/>
                </a:solidFill>
                <a:latin typeface="Times New Roman"/>
                <a:cs typeface="Times New Roman"/>
              </a:rPr>
              <a:t>ol</a:t>
            </a:r>
            <a:r>
              <a:rPr sz="2400" b="1" spc="-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006FC0"/>
                </a:solidFill>
                <a:latin typeface="Times New Roman"/>
                <a:cs typeface="Times New Roman"/>
              </a:rPr>
              <a:t>stu</a:t>
            </a:r>
            <a:r>
              <a:rPr sz="24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f</a:t>
            </a:r>
            <a:r>
              <a:rPr sz="2400" b="1" spc="-50" dirty="0">
                <a:solidFill>
                  <a:srgbClr val="006FC0"/>
                </a:solidFill>
                <a:latin typeface="Times New Roman"/>
                <a:cs typeface="Times New Roman"/>
              </a:rPr>
              <a:t>f</a:t>
            </a:r>
            <a:r>
              <a:rPr sz="2400" b="1" spc="-8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25" dirty="0">
                <a:solidFill>
                  <a:srgbClr val="006FC0"/>
                </a:solidFill>
                <a:latin typeface="Times New Roman"/>
                <a:cs typeface="Times New Roman"/>
              </a:rPr>
              <a:t>of</a:t>
            </a:r>
            <a:r>
              <a:rPr sz="2400" b="1" spc="-7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006FC0"/>
                </a:solidFill>
                <a:latin typeface="Times New Roman"/>
                <a:cs typeface="Times New Roman"/>
              </a:rPr>
              <a:t>markd</a:t>
            </a:r>
            <a:r>
              <a:rPr sz="2400" b="1" spc="-100" dirty="0">
                <a:solidFill>
                  <a:srgbClr val="006FC0"/>
                </a:solidFill>
                <a:latin typeface="Times New Roman"/>
                <a:cs typeface="Times New Roman"/>
              </a:rPr>
              <a:t>o</a:t>
            </a:r>
            <a:r>
              <a:rPr sz="2400" b="1" spc="50" dirty="0">
                <a:solidFill>
                  <a:srgbClr val="006FC0"/>
                </a:solidFill>
                <a:latin typeface="Times New Roman"/>
                <a:cs typeface="Times New Roman"/>
              </a:rPr>
              <a:t>wn</a:t>
            </a:r>
            <a:r>
              <a:rPr sz="2400" b="1" spc="-7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006FC0"/>
                </a:solidFill>
                <a:latin typeface="Times New Roman"/>
                <a:cs typeface="Times New Roman"/>
              </a:rPr>
              <a:t>langua</a:t>
            </a:r>
            <a:r>
              <a:rPr sz="2400" b="1" spc="40" dirty="0">
                <a:solidFill>
                  <a:srgbClr val="006FC0"/>
                </a:solidFill>
                <a:latin typeface="Times New Roman"/>
                <a:cs typeface="Times New Roman"/>
              </a:rPr>
              <a:t>ge</a:t>
            </a:r>
            <a:endParaRPr sz="24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spcBef>
                <a:spcPts val="605"/>
              </a:spcBef>
              <a:tabLst>
                <a:tab pos="469265" algn="l"/>
              </a:tabLst>
            </a:pPr>
            <a:r>
              <a:rPr sz="2050" spc="-5" dirty="0">
                <a:solidFill>
                  <a:srgbClr val="FF0000"/>
                </a:solidFill>
                <a:latin typeface="Times New Roman"/>
                <a:cs typeface="Times New Roman"/>
              </a:rPr>
              <a:t>1.	</a:t>
            </a:r>
            <a:r>
              <a:rPr sz="2400" spc="-285" dirty="0">
                <a:latin typeface="Times New Roman"/>
                <a:cs typeface="Times New Roman"/>
              </a:rPr>
              <a:t>You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can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use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an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online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editor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or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Offline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tools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such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visual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studio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code,</a:t>
            </a:r>
            <a:r>
              <a:rPr sz="2400" spc="-150" dirty="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2400" u="heavy" spc="-10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/>
                <a:cs typeface="Times New Roman"/>
                <a:hlinkClick r:id="rId3"/>
              </a:rPr>
              <a:t>Dillinger</a:t>
            </a:r>
            <a:r>
              <a:rPr sz="2400" u="heavy" spc="-6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/>
                <a:cs typeface="Times New Roman"/>
                <a:hlinkClick r:id="rId3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one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of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 </a:t>
            </a:r>
            <a:r>
              <a:rPr sz="2400" spc="-145" dirty="0">
                <a:latin typeface="Times New Roman"/>
                <a:cs typeface="Times New Roman"/>
              </a:rPr>
              <a:t>be</a:t>
            </a:r>
            <a:r>
              <a:rPr sz="2400" spc="-114" dirty="0">
                <a:latin typeface="Times New Roman"/>
                <a:cs typeface="Times New Roman"/>
              </a:rPr>
              <a:t>s</a:t>
            </a:r>
            <a:r>
              <a:rPr sz="2400" spc="30" dirty="0">
                <a:latin typeface="Times New Roman"/>
                <a:cs typeface="Times New Roman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onli</a:t>
            </a:r>
            <a:r>
              <a:rPr sz="2400" spc="-100" dirty="0">
                <a:latin typeface="Times New Roman"/>
                <a:cs typeface="Times New Roman"/>
              </a:rPr>
              <a:t>ne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edito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85" dirty="0">
                <a:latin typeface="Times New Roman"/>
                <a:cs typeface="Times New Roman"/>
              </a:rPr>
              <a:t>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for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Markd</a:t>
            </a:r>
            <a:r>
              <a:rPr sz="2400" spc="-175" dirty="0">
                <a:latin typeface="Times New Roman"/>
                <a:cs typeface="Times New Roman"/>
              </a:rPr>
              <a:t>o</a:t>
            </a:r>
            <a:r>
              <a:rPr sz="2400" spc="-120" dirty="0">
                <a:latin typeface="Times New Roman"/>
                <a:cs typeface="Times New Roman"/>
              </a:rPr>
              <a:t>wn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language</a:t>
            </a:r>
            <a:endParaRPr sz="2400">
              <a:latin typeface="Times New Roman"/>
              <a:cs typeface="Times New Roman"/>
            </a:endParaRPr>
          </a:p>
          <a:p>
            <a:pPr marL="736600" algn="ctr">
              <a:lnSpc>
                <a:spcPts val="8560"/>
              </a:lnSpc>
            </a:pPr>
            <a:r>
              <a:rPr sz="7200" b="1" spc="-1135" dirty="0">
                <a:solidFill>
                  <a:srgbClr val="006FC0"/>
                </a:solidFill>
                <a:latin typeface="Times New Roman"/>
                <a:cs typeface="Times New Roman"/>
              </a:rPr>
              <a:t>L</a:t>
            </a:r>
            <a:r>
              <a:rPr sz="7200" b="1" spc="-405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7200" b="1" spc="-35" dirty="0">
                <a:solidFill>
                  <a:srgbClr val="006FC0"/>
                </a:solidFill>
                <a:latin typeface="Times New Roman"/>
                <a:cs typeface="Times New Roman"/>
              </a:rPr>
              <a:t>b</a:t>
            </a:r>
            <a:r>
              <a:rPr sz="7200" b="1" spc="-103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7200" b="1" spc="-175" dirty="0">
                <a:solidFill>
                  <a:srgbClr val="006FC0"/>
                </a:solidFill>
                <a:latin typeface="Times New Roman"/>
                <a:cs typeface="Times New Roman"/>
              </a:rPr>
              <a:t>Time</a:t>
            </a:r>
            <a:endParaRPr sz="7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73211" y="2375916"/>
            <a:ext cx="3352800" cy="145732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53339" y="6501276"/>
            <a:ext cx="329565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939"/>
              </a:lnSpc>
            </a:pPr>
            <a:fld id="{81D60167-4931-47E6-BA6A-407CBD079E47}" type="slidenum">
              <a:rPr lang="en-US" spc="-75" smtClean="0"/>
              <a:pPr marL="38100">
                <a:lnSpc>
                  <a:spcPts val="1939"/>
                </a:lnSpc>
              </a:pPr>
              <a:t>42</a:t>
            </a:fld>
            <a:endParaRPr spc="-75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343" y="1286002"/>
            <a:ext cx="8155940" cy="2525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SzPct val="85416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400" spc="-135" dirty="0">
                <a:latin typeface="Times New Roman"/>
                <a:cs typeface="Times New Roman"/>
              </a:rPr>
              <a:t>Most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of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Diagrams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and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Software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Engineering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Concepts</a:t>
            </a:r>
            <a:r>
              <a:rPr sz="2400" spc="-250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Are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quoted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from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Somme</a:t>
            </a:r>
            <a:r>
              <a:rPr sz="2400" spc="10" dirty="0">
                <a:latin typeface="Times New Roman"/>
                <a:cs typeface="Times New Roman"/>
              </a:rPr>
              <a:t>r</a:t>
            </a:r>
            <a:r>
              <a:rPr sz="2400" spc="-120" dirty="0">
                <a:latin typeface="Times New Roman"/>
                <a:cs typeface="Times New Roman"/>
              </a:rPr>
              <a:t>ville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u="heavy" spc="-3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/>
                <a:cs typeface="Times New Roman"/>
                <a:hlinkClick r:id="rId2"/>
              </a:rPr>
              <a:t>ht</a:t>
            </a:r>
            <a:r>
              <a:rPr sz="2400" u="heavy" spc="-3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/>
                <a:cs typeface="Times New Roman"/>
                <a:hlinkClick r:id="rId2"/>
              </a:rPr>
              <a:t>t</a:t>
            </a:r>
            <a:r>
              <a:rPr sz="2400" u="heavy" spc="-14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/>
                <a:cs typeface="Times New Roman"/>
                <a:hlinkClick r:id="rId2"/>
              </a:rPr>
              <a:t>ps</a:t>
            </a:r>
            <a:r>
              <a:rPr sz="2400" u="heavy" spc="36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/>
                <a:cs typeface="Times New Roman"/>
                <a:hlinkClick r:id="rId2"/>
              </a:rPr>
              <a:t>:/</a:t>
            </a:r>
            <a:r>
              <a:rPr sz="2400" u="heavy" spc="36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/>
                <a:cs typeface="Times New Roman"/>
                <a:hlinkClick r:id="rId2"/>
              </a:rPr>
              <a:t>/</a:t>
            </a:r>
            <a:r>
              <a:rPr sz="2400" u="heavy" spc="-15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/>
                <a:cs typeface="Times New Roman"/>
                <a:hlinkClick r:id="rId2"/>
              </a:rPr>
              <a:t>ian</a:t>
            </a:r>
            <a:r>
              <a:rPr sz="2400" u="heavy" spc="-14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/>
                <a:cs typeface="Times New Roman"/>
                <a:hlinkClick r:id="rId2"/>
              </a:rPr>
              <a:t>s</a:t>
            </a:r>
            <a:r>
              <a:rPr sz="2400" u="heavy" spc="-10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/>
                <a:cs typeface="Times New Roman"/>
                <a:hlinkClick r:id="rId2"/>
              </a:rPr>
              <a:t>omme</a:t>
            </a:r>
            <a:r>
              <a:rPr sz="2400" u="heavy" spc="4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/>
                <a:cs typeface="Times New Roman"/>
                <a:hlinkClick r:id="rId2"/>
              </a:rPr>
              <a:t>r</a:t>
            </a:r>
            <a:r>
              <a:rPr sz="2400" u="heavy" spc="-11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/>
                <a:cs typeface="Times New Roman"/>
                <a:hlinkClick r:id="rId2"/>
              </a:rPr>
              <a:t>vill</a:t>
            </a:r>
            <a:r>
              <a:rPr sz="2400" u="heavy" spc="-21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/>
                <a:cs typeface="Times New Roman"/>
                <a:hlinkClick r:id="rId2"/>
              </a:rPr>
              <a:t>e</a:t>
            </a:r>
            <a:r>
              <a:rPr sz="2400" u="heavy" spc="-3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/>
                <a:cs typeface="Times New Roman"/>
                <a:hlinkClick r:id="rId2"/>
              </a:rPr>
              <a:t>.com/soft</a:t>
            </a:r>
            <a:r>
              <a:rPr sz="2400" u="heavy" spc="-8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/>
                <a:cs typeface="Times New Roman"/>
                <a:hlinkClick r:id="rId2"/>
              </a:rPr>
              <a:t>w</a:t>
            </a:r>
            <a:r>
              <a:rPr sz="2400" u="heavy" spc="-10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/>
                <a:cs typeface="Times New Roman"/>
                <a:hlinkClick r:id="rId2"/>
              </a:rPr>
              <a:t>a</a:t>
            </a:r>
            <a:r>
              <a:rPr sz="2400" u="heavy" spc="-9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/>
                <a:cs typeface="Times New Roman"/>
                <a:hlinkClick r:id="rId2"/>
              </a:rPr>
              <a:t>re</a:t>
            </a:r>
            <a:r>
              <a:rPr sz="2400" u="heavy" spc="-5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/>
                <a:cs typeface="Times New Roman"/>
                <a:hlinkClick r:id="rId2"/>
              </a:rPr>
              <a:t>-</a:t>
            </a:r>
            <a:r>
              <a:rPr sz="2400" u="heavy" spc="-13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/>
                <a:cs typeface="Times New Roman"/>
                <a:hlinkClick r:id="rId2"/>
              </a:rPr>
              <a:t>en</a:t>
            </a:r>
            <a:r>
              <a:rPr sz="2400" u="heavy" spc="-9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/>
                <a:cs typeface="Times New Roman"/>
                <a:hlinkClick r:id="rId2"/>
              </a:rPr>
              <a:t>g</a:t>
            </a:r>
            <a:r>
              <a:rPr sz="2400" u="heavy" spc="-8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/>
                <a:cs typeface="Times New Roman"/>
                <a:hlinkClick r:id="rId2"/>
              </a:rPr>
              <a:t>inee</a:t>
            </a:r>
            <a:r>
              <a:rPr sz="2400" u="heavy" spc="-2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/>
                <a:cs typeface="Times New Roman"/>
                <a:hlinkClick r:id="rId2"/>
              </a:rPr>
              <a:t>r</a:t>
            </a:r>
            <a:r>
              <a:rPr sz="2400" u="heavy" spc="-13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/>
                <a:cs typeface="Times New Roman"/>
                <a:hlinkClick r:id="rId2"/>
              </a:rPr>
              <a:t>in</a:t>
            </a:r>
            <a:r>
              <a:rPr sz="2400" u="heavy" spc="-17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/>
                <a:cs typeface="Times New Roman"/>
                <a:hlinkClick r:id="rId2"/>
              </a:rPr>
              <a:t>g</a:t>
            </a:r>
            <a:r>
              <a:rPr sz="2400" u="heavy" spc="-5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/>
                <a:cs typeface="Times New Roman"/>
                <a:hlinkClick r:id="rId2"/>
              </a:rPr>
              <a:t>-</a:t>
            </a:r>
            <a:r>
              <a:rPr sz="2400" u="heavy" spc="-12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/>
                <a:cs typeface="Times New Roman"/>
                <a:hlinkClick r:id="rId2"/>
              </a:rPr>
              <a:t>book</a:t>
            </a:r>
            <a:endParaRPr sz="24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SzPct val="85416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400" spc="-145" dirty="0">
                <a:latin typeface="Times New Roman"/>
                <a:cs typeface="Times New Roman"/>
              </a:rPr>
              <a:t>T</a:t>
            </a:r>
            <a:r>
              <a:rPr sz="2400" spc="-114" dirty="0">
                <a:latin typeface="Times New Roman"/>
                <a:cs typeface="Times New Roman"/>
              </a:rPr>
              <a:t>h</a:t>
            </a:r>
            <a:r>
              <a:rPr sz="2400" spc="-150" dirty="0">
                <a:latin typeface="Times New Roman"/>
                <a:cs typeface="Times New Roman"/>
              </a:rPr>
              <a:t>ank</a:t>
            </a:r>
            <a:r>
              <a:rPr sz="2400" spc="-185" dirty="0">
                <a:latin typeface="Times New Roman"/>
                <a:cs typeface="Times New Roman"/>
              </a:rPr>
              <a:t>s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to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op</a:t>
            </a:r>
            <a:r>
              <a:rPr sz="2400" spc="-95" dirty="0">
                <a:latin typeface="Times New Roman"/>
                <a:cs typeface="Times New Roman"/>
              </a:rPr>
              <a:t>en</a:t>
            </a:r>
            <a:r>
              <a:rPr sz="2400" spc="-50" dirty="0">
                <a:latin typeface="Times New Roman"/>
                <a:cs typeface="Times New Roman"/>
              </a:rPr>
              <a:t>-</a:t>
            </a:r>
            <a:r>
              <a:rPr sz="2400" spc="-125" dirty="0">
                <a:latin typeface="Times New Roman"/>
                <a:cs typeface="Times New Roman"/>
              </a:rPr>
              <a:t>s</a:t>
            </a:r>
            <a:r>
              <a:rPr sz="2400" spc="-155" dirty="0">
                <a:latin typeface="Times New Roman"/>
                <a:cs typeface="Times New Roman"/>
              </a:rPr>
              <a:t>o</a:t>
            </a:r>
            <a:r>
              <a:rPr sz="2400" spc="-75" dirty="0">
                <a:latin typeface="Times New Roman"/>
                <a:cs typeface="Times New Roman"/>
              </a:rPr>
              <a:t>urc</a:t>
            </a:r>
            <a:r>
              <a:rPr sz="2400" spc="-95" dirty="0">
                <a:latin typeface="Times New Roman"/>
                <a:cs typeface="Times New Roman"/>
              </a:rPr>
              <a:t>e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225" dirty="0">
                <a:latin typeface="Times New Roman"/>
                <a:cs typeface="Times New Roman"/>
              </a:rPr>
              <a:t>w</a:t>
            </a:r>
            <a:r>
              <a:rPr sz="2400" spc="-70" dirty="0">
                <a:latin typeface="Times New Roman"/>
                <a:cs typeface="Times New Roman"/>
              </a:rPr>
              <a:t>orld</a:t>
            </a:r>
            <a:endParaRPr sz="24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SzPct val="85416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400" spc="-140" dirty="0">
                <a:latin typeface="Times New Roman"/>
                <a:cs typeface="Times New Roman"/>
              </a:rPr>
              <a:t>Markdown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language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guide</a:t>
            </a:r>
            <a:r>
              <a:rPr sz="2400" spc="-45" dirty="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2400" u="heavy" spc="-4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/>
                <a:cs typeface="Times New Roman"/>
                <a:hlinkClick r:id="rId3"/>
              </a:rPr>
              <a:t>https://www.markdownguide.org/</a:t>
            </a:r>
            <a:endParaRPr sz="24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SzPct val="85416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400" spc="-145" dirty="0">
                <a:latin typeface="Times New Roman"/>
                <a:cs typeface="Times New Roman"/>
              </a:rPr>
              <a:t>Mo</a:t>
            </a:r>
            <a:r>
              <a:rPr sz="2400" spc="-95" dirty="0">
                <a:latin typeface="Times New Roman"/>
                <a:cs typeface="Times New Roman"/>
              </a:rPr>
              <a:t>re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t</a:t>
            </a:r>
            <a:r>
              <a:rPr sz="2400" spc="-40" dirty="0">
                <a:latin typeface="Times New Roman"/>
                <a:cs typeface="Times New Roman"/>
              </a:rPr>
              <a:t>uto</a:t>
            </a:r>
            <a:r>
              <a:rPr sz="2400" spc="15" dirty="0">
                <a:latin typeface="Times New Roman"/>
                <a:cs typeface="Times New Roman"/>
              </a:rPr>
              <a:t>r</a:t>
            </a:r>
            <a:r>
              <a:rPr sz="2400" spc="-145" dirty="0">
                <a:latin typeface="Times New Roman"/>
                <a:cs typeface="Times New Roman"/>
              </a:rPr>
              <a:t>ials</a:t>
            </a:r>
            <a:endParaRPr sz="2400">
              <a:latin typeface="Times New Roman"/>
              <a:cs typeface="Times New Roman"/>
            </a:endParaRPr>
          </a:p>
          <a:p>
            <a:pPr marL="216535">
              <a:lnSpc>
                <a:spcPct val="100000"/>
              </a:lnSpc>
              <a:spcBef>
                <a:spcPts val="605"/>
              </a:spcBef>
            </a:pPr>
            <a:r>
              <a:rPr sz="2400" spc="-130" dirty="0">
                <a:latin typeface="Times New Roman"/>
                <a:cs typeface="Times New Roman"/>
              </a:rPr>
              <a:t>Scrum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95" dirty="0">
                <a:latin typeface="Times New Roman"/>
                <a:cs typeface="Times New Roman"/>
              </a:rPr>
              <a:t>vs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65" dirty="0">
                <a:latin typeface="Times New Roman"/>
                <a:cs typeface="Times New Roman"/>
              </a:rPr>
              <a:t>Kanban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u="heavy" spc="-6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/>
                <a:cs typeface="Times New Roman"/>
                <a:hlinkClick r:id="rId4"/>
              </a:rPr>
              <a:t>https://www.youtube.com/watch?v=rIaz-l1Kf8w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53339" y="6501276"/>
            <a:ext cx="329565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939"/>
              </a:lnSpc>
            </a:pPr>
            <a:fld id="{81D60167-4931-47E6-BA6A-407CBD079E47}" type="slidenum">
              <a:rPr lang="en-US" spc="-75" smtClean="0"/>
              <a:pPr marL="38100">
                <a:lnSpc>
                  <a:spcPts val="1939"/>
                </a:lnSpc>
              </a:pPr>
              <a:t>43</a:t>
            </a:fld>
            <a:endParaRPr spc="-7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185673"/>
            <a:ext cx="24377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References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85673"/>
            <a:ext cx="703008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45" dirty="0">
                <a:latin typeface="Franklin Gothic Medium"/>
                <a:cs typeface="Franklin Gothic Medium"/>
              </a:rPr>
              <a:t>Software</a:t>
            </a:r>
            <a:r>
              <a:rPr sz="4000" dirty="0">
                <a:latin typeface="Franklin Gothic Medium"/>
                <a:cs typeface="Franklin Gothic Medium"/>
              </a:rPr>
              <a:t> </a:t>
            </a:r>
            <a:r>
              <a:rPr sz="4000" spc="-60" dirty="0">
                <a:latin typeface="Franklin Gothic Medium"/>
                <a:cs typeface="Franklin Gothic Medium"/>
              </a:rPr>
              <a:t>Development</a:t>
            </a:r>
            <a:r>
              <a:rPr sz="4000" spc="25" dirty="0">
                <a:latin typeface="Franklin Gothic Medium"/>
                <a:cs typeface="Franklin Gothic Medium"/>
              </a:rPr>
              <a:t> </a:t>
            </a:r>
            <a:r>
              <a:rPr sz="4000" spc="-75" dirty="0">
                <a:latin typeface="Franklin Gothic Medium"/>
                <a:cs typeface="Franklin Gothic Medium"/>
              </a:rPr>
              <a:t>Life</a:t>
            </a:r>
            <a:r>
              <a:rPr sz="4000" spc="-10" dirty="0">
                <a:latin typeface="Franklin Gothic Medium"/>
                <a:cs typeface="Franklin Gothic Medium"/>
              </a:rPr>
              <a:t> </a:t>
            </a:r>
            <a:r>
              <a:rPr sz="4000" spc="-50" dirty="0">
                <a:latin typeface="Franklin Gothic Medium"/>
                <a:cs typeface="Franklin Gothic Medium"/>
              </a:rPr>
              <a:t>Cycle</a:t>
            </a:r>
            <a:endParaRPr sz="4000">
              <a:latin typeface="Franklin Gothic Medium"/>
              <a:cs typeface="Franklin Gothic Medium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07752" y="1271105"/>
            <a:ext cx="3873265" cy="384884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91770" y="1033017"/>
            <a:ext cx="6739890" cy="2099310"/>
            <a:chOff x="191770" y="1033017"/>
            <a:chExt cx="6739890" cy="2099310"/>
          </a:xfrm>
        </p:grpSpPr>
        <p:sp>
          <p:nvSpPr>
            <p:cNvPr id="5" name="object 5"/>
            <p:cNvSpPr/>
            <p:nvPr/>
          </p:nvSpPr>
          <p:spPr>
            <a:xfrm>
              <a:off x="198120" y="1039367"/>
              <a:ext cx="6259195" cy="975360"/>
            </a:xfrm>
            <a:custGeom>
              <a:avLst/>
              <a:gdLst/>
              <a:ahLst/>
              <a:cxnLst/>
              <a:rect l="l" t="t" r="r" b="b"/>
              <a:pathLst>
                <a:path w="6259195" h="975360">
                  <a:moveTo>
                    <a:pt x="6161532" y="0"/>
                  </a:moveTo>
                  <a:lnTo>
                    <a:pt x="97536" y="0"/>
                  </a:lnTo>
                  <a:lnTo>
                    <a:pt x="59568" y="7667"/>
                  </a:lnTo>
                  <a:lnTo>
                    <a:pt x="28565" y="28575"/>
                  </a:lnTo>
                  <a:lnTo>
                    <a:pt x="7664" y="59578"/>
                  </a:lnTo>
                  <a:lnTo>
                    <a:pt x="0" y="97536"/>
                  </a:lnTo>
                  <a:lnTo>
                    <a:pt x="0" y="877824"/>
                  </a:lnTo>
                  <a:lnTo>
                    <a:pt x="7664" y="915781"/>
                  </a:lnTo>
                  <a:lnTo>
                    <a:pt x="28565" y="946785"/>
                  </a:lnTo>
                  <a:lnTo>
                    <a:pt x="59568" y="967692"/>
                  </a:lnTo>
                  <a:lnTo>
                    <a:pt x="97536" y="975360"/>
                  </a:lnTo>
                  <a:lnTo>
                    <a:pt x="6161532" y="975360"/>
                  </a:lnTo>
                  <a:lnTo>
                    <a:pt x="6199489" y="967692"/>
                  </a:lnTo>
                  <a:lnTo>
                    <a:pt x="6230493" y="946785"/>
                  </a:lnTo>
                  <a:lnTo>
                    <a:pt x="6251400" y="915781"/>
                  </a:lnTo>
                  <a:lnTo>
                    <a:pt x="6259068" y="877824"/>
                  </a:lnTo>
                  <a:lnTo>
                    <a:pt x="6259068" y="97536"/>
                  </a:lnTo>
                  <a:lnTo>
                    <a:pt x="6251400" y="59578"/>
                  </a:lnTo>
                  <a:lnTo>
                    <a:pt x="6230493" y="28575"/>
                  </a:lnTo>
                  <a:lnTo>
                    <a:pt x="6199489" y="7667"/>
                  </a:lnTo>
                  <a:lnTo>
                    <a:pt x="6161532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8120" y="1039367"/>
              <a:ext cx="6259195" cy="975360"/>
            </a:xfrm>
            <a:custGeom>
              <a:avLst/>
              <a:gdLst/>
              <a:ahLst/>
              <a:cxnLst/>
              <a:rect l="l" t="t" r="r" b="b"/>
              <a:pathLst>
                <a:path w="6259195" h="975360">
                  <a:moveTo>
                    <a:pt x="0" y="97536"/>
                  </a:moveTo>
                  <a:lnTo>
                    <a:pt x="7664" y="59578"/>
                  </a:lnTo>
                  <a:lnTo>
                    <a:pt x="28565" y="28575"/>
                  </a:lnTo>
                  <a:lnTo>
                    <a:pt x="59568" y="7667"/>
                  </a:lnTo>
                  <a:lnTo>
                    <a:pt x="97536" y="0"/>
                  </a:lnTo>
                  <a:lnTo>
                    <a:pt x="6161532" y="0"/>
                  </a:lnTo>
                  <a:lnTo>
                    <a:pt x="6199489" y="7667"/>
                  </a:lnTo>
                  <a:lnTo>
                    <a:pt x="6230493" y="28575"/>
                  </a:lnTo>
                  <a:lnTo>
                    <a:pt x="6251400" y="59578"/>
                  </a:lnTo>
                  <a:lnTo>
                    <a:pt x="6259068" y="97536"/>
                  </a:lnTo>
                  <a:lnTo>
                    <a:pt x="6259068" y="877824"/>
                  </a:lnTo>
                  <a:lnTo>
                    <a:pt x="6251400" y="915781"/>
                  </a:lnTo>
                  <a:lnTo>
                    <a:pt x="6230493" y="946785"/>
                  </a:lnTo>
                  <a:lnTo>
                    <a:pt x="6199489" y="967692"/>
                  </a:lnTo>
                  <a:lnTo>
                    <a:pt x="6161532" y="975360"/>
                  </a:lnTo>
                  <a:lnTo>
                    <a:pt x="97536" y="975360"/>
                  </a:lnTo>
                  <a:lnTo>
                    <a:pt x="59568" y="967692"/>
                  </a:lnTo>
                  <a:lnTo>
                    <a:pt x="28565" y="946785"/>
                  </a:lnTo>
                  <a:lnTo>
                    <a:pt x="7664" y="915781"/>
                  </a:lnTo>
                  <a:lnTo>
                    <a:pt x="0" y="877824"/>
                  </a:lnTo>
                  <a:lnTo>
                    <a:pt x="0" y="9753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65988" y="2150363"/>
              <a:ext cx="6259195" cy="975360"/>
            </a:xfrm>
            <a:custGeom>
              <a:avLst/>
              <a:gdLst/>
              <a:ahLst/>
              <a:cxnLst/>
              <a:rect l="l" t="t" r="r" b="b"/>
              <a:pathLst>
                <a:path w="6259195" h="975360">
                  <a:moveTo>
                    <a:pt x="6161532" y="0"/>
                  </a:moveTo>
                  <a:lnTo>
                    <a:pt x="97536" y="0"/>
                  </a:lnTo>
                  <a:lnTo>
                    <a:pt x="59568" y="7667"/>
                  </a:lnTo>
                  <a:lnTo>
                    <a:pt x="28565" y="28575"/>
                  </a:lnTo>
                  <a:lnTo>
                    <a:pt x="7664" y="59578"/>
                  </a:lnTo>
                  <a:lnTo>
                    <a:pt x="0" y="97536"/>
                  </a:lnTo>
                  <a:lnTo>
                    <a:pt x="0" y="877824"/>
                  </a:lnTo>
                  <a:lnTo>
                    <a:pt x="7664" y="915781"/>
                  </a:lnTo>
                  <a:lnTo>
                    <a:pt x="28565" y="946785"/>
                  </a:lnTo>
                  <a:lnTo>
                    <a:pt x="59568" y="967692"/>
                  </a:lnTo>
                  <a:lnTo>
                    <a:pt x="97536" y="975360"/>
                  </a:lnTo>
                  <a:lnTo>
                    <a:pt x="6161532" y="975360"/>
                  </a:lnTo>
                  <a:lnTo>
                    <a:pt x="6199489" y="967692"/>
                  </a:lnTo>
                  <a:lnTo>
                    <a:pt x="6230493" y="946785"/>
                  </a:lnTo>
                  <a:lnTo>
                    <a:pt x="6251400" y="915781"/>
                  </a:lnTo>
                  <a:lnTo>
                    <a:pt x="6259068" y="877824"/>
                  </a:lnTo>
                  <a:lnTo>
                    <a:pt x="6259068" y="97536"/>
                  </a:lnTo>
                  <a:lnTo>
                    <a:pt x="6251400" y="59578"/>
                  </a:lnTo>
                  <a:lnTo>
                    <a:pt x="6230493" y="28575"/>
                  </a:lnTo>
                  <a:lnTo>
                    <a:pt x="6199489" y="7667"/>
                  </a:lnTo>
                  <a:lnTo>
                    <a:pt x="6161532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5988" y="2150363"/>
              <a:ext cx="6259195" cy="975360"/>
            </a:xfrm>
            <a:custGeom>
              <a:avLst/>
              <a:gdLst/>
              <a:ahLst/>
              <a:cxnLst/>
              <a:rect l="l" t="t" r="r" b="b"/>
              <a:pathLst>
                <a:path w="6259195" h="975360">
                  <a:moveTo>
                    <a:pt x="0" y="97536"/>
                  </a:moveTo>
                  <a:lnTo>
                    <a:pt x="7664" y="59578"/>
                  </a:lnTo>
                  <a:lnTo>
                    <a:pt x="28565" y="28575"/>
                  </a:lnTo>
                  <a:lnTo>
                    <a:pt x="59568" y="7667"/>
                  </a:lnTo>
                  <a:lnTo>
                    <a:pt x="97536" y="0"/>
                  </a:lnTo>
                  <a:lnTo>
                    <a:pt x="6161532" y="0"/>
                  </a:lnTo>
                  <a:lnTo>
                    <a:pt x="6199489" y="7667"/>
                  </a:lnTo>
                  <a:lnTo>
                    <a:pt x="6230493" y="28575"/>
                  </a:lnTo>
                  <a:lnTo>
                    <a:pt x="6251400" y="59578"/>
                  </a:lnTo>
                  <a:lnTo>
                    <a:pt x="6259068" y="97536"/>
                  </a:lnTo>
                  <a:lnTo>
                    <a:pt x="6259068" y="877824"/>
                  </a:lnTo>
                  <a:lnTo>
                    <a:pt x="6251400" y="915781"/>
                  </a:lnTo>
                  <a:lnTo>
                    <a:pt x="6230493" y="946785"/>
                  </a:lnTo>
                  <a:lnTo>
                    <a:pt x="6199489" y="967692"/>
                  </a:lnTo>
                  <a:lnTo>
                    <a:pt x="6161532" y="975360"/>
                  </a:lnTo>
                  <a:lnTo>
                    <a:pt x="97536" y="975360"/>
                  </a:lnTo>
                  <a:lnTo>
                    <a:pt x="59568" y="967692"/>
                  </a:lnTo>
                  <a:lnTo>
                    <a:pt x="28565" y="946785"/>
                  </a:lnTo>
                  <a:lnTo>
                    <a:pt x="7664" y="915781"/>
                  </a:lnTo>
                  <a:lnTo>
                    <a:pt x="0" y="877824"/>
                  </a:lnTo>
                  <a:lnTo>
                    <a:pt x="0" y="9753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78663" y="1088262"/>
            <a:ext cx="2785745" cy="1791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185" dirty="0">
                <a:solidFill>
                  <a:srgbClr val="FFFFFF"/>
                </a:solidFill>
                <a:latin typeface="Times New Roman"/>
                <a:cs typeface="Times New Roman"/>
              </a:rPr>
              <a:t>Requirements</a:t>
            </a:r>
            <a:endParaRPr sz="4300">
              <a:latin typeface="Times New Roman"/>
              <a:cs typeface="Times New Roman"/>
            </a:endParaRPr>
          </a:p>
          <a:p>
            <a:pPr marL="479425">
              <a:lnSpc>
                <a:spcPct val="100000"/>
              </a:lnSpc>
              <a:spcBef>
                <a:spcPts val="3590"/>
              </a:spcBef>
            </a:pPr>
            <a:r>
              <a:rPr sz="4300" spc="-250" dirty="0">
                <a:solidFill>
                  <a:srgbClr val="FFFFFF"/>
                </a:solidFill>
                <a:latin typeface="Times New Roman"/>
                <a:cs typeface="Times New Roman"/>
              </a:rPr>
              <a:t>Design</a:t>
            </a:r>
            <a:endParaRPr sz="43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27505" y="3255009"/>
            <a:ext cx="7199630" cy="3202305"/>
            <a:chOff x="1127505" y="3255009"/>
            <a:chExt cx="7199630" cy="3202305"/>
          </a:xfrm>
        </p:grpSpPr>
        <p:sp>
          <p:nvSpPr>
            <p:cNvPr id="11" name="object 11"/>
            <p:cNvSpPr/>
            <p:nvPr/>
          </p:nvSpPr>
          <p:spPr>
            <a:xfrm>
              <a:off x="1133855" y="3261359"/>
              <a:ext cx="6257925" cy="975360"/>
            </a:xfrm>
            <a:custGeom>
              <a:avLst/>
              <a:gdLst/>
              <a:ahLst/>
              <a:cxnLst/>
              <a:rect l="l" t="t" r="r" b="b"/>
              <a:pathLst>
                <a:path w="6257925" h="975360">
                  <a:moveTo>
                    <a:pt x="6160008" y="0"/>
                  </a:moveTo>
                  <a:lnTo>
                    <a:pt x="97535" y="0"/>
                  </a:lnTo>
                  <a:lnTo>
                    <a:pt x="59573" y="7667"/>
                  </a:lnTo>
                  <a:lnTo>
                    <a:pt x="28570" y="28575"/>
                  </a:lnTo>
                  <a:lnTo>
                    <a:pt x="7665" y="59578"/>
                  </a:lnTo>
                  <a:lnTo>
                    <a:pt x="0" y="97536"/>
                  </a:lnTo>
                  <a:lnTo>
                    <a:pt x="0" y="877823"/>
                  </a:lnTo>
                  <a:lnTo>
                    <a:pt x="7665" y="915781"/>
                  </a:lnTo>
                  <a:lnTo>
                    <a:pt x="28570" y="946784"/>
                  </a:lnTo>
                  <a:lnTo>
                    <a:pt x="59573" y="967692"/>
                  </a:lnTo>
                  <a:lnTo>
                    <a:pt x="97535" y="975359"/>
                  </a:lnTo>
                  <a:lnTo>
                    <a:pt x="6160008" y="975359"/>
                  </a:lnTo>
                  <a:lnTo>
                    <a:pt x="6197965" y="967692"/>
                  </a:lnTo>
                  <a:lnTo>
                    <a:pt x="6228969" y="946784"/>
                  </a:lnTo>
                  <a:lnTo>
                    <a:pt x="6249876" y="915781"/>
                  </a:lnTo>
                  <a:lnTo>
                    <a:pt x="6257544" y="877823"/>
                  </a:lnTo>
                  <a:lnTo>
                    <a:pt x="6257544" y="97536"/>
                  </a:lnTo>
                  <a:lnTo>
                    <a:pt x="6249876" y="59578"/>
                  </a:lnTo>
                  <a:lnTo>
                    <a:pt x="6228969" y="28575"/>
                  </a:lnTo>
                  <a:lnTo>
                    <a:pt x="6197965" y="7667"/>
                  </a:lnTo>
                  <a:lnTo>
                    <a:pt x="6160008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33855" y="3261359"/>
              <a:ext cx="6257925" cy="975360"/>
            </a:xfrm>
            <a:custGeom>
              <a:avLst/>
              <a:gdLst/>
              <a:ahLst/>
              <a:cxnLst/>
              <a:rect l="l" t="t" r="r" b="b"/>
              <a:pathLst>
                <a:path w="6257925" h="975360">
                  <a:moveTo>
                    <a:pt x="0" y="97536"/>
                  </a:moveTo>
                  <a:lnTo>
                    <a:pt x="7665" y="59578"/>
                  </a:lnTo>
                  <a:lnTo>
                    <a:pt x="28570" y="28575"/>
                  </a:lnTo>
                  <a:lnTo>
                    <a:pt x="59573" y="7667"/>
                  </a:lnTo>
                  <a:lnTo>
                    <a:pt x="97535" y="0"/>
                  </a:lnTo>
                  <a:lnTo>
                    <a:pt x="6160008" y="0"/>
                  </a:lnTo>
                  <a:lnTo>
                    <a:pt x="6197965" y="7667"/>
                  </a:lnTo>
                  <a:lnTo>
                    <a:pt x="6228969" y="28575"/>
                  </a:lnTo>
                  <a:lnTo>
                    <a:pt x="6249876" y="59578"/>
                  </a:lnTo>
                  <a:lnTo>
                    <a:pt x="6257544" y="97536"/>
                  </a:lnTo>
                  <a:lnTo>
                    <a:pt x="6257544" y="877823"/>
                  </a:lnTo>
                  <a:lnTo>
                    <a:pt x="6249876" y="915781"/>
                  </a:lnTo>
                  <a:lnTo>
                    <a:pt x="6228969" y="946784"/>
                  </a:lnTo>
                  <a:lnTo>
                    <a:pt x="6197965" y="967692"/>
                  </a:lnTo>
                  <a:lnTo>
                    <a:pt x="6160008" y="975359"/>
                  </a:lnTo>
                  <a:lnTo>
                    <a:pt x="97535" y="975359"/>
                  </a:lnTo>
                  <a:lnTo>
                    <a:pt x="59573" y="967692"/>
                  </a:lnTo>
                  <a:lnTo>
                    <a:pt x="28570" y="946784"/>
                  </a:lnTo>
                  <a:lnTo>
                    <a:pt x="7665" y="915781"/>
                  </a:lnTo>
                  <a:lnTo>
                    <a:pt x="0" y="877823"/>
                  </a:lnTo>
                  <a:lnTo>
                    <a:pt x="0" y="9753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00200" y="4372355"/>
              <a:ext cx="6259195" cy="975360"/>
            </a:xfrm>
            <a:custGeom>
              <a:avLst/>
              <a:gdLst/>
              <a:ahLst/>
              <a:cxnLst/>
              <a:rect l="l" t="t" r="r" b="b"/>
              <a:pathLst>
                <a:path w="6259195" h="975360">
                  <a:moveTo>
                    <a:pt x="6161532" y="0"/>
                  </a:moveTo>
                  <a:lnTo>
                    <a:pt x="97536" y="0"/>
                  </a:lnTo>
                  <a:lnTo>
                    <a:pt x="59578" y="7667"/>
                  </a:lnTo>
                  <a:lnTo>
                    <a:pt x="28575" y="28575"/>
                  </a:lnTo>
                  <a:lnTo>
                    <a:pt x="7667" y="59578"/>
                  </a:lnTo>
                  <a:lnTo>
                    <a:pt x="0" y="97536"/>
                  </a:lnTo>
                  <a:lnTo>
                    <a:pt x="0" y="877824"/>
                  </a:lnTo>
                  <a:lnTo>
                    <a:pt x="7667" y="915781"/>
                  </a:lnTo>
                  <a:lnTo>
                    <a:pt x="28575" y="946785"/>
                  </a:lnTo>
                  <a:lnTo>
                    <a:pt x="59578" y="967692"/>
                  </a:lnTo>
                  <a:lnTo>
                    <a:pt x="97536" y="975360"/>
                  </a:lnTo>
                  <a:lnTo>
                    <a:pt x="6161532" y="975360"/>
                  </a:lnTo>
                  <a:lnTo>
                    <a:pt x="6199489" y="967692"/>
                  </a:lnTo>
                  <a:lnTo>
                    <a:pt x="6230493" y="946785"/>
                  </a:lnTo>
                  <a:lnTo>
                    <a:pt x="6251400" y="915781"/>
                  </a:lnTo>
                  <a:lnTo>
                    <a:pt x="6259068" y="877824"/>
                  </a:lnTo>
                  <a:lnTo>
                    <a:pt x="6259068" y="97536"/>
                  </a:lnTo>
                  <a:lnTo>
                    <a:pt x="6251400" y="59578"/>
                  </a:lnTo>
                  <a:lnTo>
                    <a:pt x="6230492" y="28575"/>
                  </a:lnTo>
                  <a:lnTo>
                    <a:pt x="6199489" y="7667"/>
                  </a:lnTo>
                  <a:lnTo>
                    <a:pt x="6161532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00200" y="4372355"/>
              <a:ext cx="6259195" cy="975360"/>
            </a:xfrm>
            <a:custGeom>
              <a:avLst/>
              <a:gdLst/>
              <a:ahLst/>
              <a:cxnLst/>
              <a:rect l="l" t="t" r="r" b="b"/>
              <a:pathLst>
                <a:path w="6259195" h="975360">
                  <a:moveTo>
                    <a:pt x="0" y="97536"/>
                  </a:moveTo>
                  <a:lnTo>
                    <a:pt x="7667" y="59578"/>
                  </a:lnTo>
                  <a:lnTo>
                    <a:pt x="28575" y="28575"/>
                  </a:lnTo>
                  <a:lnTo>
                    <a:pt x="59578" y="7667"/>
                  </a:lnTo>
                  <a:lnTo>
                    <a:pt x="97536" y="0"/>
                  </a:lnTo>
                  <a:lnTo>
                    <a:pt x="6161532" y="0"/>
                  </a:lnTo>
                  <a:lnTo>
                    <a:pt x="6199489" y="7667"/>
                  </a:lnTo>
                  <a:lnTo>
                    <a:pt x="6230492" y="28575"/>
                  </a:lnTo>
                  <a:lnTo>
                    <a:pt x="6251400" y="59578"/>
                  </a:lnTo>
                  <a:lnTo>
                    <a:pt x="6259068" y="97536"/>
                  </a:lnTo>
                  <a:lnTo>
                    <a:pt x="6259068" y="877824"/>
                  </a:lnTo>
                  <a:lnTo>
                    <a:pt x="6251400" y="915781"/>
                  </a:lnTo>
                  <a:lnTo>
                    <a:pt x="6230493" y="946785"/>
                  </a:lnTo>
                  <a:lnTo>
                    <a:pt x="6199489" y="967692"/>
                  </a:lnTo>
                  <a:lnTo>
                    <a:pt x="6161532" y="975360"/>
                  </a:lnTo>
                  <a:lnTo>
                    <a:pt x="97536" y="975360"/>
                  </a:lnTo>
                  <a:lnTo>
                    <a:pt x="59578" y="967692"/>
                  </a:lnTo>
                  <a:lnTo>
                    <a:pt x="28575" y="946785"/>
                  </a:lnTo>
                  <a:lnTo>
                    <a:pt x="7667" y="915781"/>
                  </a:lnTo>
                  <a:lnTo>
                    <a:pt x="0" y="877824"/>
                  </a:lnTo>
                  <a:lnTo>
                    <a:pt x="0" y="9753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68067" y="5481827"/>
              <a:ext cx="6259195" cy="975360"/>
            </a:xfrm>
            <a:custGeom>
              <a:avLst/>
              <a:gdLst/>
              <a:ahLst/>
              <a:cxnLst/>
              <a:rect l="l" t="t" r="r" b="b"/>
              <a:pathLst>
                <a:path w="6259195" h="975360">
                  <a:moveTo>
                    <a:pt x="6161532" y="0"/>
                  </a:moveTo>
                  <a:lnTo>
                    <a:pt x="97536" y="0"/>
                  </a:lnTo>
                  <a:lnTo>
                    <a:pt x="59578" y="7667"/>
                  </a:lnTo>
                  <a:lnTo>
                    <a:pt x="28575" y="28575"/>
                  </a:lnTo>
                  <a:lnTo>
                    <a:pt x="7667" y="59578"/>
                  </a:lnTo>
                  <a:lnTo>
                    <a:pt x="0" y="97536"/>
                  </a:lnTo>
                  <a:lnTo>
                    <a:pt x="0" y="877824"/>
                  </a:lnTo>
                  <a:lnTo>
                    <a:pt x="7667" y="915791"/>
                  </a:lnTo>
                  <a:lnTo>
                    <a:pt x="28575" y="946794"/>
                  </a:lnTo>
                  <a:lnTo>
                    <a:pt x="59578" y="967695"/>
                  </a:lnTo>
                  <a:lnTo>
                    <a:pt x="97536" y="975360"/>
                  </a:lnTo>
                  <a:lnTo>
                    <a:pt x="6161532" y="975360"/>
                  </a:lnTo>
                  <a:lnTo>
                    <a:pt x="6199489" y="967695"/>
                  </a:lnTo>
                  <a:lnTo>
                    <a:pt x="6230492" y="946794"/>
                  </a:lnTo>
                  <a:lnTo>
                    <a:pt x="6251400" y="915791"/>
                  </a:lnTo>
                  <a:lnTo>
                    <a:pt x="6259067" y="877824"/>
                  </a:lnTo>
                  <a:lnTo>
                    <a:pt x="6259067" y="97536"/>
                  </a:lnTo>
                  <a:lnTo>
                    <a:pt x="6251400" y="59578"/>
                  </a:lnTo>
                  <a:lnTo>
                    <a:pt x="6230492" y="28575"/>
                  </a:lnTo>
                  <a:lnTo>
                    <a:pt x="6199489" y="7667"/>
                  </a:lnTo>
                  <a:lnTo>
                    <a:pt x="6161532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313433" y="3310509"/>
            <a:ext cx="3164205" cy="2902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185" dirty="0">
                <a:solidFill>
                  <a:srgbClr val="FFFFFF"/>
                </a:solidFill>
                <a:latin typeface="Times New Roman"/>
                <a:cs typeface="Times New Roman"/>
              </a:rPr>
              <a:t>Implementation</a:t>
            </a:r>
            <a:endParaRPr sz="4300">
              <a:latin typeface="Times New Roman"/>
              <a:cs typeface="Times New Roman"/>
            </a:endParaRPr>
          </a:p>
          <a:p>
            <a:pPr marL="480059">
              <a:lnSpc>
                <a:spcPct val="100000"/>
              </a:lnSpc>
              <a:spcBef>
                <a:spcPts val="3585"/>
              </a:spcBef>
            </a:pPr>
            <a:r>
              <a:rPr sz="4300" spc="-280" dirty="0">
                <a:solidFill>
                  <a:srgbClr val="FFFFFF"/>
                </a:solidFill>
                <a:latin typeface="Times New Roman"/>
                <a:cs typeface="Times New Roman"/>
              </a:rPr>
              <a:t>Testing</a:t>
            </a:r>
            <a:endParaRPr sz="4300">
              <a:latin typeface="Times New Roman"/>
              <a:cs typeface="Times New Roman"/>
            </a:endParaRPr>
          </a:p>
          <a:p>
            <a:pPr marL="947419">
              <a:lnSpc>
                <a:spcPct val="100000"/>
              </a:lnSpc>
              <a:spcBef>
                <a:spcPts val="3590"/>
              </a:spcBef>
            </a:pPr>
            <a:r>
              <a:rPr sz="4300" spc="-215" dirty="0">
                <a:solidFill>
                  <a:srgbClr val="FFFFFF"/>
                </a:solidFill>
                <a:latin typeface="Times New Roman"/>
                <a:cs typeface="Times New Roman"/>
              </a:rPr>
              <a:t>Evolution</a:t>
            </a:r>
            <a:endParaRPr sz="43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817108" y="1744979"/>
            <a:ext cx="2048510" cy="3975100"/>
            <a:chOff x="5817108" y="1744979"/>
            <a:chExt cx="2048510" cy="3975100"/>
          </a:xfrm>
        </p:grpSpPr>
        <p:sp>
          <p:nvSpPr>
            <p:cNvPr id="18" name="object 18"/>
            <p:cNvSpPr/>
            <p:nvPr/>
          </p:nvSpPr>
          <p:spPr>
            <a:xfrm>
              <a:off x="5823204" y="1751075"/>
              <a:ext cx="634365" cy="634365"/>
            </a:xfrm>
            <a:custGeom>
              <a:avLst/>
              <a:gdLst/>
              <a:ahLst/>
              <a:cxnLst/>
              <a:rect l="l" t="t" r="r" b="b"/>
              <a:pathLst>
                <a:path w="634364" h="634364">
                  <a:moveTo>
                    <a:pt x="491363" y="0"/>
                  </a:moveTo>
                  <a:lnTo>
                    <a:pt x="142621" y="0"/>
                  </a:lnTo>
                  <a:lnTo>
                    <a:pt x="142621" y="348741"/>
                  </a:lnTo>
                  <a:lnTo>
                    <a:pt x="0" y="348741"/>
                  </a:lnTo>
                  <a:lnTo>
                    <a:pt x="316992" y="633984"/>
                  </a:lnTo>
                  <a:lnTo>
                    <a:pt x="633984" y="348741"/>
                  </a:lnTo>
                  <a:lnTo>
                    <a:pt x="491363" y="348741"/>
                  </a:lnTo>
                  <a:lnTo>
                    <a:pt x="491363" y="0"/>
                  </a:lnTo>
                  <a:close/>
                </a:path>
              </a:pathLst>
            </a:custGeom>
            <a:solidFill>
              <a:srgbClr val="EECFCC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823204" y="1751075"/>
              <a:ext cx="634365" cy="634365"/>
            </a:xfrm>
            <a:custGeom>
              <a:avLst/>
              <a:gdLst/>
              <a:ahLst/>
              <a:cxnLst/>
              <a:rect l="l" t="t" r="r" b="b"/>
              <a:pathLst>
                <a:path w="634364" h="634364">
                  <a:moveTo>
                    <a:pt x="0" y="348741"/>
                  </a:moveTo>
                  <a:lnTo>
                    <a:pt x="142621" y="348741"/>
                  </a:lnTo>
                  <a:lnTo>
                    <a:pt x="142621" y="0"/>
                  </a:lnTo>
                  <a:lnTo>
                    <a:pt x="491363" y="0"/>
                  </a:lnTo>
                  <a:lnTo>
                    <a:pt x="491363" y="348741"/>
                  </a:lnTo>
                  <a:lnTo>
                    <a:pt x="633984" y="348741"/>
                  </a:lnTo>
                  <a:lnTo>
                    <a:pt x="316992" y="633984"/>
                  </a:lnTo>
                  <a:lnTo>
                    <a:pt x="0" y="348741"/>
                  </a:lnTo>
                  <a:close/>
                </a:path>
              </a:pathLst>
            </a:custGeom>
            <a:ln w="12192">
              <a:solidFill>
                <a:srgbClr val="EECF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291072" y="2862071"/>
              <a:ext cx="634365" cy="634365"/>
            </a:xfrm>
            <a:custGeom>
              <a:avLst/>
              <a:gdLst/>
              <a:ahLst/>
              <a:cxnLst/>
              <a:rect l="l" t="t" r="r" b="b"/>
              <a:pathLst>
                <a:path w="634365" h="634364">
                  <a:moveTo>
                    <a:pt x="491362" y="0"/>
                  </a:moveTo>
                  <a:lnTo>
                    <a:pt x="142620" y="0"/>
                  </a:lnTo>
                  <a:lnTo>
                    <a:pt x="142620" y="348741"/>
                  </a:lnTo>
                  <a:lnTo>
                    <a:pt x="0" y="348741"/>
                  </a:lnTo>
                  <a:lnTo>
                    <a:pt x="316992" y="633983"/>
                  </a:lnTo>
                  <a:lnTo>
                    <a:pt x="633983" y="348741"/>
                  </a:lnTo>
                  <a:lnTo>
                    <a:pt x="491362" y="348741"/>
                  </a:lnTo>
                  <a:lnTo>
                    <a:pt x="491362" y="0"/>
                  </a:lnTo>
                  <a:close/>
                </a:path>
              </a:pathLst>
            </a:custGeom>
            <a:solidFill>
              <a:srgbClr val="EECFCC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291072" y="2862071"/>
              <a:ext cx="634365" cy="634365"/>
            </a:xfrm>
            <a:custGeom>
              <a:avLst/>
              <a:gdLst/>
              <a:ahLst/>
              <a:cxnLst/>
              <a:rect l="l" t="t" r="r" b="b"/>
              <a:pathLst>
                <a:path w="634365" h="634364">
                  <a:moveTo>
                    <a:pt x="0" y="348741"/>
                  </a:moveTo>
                  <a:lnTo>
                    <a:pt x="142620" y="348741"/>
                  </a:lnTo>
                  <a:lnTo>
                    <a:pt x="142620" y="0"/>
                  </a:lnTo>
                  <a:lnTo>
                    <a:pt x="491362" y="0"/>
                  </a:lnTo>
                  <a:lnTo>
                    <a:pt x="491362" y="348741"/>
                  </a:lnTo>
                  <a:lnTo>
                    <a:pt x="633983" y="348741"/>
                  </a:lnTo>
                  <a:lnTo>
                    <a:pt x="316992" y="633983"/>
                  </a:lnTo>
                  <a:lnTo>
                    <a:pt x="0" y="348741"/>
                  </a:lnTo>
                  <a:close/>
                </a:path>
              </a:pathLst>
            </a:custGeom>
            <a:ln w="12192">
              <a:solidFill>
                <a:srgbClr val="EECF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757416" y="3957827"/>
              <a:ext cx="634365" cy="634365"/>
            </a:xfrm>
            <a:custGeom>
              <a:avLst/>
              <a:gdLst/>
              <a:ahLst/>
              <a:cxnLst/>
              <a:rect l="l" t="t" r="r" b="b"/>
              <a:pathLst>
                <a:path w="634365" h="634364">
                  <a:moveTo>
                    <a:pt x="491362" y="0"/>
                  </a:moveTo>
                  <a:lnTo>
                    <a:pt x="142620" y="0"/>
                  </a:lnTo>
                  <a:lnTo>
                    <a:pt x="142620" y="348742"/>
                  </a:lnTo>
                  <a:lnTo>
                    <a:pt x="0" y="348742"/>
                  </a:lnTo>
                  <a:lnTo>
                    <a:pt x="316991" y="633984"/>
                  </a:lnTo>
                  <a:lnTo>
                    <a:pt x="633983" y="348742"/>
                  </a:lnTo>
                  <a:lnTo>
                    <a:pt x="491362" y="348742"/>
                  </a:lnTo>
                  <a:lnTo>
                    <a:pt x="491362" y="0"/>
                  </a:lnTo>
                  <a:close/>
                </a:path>
              </a:pathLst>
            </a:custGeom>
            <a:solidFill>
              <a:srgbClr val="EECFCC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757416" y="3957827"/>
              <a:ext cx="634365" cy="634365"/>
            </a:xfrm>
            <a:custGeom>
              <a:avLst/>
              <a:gdLst/>
              <a:ahLst/>
              <a:cxnLst/>
              <a:rect l="l" t="t" r="r" b="b"/>
              <a:pathLst>
                <a:path w="634365" h="634364">
                  <a:moveTo>
                    <a:pt x="0" y="348742"/>
                  </a:moveTo>
                  <a:lnTo>
                    <a:pt x="142620" y="348742"/>
                  </a:lnTo>
                  <a:lnTo>
                    <a:pt x="142620" y="0"/>
                  </a:lnTo>
                  <a:lnTo>
                    <a:pt x="491362" y="0"/>
                  </a:lnTo>
                  <a:lnTo>
                    <a:pt x="491362" y="348742"/>
                  </a:lnTo>
                  <a:lnTo>
                    <a:pt x="633983" y="348742"/>
                  </a:lnTo>
                  <a:lnTo>
                    <a:pt x="316991" y="633984"/>
                  </a:lnTo>
                  <a:lnTo>
                    <a:pt x="0" y="348742"/>
                  </a:lnTo>
                  <a:close/>
                </a:path>
              </a:pathLst>
            </a:custGeom>
            <a:ln w="12192">
              <a:solidFill>
                <a:srgbClr val="EECF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225284" y="5079491"/>
              <a:ext cx="634365" cy="634365"/>
            </a:xfrm>
            <a:custGeom>
              <a:avLst/>
              <a:gdLst/>
              <a:ahLst/>
              <a:cxnLst/>
              <a:rect l="l" t="t" r="r" b="b"/>
              <a:pathLst>
                <a:path w="634365" h="634364">
                  <a:moveTo>
                    <a:pt x="491363" y="0"/>
                  </a:moveTo>
                  <a:lnTo>
                    <a:pt x="142621" y="0"/>
                  </a:lnTo>
                  <a:lnTo>
                    <a:pt x="142621" y="348741"/>
                  </a:lnTo>
                  <a:lnTo>
                    <a:pt x="0" y="348741"/>
                  </a:lnTo>
                  <a:lnTo>
                    <a:pt x="316992" y="633983"/>
                  </a:lnTo>
                  <a:lnTo>
                    <a:pt x="633984" y="348741"/>
                  </a:lnTo>
                  <a:lnTo>
                    <a:pt x="491363" y="348741"/>
                  </a:lnTo>
                  <a:lnTo>
                    <a:pt x="491363" y="0"/>
                  </a:lnTo>
                  <a:close/>
                </a:path>
              </a:pathLst>
            </a:custGeom>
            <a:solidFill>
              <a:srgbClr val="EECFCC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225284" y="5079491"/>
              <a:ext cx="634365" cy="634365"/>
            </a:xfrm>
            <a:custGeom>
              <a:avLst/>
              <a:gdLst/>
              <a:ahLst/>
              <a:cxnLst/>
              <a:rect l="l" t="t" r="r" b="b"/>
              <a:pathLst>
                <a:path w="634365" h="634364">
                  <a:moveTo>
                    <a:pt x="0" y="348741"/>
                  </a:moveTo>
                  <a:lnTo>
                    <a:pt x="142621" y="348741"/>
                  </a:lnTo>
                  <a:lnTo>
                    <a:pt x="142621" y="0"/>
                  </a:lnTo>
                  <a:lnTo>
                    <a:pt x="491363" y="0"/>
                  </a:lnTo>
                  <a:lnTo>
                    <a:pt x="491363" y="348741"/>
                  </a:lnTo>
                  <a:lnTo>
                    <a:pt x="633984" y="348741"/>
                  </a:lnTo>
                  <a:lnTo>
                    <a:pt x="316992" y="633983"/>
                  </a:lnTo>
                  <a:lnTo>
                    <a:pt x="0" y="348741"/>
                  </a:lnTo>
                  <a:close/>
                </a:path>
              </a:pathLst>
            </a:custGeom>
            <a:ln w="12192">
              <a:solidFill>
                <a:srgbClr val="EECF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xfrm>
            <a:off x="53339" y="6501276"/>
            <a:ext cx="329565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939"/>
              </a:lnSpc>
            </a:pPr>
            <a:fld id="{81D60167-4931-47E6-BA6A-407CBD079E47}" type="slidenum">
              <a:rPr lang="en-US" spc="-75" smtClean="0"/>
              <a:pPr marL="38100">
                <a:lnSpc>
                  <a:spcPts val="1939"/>
                </a:lnSpc>
              </a:pPr>
              <a:t>5</a:t>
            </a:fld>
            <a:endParaRPr spc="-7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58528"/>
            <a:ext cx="724274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65"/>
              <a:t>Requirement</a:t>
            </a:r>
            <a:r>
              <a:rPr lang="en-US" spc="-30"/>
              <a:t> </a:t>
            </a:r>
            <a:r>
              <a:rPr lang="en-US" spc="-65"/>
              <a:t>Analysis</a:t>
            </a:r>
            <a:endParaRPr lang="en-US" spc="-65" dirty="0"/>
          </a:p>
        </p:txBody>
      </p:sp>
      <p:sp>
        <p:nvSpPr>
          <p:cNvPr id="3" name="object 3"/>
          <p:cNvSpPr txBox="1"/>
          <p:nvPr/>
        </p:nvSpPr>
        <p:spPr>
          <a:xfrm>
            <a:off x="485343" y="997892"/>
            <a:ext cx="9623425" cy="327025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272415" marR="6877684" indent="-272415" algn="r">
              <a:lnSpc>
                <a:spcPct val="100000"/>
              </a:lnSpc>
              <a:spcBef>
                <a:spcPts val="750"/>
              </a:spcBef>
              <a:buClr>
                <a:srgbClr val="FF0000"/>
              </a:buClr>
              <a:buSzPct val="85416"/>
              <a:buFont typeface="Segoe UI Symbol"/>
              <a:buChar char="⚫"/>
              <a:tabLst>
                <a:tab pos="272415" algn="l"/>
                <a:tab pos="273050" algn="l"/>
              </a:tabLst>
            </a:pPr>
            <a:r>
              <a:rPr lang="en-US" sz="2400" b="1" spc="-15">
                <a:latin typeface="Times New Roman"/>
                <a:cs typeface="Times New Roman"/>
              </a:rPr>
              <a:t>Require</a:t>
            </a:r>
            <a:r>
              <a:rPr lang="en-US" sz="2400" b="1" spc="-35">
                <a:latin typeface="Times New Roman"/>
                <a:cs typeface="Times New Roman"/>
              </a:rPr>
              <a:t>m</a:t>
            </a:r>
            <a:r>
              <a:rPr lang="en-US" sz="2400" b="1" spc="35">
                <a:latin typeface="Times New Roman"/>
                <a:cs typeface="Times New Roman"/>
              </a:rPr>
              <a:t>en</a:t>
            </a:r>
            <a:r>
              <a:rPr lang="en-US" sz="2400" b="1" spc="25">
                <a:latin typeface="Times New Roman"/>
                <a:cs typeface="Times New Roman"/>
              </a:rPr>
              <a:t>t</a:t>
            </a:r>
            <a:r>
              <a:rPr lang="en-US" sz="2400" b="1" spc="-355">
                <a:latin typeface="Times New Roman"/>
                <a:cs typeface="Times New Roman"/>
              </a:rPr>
              <a:t> </a:t>
            </a:r>
            <a:r>
              <a:rPr lang="en-US" sz="2400" b="1" spc="-585">
                <a:latin typeface="Times New Roman"/>
                <a:cs typeface="Times New Roman"/>
              </a:rPr>
              <a:t>T</a:t>
            </a:r>
            <a:r>
              <a:rPr lang="en-US" sz="2400" b="1" spc="10">
                <a:latin typeface="Times New Roman"/>
                <a:cs typeface="Times New Roman"/>
              </a:rPr>
              <a:t>ypes</a:t>
            </a:r>
            <a:endParaRPr lang="en-US" sz="2400">
              <a:latin typeface="Times New Roman"/>
              <a:cs typeface="Times New Roman"/>
            </a:endParaRPr>
          </a:p>
          <a:p>
            <a:pPr marL="228600" marR="6811009" lvl="1" indent="-228600" algn="r">
              <a:lnSpc>
                <a:spcPct val="100000"/>
              </a:lnSpc>
              <a:spcBef>
                <a:spcPts val="655"/>
              </a:spcBef>
              <a:buClr>
                <a:srgbClr val="FF0000"/>
              </a:buClr>
              <a:buSzPct val="85416"/>
              <a:buFont typeface="Wingdings"/>
              <a:buChar char=""/>
              <a:tabLst>
                <a:tab pos="228600" algn="l"/>
              </a:tabLst>
            </a:pPr>
            <a:r>
              <a:rPr lang="en-US" sz="2400" spc="-5">
                <a:latin typeface="Times New Roman"/>
                <a:cs typeface="Times New Roman"/>
              </a:rPr>
              <a:t>User</a:t>
            </a:r>
            <a:r>
              <a:rPr lang="en-US" sz="2400" spc="-10">
                <a:latin typeface="Times New Roman"/>
                <a:cs typeface="Times New Roman"/>
              </a:rPr>
              <a:t> </a:t>
            </a:r>
            <a:r>
              <a:rPr lang="en-US" sz="2400" spc="-5">
                <a:latin typeface="Times New Roman"/>
                <a:cs typeface="Times New Roman"/>
              </a:rPr>
              <a:t>requirements</a:t>
            </a:r>
            <a:endParaRPr lang="en-US" sz="2400">
              <a:latin typeface="Times New Roman"/>
              <a:cs typeface="Times New Roman"/>
            </a:endParaRPr>
          </a:p>
          <a:p>
            <a:pPr marL="835660" marR="55880" lvl="2" indent="-229235" algn="just">
              <a:lnSpc>
                <a:spcPct val="100000"/>
              </a:lnSpc>
              <a:spcBef>
                <a:spcPts val="405"/>
              </a:spcBef>
              <a:buClr>
                <a:srgbClr val="FF0000"/>
              </a:buClr>
              <a:buSzPct val="85416"/>
              <a:buFont typeface="Courier New"/>
              <a:buChar char="o"/>
              <a:tabLst>
                <a:tab pos="836294" algn="l"/>
              </a:tabLst>
            </a:pPr>
            <a:r>
              <a:rPr lang="en-US" sz="2400" spc="-5">
                <a:latin typeface="Times New Roman"/>
                <a:cs typeface="Times New Roman"/>
              </a:rPr>
              <a:t>Statements</a:t>
            </a:r>
            <a:r>
              <a:rPr lang="en-US" sz="2400" spc="-20">
                <a:latin typeface="Times New Roman"/>
                <a:cs typeface="Times New Roman"/>
              </a:rPr>
              <a:t> </a:t>
            </a:r>
            <a:r>
              <a:rPr lang="en-US" sz="2400">
                <a:latin typeface="Times New Roman"/>
                <a:cs typeface="Times New Roman"/>
              </a:rPr>
              <a:t>in</a:t>
            </a:r>
            <a:r>
              <a:rPr lang="en-US" sz="2400" spc="-10">
                <a:latin typeface="Times New Roman"/>
                <a:cs typeface="Times New Roman"/>
              </a:rPr>
              <a:t> </a:t>
            </a:r>
            <a:r>
              <a:rPr lang="en-US" sz="2400">
                <a:latin typeface="Times New Roman"/>
                <a:cs typeface="Times New Roman"/>
              </a:rPr>
              <a:t>natural</a:t>
            </a:r>
            <a:r>
              <a:rPr lang="en-US" sz="2400" spc="-30">
                <a:latin typeface="Times New Roman"/>
                <a:cs typeface="Times New Roman"/>
              </a:rPr>
              <a:t> </a:t>
            </a:r>
            <a:r>
              <a:rPr lang="en-US" sz="2400">
                <a:latin typeface="Times New Roman"/>
                <a:cs typeface="Times New Roman"/>
              </a:rPr>
              <a:t>language</a:t>
            </a:r>
            <a:r>
              <a:rPr lang="en-US" sz="2400" spc="-20">
                <a:latin typeface="Times New Roman"/>
                <a:cs typeface="Times New Roman"/>
              </a:rPr>
              <a:t> </a:t>
            </a:r>
            <a:r>
              <a:rPr lang="en-US" sz="2400">
                <a:latin typeface="Times New Roman"/>
                <a:cs typeface="Times New Roman"/>
              </a:rPr>
              <a:t>plus </a:t>
            </a:r>
            <a:r>
              <a:rPr lang="en-US" sz="2400" spc="-5">
                <a:latin typeface="Times New Roman"/>
                <a:cs typeface="Times New Roman"/>
              </a:rPr>
              <a:t>diagrams</a:t>
            </a:r>
            <a:r>
              <a:rPr lang="en-US" sz="2400" spc="-10">
                <a:latin typeface="Times New Roman"/>
                <a:cs typeface="Times New Roman"/>
              </a:rPr>
              <a:t> </a:t>
            </a:r>
            <a:r>
              <a:rPr lang="en-US" sz="2400">
                <a:latin typeface="Times New Roman"/>
                <a:cs typeface="Times New Roman"/>
              </a:rPr>
              <a:t>of the</a:t>
            </a:r>
            <a:r>
              <a:rPr lang="en-US" sz="2400" spc="-20">
                <a:latin typeface="Times New Roman"/>
                <a:cs typeface="Times New Roman"/>
              </a:rPr>
              <a:t> </a:t>
            </a:r>
            <a:r>
              <a:rPr lang="en-US" sz="2400">
                <a:latin typeface="Times New Roman"/>
                <a:cs typeface="Times New Roman"/>
              </a:rPr>
              <a:t>services</a:t>
            </a:r>
            <a:r>
              <a:rPr lang="en-US" sz="2400" spc="-25">
                <a:latin typeface="Times New Roman"/>
                <a:cs typeface="Times New Roman"/>
              </a:rPr>
              <a:t> </a:t>
            </a:r>
            <a:r>
              <a:rPr lang="en-US" sz="2400">
                <a:latin typeface="Times New Roman"/>
                <a:cs typeface="Times New Roman"/>
              </a:rPr>
              <a:t>the </a:t>
            </a:r>
            <a:r>
              <a:rPr lang="en-US" sz="2400" spc="-5">
                <a:latin typeface="Times New Roman"/>
                <a:cs typeface="Times New Roman"/>
              </a:rPr>
              <a:t>system </a:t>
            </a:r>
            <a:r>
              <a:rPr lang="en-US" sz="2400" spc="-590">
                <a:latin typeface="Times New Roman"/>
                <a:cs typeface="Times New Roman"/>
              </a:rPr>
              <a:t> </a:t>
            </a:r>
            <a:r>
              <a:rPr lang="en-US" sz="2400">
                <a:latin typeface="Times New Roman"/>
                <a:cs typeface="Times New Roman"/>
              </a:rPr>
              <a:t>provides and</a:t>
            </a:r>
            <a:r>
              <a:rPr lang="en-US" sz="2400" spc="-20">
                <a:latin typeface="Times New Roman"/>
                <a:cs typeface="Times New Roman"/>
              </a:rPr>
              <a:t> </a:t>
            </a:r>
            <a:r>
              <a:rPr lang="en-US" sz="2400">
                <a:latin typeface="Times New Roman"/>
                <a:cs typeface="Times New Roman"/>
              </a:rPr>
              <a:t>its</a:t>
            </a:r>
            <a:r>
              <a:rPr lang="en-US" sz="2400" spc="-15">
                <a:latin typeface="Times New Roman"/>
                <a:cs typeface="Times New Roman"/>
              </a:rPr>
              <a:t> </a:t>
            </a:r>
            <a:r>
              <a:rPr lang="en-US" sz="2400">
                <a:latin typeface="Times New Roman"/>
                <a:cs typeface="Times New Roman"/>
              </a:rPr>
              <a:t>operational</a:t>
            </a:r>
            <a:r>
              <a:rPr lang="en-US" sz="2400" spc="-35">
                <a:latin typeface="Times New Roman"/>
                <a:cs typeface="Times New Roman"/>
              </a:rPr>
              <a:t> </a:t>
            </a:r>
            <a:r>
              <a:rPr lang="en-US" sz="2400">
                <a:latin typeface="Times New Roman"/>
                <a:cs typeface="Times New Roman"/>
              </a:rPr>
              <a:t>constraints.</a:t>
            </a:r>
            <a:r>
              <a:rPr lang="en-US" sz="2400" spc="-75">
                <a:latin typeface="Times New Roman"/>
                <a:cs typeface="Times New Roman"/>
              </a:rPr>
              <a:t> </a:t>
            </a:r>
            <a:r>
              <a:rPr lang="en-US" sz="2400" spc="-20">
                <a:latin typeface="Times New Roman"/>
                <a:cs typeface="Times New Roman"/>
              </a:rPr>
              <a:t>Written</a:t>
            </a:r>
            <a:r>
              <a:rPr lang="en-US" sz="2400" spc="-25">
                <a:latin typeface="Times New Roman"/>
                <a:cs typeface="Times New Roman"/>
              </a:rPr>
              <a:t> </a:t>
            </a:r>
            <a:r>
              <a:rPr lang="en-US" sz="2400" spc="-5">
                <a:latin typeface="Times New Roman"/>
                <a:cs typeface="Times New Roman"/>
              </a:rPr>
              <a:t>for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spc="-5">
                <a:latin typeface="Times New Roman"/>
                <a:cs typeface="Times New Roman"/>
              </a:rPr>
              <a:t>customers.</a:t>
            </a:r>
            <a:endParaRPr lang="en-US" sz="2400">
              <a:latin typeface="Times New Roman"/>
              <a:cs typeface="Times New Roman"/>
            </a:endParaRPr>
          </a:p>
          <a:p>
            <a:pPr marL="561340" lvl="1" indent="-229235" algn="just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85416"/>
              <a:buFont typeface="Wingdings"/>
              <a:buChar char=""/>
              <a:tabLst>
                <a:tab pos="561340" algn="l"/>
              </a:tabLst>
            </a:pPr>
            <a:r>
              <a:rPr lang="en-US" sz="2400" spc="-5">
                <a:latin typeface="Times New Roman"/>
                <a:cs typeface="Times New Roman"/>
              </a:rPr>
              <a:t>System</a:t>
            </a:r>
            <a:r>
              <a:rPr lang="en-US" sz="2400" spc="-25">
                <a:latin typeface="Times New Roman"/>
                <a:cs typeface="Times New Roman"/>
              </a:rPr>
              <a:t> </a:t>
            </a:r>
            <a:r>
              <a:rPr lang="en-US" sz="2400" spc="-5">
                <a:latin typeface="Times New Roman"/>
                <a:cs typeface="Times New Roman"/>
              </a:rPr>
              <a:t>requirements</a:t>
            </a:r>
            <a:endParaRPr lang="en-US" sz="2400">
              <a:latin typeface="Times New Roman"/>
              <a:cs typeface="Times New Roman"/>
            </a:endParaRPr>
          </a:p>
          <a:p>
            <a:pPr marL="835660" marR="5080" lvl="2" indent="-229235" algn="just">
              <a:lnSpc>
                <a:spcPct val="100000"/>
              </a:lnSpc>
              <a:spcBef>
                <a:spcPts val="395"/>
              </a:spcBef>
              <a:buClr>
                <a:srgbClr val="FF0000"/>
              </a:buClr>
              <a:buSzPct val="85416"/>
              <a:buFont typeface="Courier New"/>
              <a:buChar char="o"/>
              <a:tabLst>
                <a:tab pos="836294" algn="l"/>
              </a:tabLst>
            </a:pPr>
            <a:r>
              <a:rPr lang="en-US" sz="2400" spc="-5">
                <a:latin typeface="Times New Roman"/>
                <a:cs typeface="Times New Roman"/>
              </a:rPr>
              <a:t>A </a:t>
            </a:r>
            <a:r>
              <a:rPr lang="en-US" sz="2400">
                <a:latin typeface="Times New Roman"/>
                <a:cs typeface="Times New Roman"/>
              </a:rPr>
              <a:t>structured </a:t>
            </a:r>
            <a:r>
              <a:rPr lang="en-US" sz="2400" spc="-5">
                <a:latin typeface="Times New Roman"/>
                <a:cs typeface="Times New Roman"/>
              </a:rPr>
              <a:t>document </a:t>
            </a:r>
            <a:r>
              <a:rPr lang="en-US" sz="2400">
                <a:latin typeface="Times New Roman"/>
                <a:cs typeface="Times New Roman"/>
              </a:rPr>
              <a:t>setting out detailed descriptions of the </a:t>
            </a:r>
            <a:r>
              <a:rPr lang="en-US" sz="2400" spc="-15">
                <a:latin typeface="Times New Roman"/>
                <a:cs typeface="Times New Roman"/>
              </a:rPr>
              <a:t>system’s </a:t>
            </a:r>
            <a:r>
              <a:rPr lang="en-US" sz="2400" spc="-10">
                <a:latin typeface="Times New Roman"/>
                <a:cs typeface="Times New Roman"/>
              </a:rPr>
              <a:t> </a:t>
            </a:r>
            <a:r>
              <a:rPr lang="en-US" sz="2400">
                <a:latin typeface="Times New Roman"/>
                <a:cs typeface="Times New Roman"/>
              </a:rPr>
              <a:t>functions, services and operational constraints. </a:t>
            </a:r>
            <a:r>
              <a:rPr lang="en-US" sz="2400" spc="-5">
                <a:latin typeface="Times New Roman"/>
                <a:cs typeface="Times New Roman"/>
              </a:rPr>
              <a:t>Defines </a:t>
            </a:r>
            <a:r>
              <a:rPr lang="en-US" sz="2400">
                <a:latin typeface="Times New Roman"/>
                <a:cs typeface="Times New Roman"/>
              </a:rPr>
              <a:t>what should be </a:t>
            </a:r>
            <a:r>
              <a:rPr lang="en-US" sz="2400" spc="5">
                <a:latin typeface="Times New Roman"/>
                <a:cs typeface="Times New Roman"/>
              </a:rPr>
              <a:t> </a:t>
            </a:r>
            <a:r>
              <a:rPr lang="en-US" sz="2400" spc="-5">
                <a:latin typeface="Times New Roman"/>
                <a:cs typeface="Times New Roman"/>
              </a:rPr>
              <a:t>implemented</a:t>
            </a:r>
            <a:r>
              <a:rPr lang="en-US" sz="2400" spc="-15">
                <a:latin typeface="Times New Roman"/>
                <a:cs typeface="Times New Roman"/>
              </a:rPr>
              <a:t> </a:t>
            </a:r>
            <a:r>
              <a:rPr lang="en-US" sz="2400">
                <a:latin typeface="Times New Roman"/>
                <a:cs typeface="Times New Roman"/>
              </a:rPr>
              <a:t>so </a:t>
            </a:r>
            <a:r>
              <a:rPr lang="en-US" sz="2400" spc="-10">
                <a:latin typeface="Times New Roman"/>
                <a:cs typeface="Times New Roman"/>
              </a:rPr>
              <a:t>may</a:t>
            </a:r>
            <a:r>
              <a:rPr lang="en-US" sz="2400" spc="10">
                <a:latin typeface="Times New Roman"/>
                <a:cs typeface="Times New Roman"/>
              </a:rPr>
              <a:t> </a:t>
            </a:r>
            <a:r>
              <a:rPr lang="en-US" sz="2400">
                <a:latin typeface="Times New Roman"/>
                <a:cs typeface="Times New Roman"/>
              </a:rPr>
              <a:t>be</a:t>
            </a:r>
            <a:r>
              <a:rPr lang="en-US" sz="2400" spc="-20">
                <a:latin typeface="Times New Roman"/>
                <a:cs typeface="Times New Roman"/>
              </a:rPr>
              <a:t> </a:t>
            </a:r>
            <a:r>
              <a:rPr lang="en-US" sz="2400">
                <a:latin typeface="Times New Roman"/>
                <a:cs typeface="Times New Roman"/>
              </a:rPr>
              <a:t>part</a:t>
            </a:r>
            <a:r>
              <a:rPr lang="en-US" sz="2400" spc="-10">
                <a:latin typeface="Times New Roman"/>
                <a:cs typeface="Times New Roman"/>
              </a:rPr>
              <a:t> </a:t>
            </a:r>
            <a:r>
              <a:rPr lang="en-US" sz="2400">
                <a:latin typeface="Times New Roman"/>
                <a:cs typeface="Times New Roman"/>
              </a:rPr>
              <a:t>of</a:t>
            </a:r>
            <a:r>
              <a:rPr lang="en-US" sz="2400" spc="-10">
                <a:latin typeface="Times New Roman"/>
                <a:cs typeface="Times New Roman"/>
              </a:rPr>
              <a:t> </a:t>
            </a:r>
            <a:r>
              <a:rPr lang="en-US" sz="2400">
                <a:latin typeface="Times New Roman"/>
                <a:cs typeface="Times New Roman"/>
              </a:rPr>
              <a:t>a</a:t>
            </a:r>
            <a:r>
              <a:rPr lang="en-US" sz="2400" spc="-5">
                <a:latin typeface="Times New Roman"/>
                <a:cs typeface="Times New Roman"/>
              </a:rPr>
              <a:t> </a:t>
            </a:r>
            <a:r>
              <a:rPr lang="en-US" sz="2400">
                <a:latin typeface="Times New Roman"/>
                <a:cs typeface="Times New Roman"/>
              </a:rPr>
              <a:t>contract</a:t>
            </a:r>
            <a:r>
              <a:rPr lang="en-US" sz="2400" spc="-45">
                <a:latin typeface="Times New Roman"/>
                <a:cs typeface="Times New Roman"/>
              </a:rPr>
              <a:t> </a:t>
            </a:r>
            <a:r>
              <a:rPr lang="en-US" sz="2400">
                <a:latin typeface="Times New Roman"/>
                <a:cs typeface="Times New Roman"/>
              </a:rPr>
              <a:t>between</a:t>
            </a:r>
            <a:r>
              <a:rPr lang="en-US" sz="2400" spc="-15">
                <a:latin typeface="Times New Roman"/>
                <a:cs typeface="Times New Roman"/>
              </a:rPr>
              <a:t> </a:t>
            </a:r>
            <a:r>
              <a:rPr lang="en-US" sz="2400">
                <a:latin typeface="Times New Roman"/>
                <a:cs typeface="Times New Roman"/>
              </a:rPr>
              <a:t>client</a:t>
            </a:r>
            <a:r>
              <a:rPr lang="en-US" sz="2400" spc="-40">
                <a:latin typeface="Times New Roman"/>
                <a:cs typeface="Times New Roman"/>
              </a:rPr>
              <a:t> </a:t>
            </a:r>
            <a:r>
              <a:rPr lang="en-US" sz="2400">
                <a:latin typeface="Times New Roman"/>
                <a:cs typeface="Times New Roman"/>
              </a:rPr>
              <a:t>and</a:t>
            </a:r>
            <a:r>
              <a:rPr lang="en-US" sz="2400" spc="-15">
                <a:latin typeface="Times New Roman"/>
                <a:cs typeface="Times New Roman"/>
              </a:rPr>
              <a:t> </a:t>
            </a:r>
            <a:r>
              <a:rPr lang="en-US" sz="2400" spc="-10">
                <a:latin typeface="Times New Roman"/>
                <a:cs typeface="Times New Roman"/>
              </a:rPr>
              <a:t>contractor.</a:t>
            </a:r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9382" y="4801660"/>
            <a:ext cx="3189593" cy="113803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53339" y="6501276"/>
            <a:ext cx="329565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939"/>
              </a:lnSpc>
            </a:pPr>
            <a:fld id="{81D60167-4931-47E6-BA6A-407CBD079E47}" type="slidenum">
              <a:rPr lang="en-US" spc="-75" smtClean="0"/>
              <a:pPr marL="38100">
                <a:lnSpc>
                  <a:spcPts val="1939"/>
                </a:lnSpc>
              </a:pPr>
              <a:t>6</a:t>
            </a:fld>
            <a:endParaRPr lang="en-US" spc="-7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58528"/>
            <a:ext cx="5005583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Requirements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53339" y="6501276"/>
            <a:ext cx="329565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939"/>
              </a:lnSpc>
            </a:pPr>
            <a:fld id="{81D60167-4931-47E6-BA6A-407CBD079E47}" type="slidenum">
              <a:rPr lang="en-US" spc="-75" smtClean="0"/>
              <a:pPr marL="38100">
                <a:lnSpc>
                  <a:spcPts val="1939"/>
                </a:lnSpc>
              </a:pPr>
              <a:t>7</a:t>
            </a:fld>
            <a:endParaRPr spc="-75" dirty="0"/>
          </a:p>
        </p:txBody>
      </p:sp>
      <p:sp>
        <p:nvSpPr>
          <p:cNvPr id="3" name="object 3"/>
          <p:cNvSpPr txBox="1"/>
          <p:nvPr/>
        </p:nvSpPr>
        <p:spPr>
          <a:xfrm>
            <a:off x="485343" y="1080591"/>
            <a:ext cx="9946005" cy="393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SzPct val="85416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400" b="1" spc="-25" dirty="0">
                <a:latin typeface="Times New Roman"/>
                <a:cs typeface="Times New Roman"/>
              </a:rPr>
              <a:t>Business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requirements.</a:t>
            </a:r>
            <a:r>
              <a:rPr sz="2400" b="1" spc="-165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These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include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high-level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statements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of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goals,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objectives,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  <a:p>
            <a:pPr marL="285115">
              <a:lnSpc>
                <a:spcPct val="100000"/>
              </a:lnSpc>
              <a:spcBef>
                <a:spcPts val="5"/>
              </a:spcBef>
            </a:pPr>
            <a:r>
              <a:rPr sz="2400" spc="-85" dirty="0">
                <a:latin typeface="Times New Roman"/>
                <a:cs typeface="Times New Roman"/>
              </a:rPr>
              <a:t>needs.</a:t>
            </a:r>
            <a:endParaRPr sz="2400">
              <a:latin typeface="Times New Roman"/>
              <a:cs typeface="Times New Roman"/>
            </a:endParaRPr>
          </a:p>
          <a:p>
            <a:pPr marL="285115" marR="770255" indent="-273050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SzPct val="85416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400" b="1" spc="-15" dirty="0">
                <a:latin typeface="Times New Roman"/>
                <a:cs typeface="Times New Roman"/>
              </a:rPr>
              <a:t>Stakeholder</a:t>
            </a:r>
            <a:r>
              <a:rPr sz="2400" b="1" spc="-8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requirements.</a:t>
            </a:r>
            <a:r>
              <a:rPr sz="2400" b="1" spc="-14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The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needs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of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discrete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stakeholder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groups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are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also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specified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to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define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what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they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expect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from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75" dirty="0">
                <a:latin typeface="Times New Roman"/>
                <a:cs typeface="Times New Roman"/>
              </a:rPr>
              <a:t> particular </a:t>
            </a:r>
            <a:r>
              <a:rPr sz="2400" spc="-80" dirty="0">
                <a:latin typeface="Times New Roman"/>
                <a:cs typeface="Times New Roman"/>
              </a:rPr>
              <a:t>solution.</a:t>
            </a:r>
            <a:endParaRPr sz="2400">
              <a:latin typeface="Times New Roman"/>
              <a:cs typeface="Times New Roman"/>
            </a:endParaRPr>
          </a:p>
          <a:p>
            <a:pPr marL="285115" marR="466090" indent="-273050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SzPct val="85416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400" b="1" spc="10" dirty="0">
                <a:latin typeface="Times New Roman"/>
                <a:cs typeface="Times New Roman"/>
              </a:rPr>
              <a:t>Solution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requirements.</a:t>
            </a:r>
            <a:r>
              <a:rPr sz="2400" b="1" spc="-17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Solution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requirements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describe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characteristics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that </a:t>
            </a:r>
            <a:r>
              <a:rPr sz="2400" spc="-190" dirty="0">
                <a:latin typeface="Times New Roman"/>
                <a:cs typeface="Times New Roman"/>
              </a:rPr>
              <a:t>a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product </a:t>
            </a:r>
            <a:r>
              <a:rPr sz="2400" spc="-105" dirty="0">
                <a:latin typeface="Times New Roman"/>
                <a:cs typeface="Times New Roman"/>
              </a:rPr>
              <a:t>must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have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to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meet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needs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of</a:t>
            </a:r>
            <a:r>
              <a:rPr sz="2400" spc="-70" dirty="0">
                <a:latin typeface="Times New Roman"/>
                <a:cs typeface="Times New Roman"/>
              </a:rPr>
              <a:t> 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stakeholders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and</a:t>
            </a:r>
            <a:r>
              <a:rPr sz="2400" spc="-70" dirty="0">
                <a:latin typeface="Times New Roman"/>
                <a:cs typeface="Times New Roman"/>
              </a:rPr>
              <a:t> the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business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itself.</a:t>
            </a:r>
            <a:endParaRPr sz="2400">
              <a:latin typeface="Times New Roman"/>
              <a:cs typeface="Times New Roman"/>
            </a:endParaRPr>
          </a:p>
          <a:p>
            <a:pPr marL="560705" marR="5080" lvl="1" indent="-228600">
              <a:lnSpc>
                <a:spcPct val="100000"/>
              </a:lnSpc>
              <a:spcBef>
                <a:spcPts val="395"/>
              </a:spcBef>
              <a:buClr>
                <a:srgbClr val="FF0000"/>
              </a:buClr>
              <a:buSzPct val="85416"/>
              <a:buFont typeface="Wingdings"/>
              <a:buChar char=""/>
              <a:tabLst>
                <a:tab pos="561340" algn="l"/>
              </a:tabLst>
            </a:pPr>
            <a:r>
              <a:rPr sz="2400" b="1" spc="-15" dirty="0">
                <a:latin typeface="Times New Roman"/>
                <a:cs typeface="Times New Roman"/>
              </a:rPr>
              <a:t>Functional </a:t>
            </a:r>
            <a:r>
              <a:rPr sz="2400" spc="-85" dirty="0">
                <a:latin typeface="Times New Roman"/>
                <a:cs typeface="Times New Roman"/>
              </a:rPr>
              <a:t>requirements </a:t>
            </a:r>
            <a:r>
              <a:rPr sz="2400" spc="-100" dirty="0">
                <a:latin typeface="Times New Roman"/>
                <a:cs typeface="Times New Roman"/>
              </a:rPr>
              <a:t>describe </a:t>
            </a:r>
            <a:r>
              <a:rPr sz="2400" spc="-150" dirty="0">
                <a:latin typeface="Times New Roman"/>
                <a:cs typeface="Times New Roman"/>
              </a:rPr>
              <a:t>how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product </a:t>
            </a:r>
            <a:r>
              <a:rPr sz="2400" spc="-105" dirty="0">
                <a:latin typeface="Times New Roman"/>
                <a:cs typeface="Times New Roman"/>
              </a:rPr>
              <a:t>must </a:t>
            </a:r>
            <a:r>
              <a:rPr sz="2400" spc="-130" dirty="0">
                <a:latin typeface="Times New Roman"/>
                <a:cs typeface="Times New Roman"/>
              </a:rPr>
              <a:t>behave, </a:t>
            </a:r>
            <a:r>
              <a:rPr sz="2400" spc="-114" dirty="0">
                <a:latin typeface="Times New Roman"/>
                <a:cs typeface="Times New Roman"/>
              </a:rPr>
              <a:t>what </a:t>
            </a:r>
            <a:r>
              <a:rPr sz="2400" spc="-90" dirty="0">
                <a:latin typeface="Times New Roman"/>
                <a:cs typeface="Times New Roman"/>
              </a:rPr>
              <a:t>its </a:t>
            </a:r>
            <a:r>
              <a:rPr sz="2400" spc="-105" dirty="0">
                <a:latin typeface="Times New Roman"/>
                <a:cs typeface="Times New Roman"/>
              </a:rPr>
              <a:t>features </a:t>
            </a:r>
            <a:r>
              <a:rPr sz="2400" spc="-135" dirty="0">
                <a:latin typeface="Times New Roman"/>
                <a:cs typeface="Times New Roman"/>
              </a:rPr>
              <a:t>and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functions.</a:t>
            </a:r>
            <a:endParaRPr sz="2400">
              <a:latin typeface="Times New Roman"/>
              <a:cs typeface="Times New Roman"/>
            </a:endParaRPr>
          </a:p>
          <a:p>
            <a:pPr marL="560705" marR="118110" lvl="1" indent="-22860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85416"/>
              <a:buFont typeface="Wingdings"/>
              <a:buChar char=""/>
              <a:tabLst>
                <a:tab pos="561340" algn="l"/>
              </a:tabLst>
            </a:pPr>
            <a:r>
              <a:rPr sz="2400" b="1" spc="5" dirty="0">
                <a:latin typeface="Times New Roman"/>
                <a:cs typeface="Times New Roman"/>
              </a:rPr>
              <a:t>Nonfunctional </a:t>
            </a:r>
            <a:r>
              <a:rPr sz="2400" spc="-85" dirty="0">
                <a:latin typeface="Times New Roman"/>
                <a:cs typeface="Times New Roman"/>
              </a:rPr>
              <a:t>requirements </a:t>
            </a:r>
            <a:r>
              <a:rPr sz="2400" spc="-100" dirty="0">
                <a:latin typeface="Times New Roman"/>
                <a:cs typeface="Times New Roman"/>
              </a:rPr>
              <a:t>describe </a:t>
            </a:r>
            <a:r>
              <a:rPr sz="2400" spc="-70" dirty="0">
                <a:latin typeface="Times New Roman"/>
                <a:cs typeface="Times New Roman"/>
              </a:rPr>
              <a:t>the </a:t>
            </a:r>
            <a:r>
              <a:rPr sz="2400" spc="-110" dirty="0">
                <a:latin typeface="Times New Roman"/>
                <a:cs typeface="Times New Roman"/>
              </a:rPr>
              <a:t>general </a:t>
            </a:r>
            <a:r>
              <a:rPr sz="2400" spc="-100" dirty="0">
                <a:latin typeface="Times New Roman"/>
                <a:cs typeface="Times New Roman"/>
              </a:rPr>
              <a:t>characteristics </a:t>
            </a:r>
            <a:r>
              <a:rPr sz="2400" spc="-140" dirty="0">
                <a:latin typeface="Times New Roman"/>
                <a:cs typeface="Times New Roman"/>
              </a:rPr>
              <a:t>of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system.They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a</a:t>
            </a:r>
            <a:r>
              <a:rPr sz="2400" spc="-95" dirty="0">
                <a:latin typeface="Times New Roman"/>
                <a:cs typeface="Times New Roman"/>
              </a:rPr>
              <a:t>re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als</a:t>
            </a:r>
            <a:r>
              <a:rPr sz="2400" spc="-175" dirty="0">
                <a:latin typeface="Times New Roman"/>
                <a:cs typeface="Times New Roman"/>
              </a:rPr>
              <a:t>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k</a:t>
            </a:r>
            <a:r>
              <a:rPr sz="2400" spc="-120" dirty="0">
                <a:latin typeface="Times New Roman"/>
                <a:cs typeface="Times New Roman"/>
              </a:rPr>
              <a:t>n</a:t>
            </a:r>
            <a:r>
              <a:rPr sz="2400" spc="-175" dirty="0">
                <a:latin typeface="Times New Roman"/>
                <a:cs typeface="Times New Roman"/>
              </a:rPr>
              <a:t>o</a:t>
            </a:r>
            <a:r>
              <a:rPr sz="2400" spc="-120" dirty="0">
                <a:latin typeface="Times New Roman"/>
                <a:cs typeface="Times New Roman"/>
              </a:rPr>
              <a:t>wn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204" dirty="0">
                <a:latin typeface="Times New Roman"/>
                <a:cs typeface="Times New Roman"/>
              </a:rPr>
              <a:t>a</a:t>
            </a:r>
            <a:r>
              <a:rPr sz="2400" spc="-175" dirty="0">
                <a:latin typeface="Times New Roman"/>
                <a:cs typeface="Times New Roman"/>
              </a:rPr>
              <a:t>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i="1" spc="-245" dirty="0">
                <a:latin typeface="Times New Roman"/>
                <a:cs typeface="Times New Roman"/>
              </a:rPr>
              <a:t>qu</a:t>
            </a:r>
            <a:r>
              <a:rPr sz="2400" i="1" spc="-254" dirty="0">
                <a:latin typeface="Times New Roman"/>
                <a:cs typeface="Times New Roman"/>
              </a:rPr>
              <a:t>a</a:t>
            </a:r>
            <a:r>
              <a:rPr sz="2400" i="1" spc="-95" dirty="0">
                <a:latin typeface="Times New Roman"/>
                <a:cs typeface="Times New Roman"/>
              </a:rPr>
              <a:t>lit</a:t>
            </a:r>
            <a:r>
              <a:rPr sz="2400" i="1" spc="-145" dirty="0">
                <a:latin typeface="Times New Roman"/>
                <a:cs typeface="Times New Roman"/>
              </a:rPr>
              <a:t>y</a:t>
            </a:r>
            <a:r>
              <a:rPr sz="2400" i="1" spc="-55" dirty="0">
                <a:latin typeface="Times New Roman"/>
                <a:cs typeface="Times New Roman"/>
              </a:rPr>
              <a:t> </a:t>
            </a:r>
            <a:r>
              <a:rPr sz="2400" i="1" spc="-280" dirty="0">
                <a:latin typeface="Times New Roman"/>
                <a:cs typeface="Times New Roman"/>
              </a:rPr>
              <a:t>a</a:t>
            </a:r>
            <a:r>
              <a:rPr sz="2400" i="1" spc="-105" dirty="0">
                <a:latin typeface="Times New Roman"/>
                <a:cs typeface="Times New Roman"/>
              </a:rPr>
              <a:t>tt</a:t>
            </a:r>
            <a:r>
              <a:rPr sz="2400" i="1" spc="-90" dirty="0">
                <a:latin typeface="Times New Roman"/>
                <a:cs typeface="Times New Roman"/>
              </a:rPr>
              <a:t>r</a:t>
            </a:r>
            <a:r>
              <a:rPr sz="2400" i="1" spc="-155" dirty="0">
                <a:latin typeface="Times New Roman"/>
                <a:cs typeface="Times New Roman"/>
              </a:rPr>
              <a:t>i</a:t>
            </a:r>
            <a:r>
              <a:rPr sz="2400" i="1" spc="-295" dirty="0">
                <a:latin typeface="Times New Roman"/>
                <a:cs typeface="Times New Roman"/>
              </a:rPr>
              <a:t>b</a:t>
            </a:r>
            <a:r>
              <a:rPr sz="2400" i="1" spc="-229" dirty="0">
                <a:latin typeface="Times New Roman"/>
                <a:cs typeface="Times New Roman"/>
              </a:rPr>
              <a:t>ute</a:t>
            </a:r>
            <a:r>
              <a:rPr sz="2400" i="1" spc="-215" dirty="0">
                <a:latin typeface="Times New Roman"/>
                <a:cs typeface="Times New Roman"/>
              </a:rPr>
              <a:t>s</a:t>
            </a:r>
            <a:r>
              <a:rPr sz="2400" spc="1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58528"/>
            <a:ext cx="9169022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Software</a:t>
            </a:r>
            <a:r>
              <a:rPr spc="-15" dirty="0"/>
              <a:t> </a:t>
            </a:r>
            <a:r>
              <a:rPr spc="-65" dirty="0"/>
              <a:t>Requirement</a:t>
            </a:r>
            <a:r>
              <a:rPr dirty="0"/>
              <a:t> </a:t>
            </a:r>
            <a:r>
              <a:rPr spc="-35" dirty="0"/>
              <a:t>Specifications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5383" y="1080591"/>
            <a:ext cx="10642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SzPct val="85416"/>
              <a:buFont typeface="Wingdings"/>
              <a:buChar char=""/>
              <a:tabLst>
                <a:tab pos="241300" algn="l"/>
              </a:tabLst>
            </a:pPr>
            <a:r>
              <a:rPr sz="2400" spc="-200" dirty="0">
                <a:latin typeface="Times New Roman"/>
                <a:cs typeface="Times New Roman"/>
              </a:rPr>
              <a:t>T</a:t>
            </a:r>
            <a:r>
              <a:rPr sz="2400" spc="-35" dirty="0">
                <a:latin typeface="Times New Roman"/>
                <a:cs typeface="Times New Roman"/>
              </a:rPr>
              <a:t>ODO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85659" y="1259991"/>
            <a:ext cx="4852415" cy="379514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168908"/>
            <a:ext cx="6934200" cy="353415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53339" y="6501276"/>
            <a:ext cx="329565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939"/>
              </a:lnSpc>
            </a:pPr>
            <a:fld id="{81D60167-4931-47E6-BA6A-407CBD079E47}" type="slidenum">
              <a:rPr lang="en-US" spc="-75" smtClean="0"/>
              <a:pPr marL="38100">
                <a:lnSpc>
                  <a:spcPts val="1939"/>
                </a:lnSpc>
              </a:pPr>
              <a:t>8</a:t>
            </a:fld>
            <a:endParaRPr spc="-7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58528"/>
            <a:ext cx="571246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Requirements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631" y="966216"/>
            <a:ext cx="10517124" cy="566318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53339" y="6501276"/>
            <a:ext cx="329565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939"/>
              </a:lnSpc>
            </a:pPr>
            <a:fld id="{81D60167-4931-47E6-BA6A-407CBD079E47}" type="slidenum">
              <a:rPr lang="en-US" spc="-75" smtClean="0"/>
              <a:pPr marL="38100">
                <a:lnSpc>
                  <a:spcPts val="1939"/>
                </a:lnSpc>
              </a:pPr>
              <a:t>9</a:t>
            </a:fld>
            <a:endParaRPr spc="-7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2535</Words>
  <Application>Microsoft Office PowerPoint</Application>
  <PresentationFormat>Widescreen</PresentationFormat>
  <Paragraphs>294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4" baseType="lpstr">
      <vt:lpstr>Arial</vt:lpstr>
      <vt:lpstr>Arial MT</vt:lpstr>
      <vt:lpstr>Calibri</vt:lpstr>
      <vt:lpstr>Calibri Light</vt:lpstr>
      <vt:lpstr>Courier New</vt:lpstr>
      <vt:lpstr>Franklin Gothic Medium</vt:lpstr>
      <vt:lpstr>Segoe UI Symbol</vt:lpstr>
      <vt:lpstr>Times New Roman</vt:lpstr>
      <vt:lpstr>Trebuchet MS</vt:lpstr>
      <vt:lpstr>Wingdings</vt:lpstr>
      <vt:lpstr>Office Theme</vt:lpstr>
      <vt:lpstr>Software Engineering</vt:lpstr>
      <vt:lpstr>Agenda</vt:lpstr>
      <vt:lpstr>Software Engineering vs Computer Science</vt:lpstr>
      <vt:lpstr>Attributes of a good Software</vt:lpstr>
      <vt:lpstr>Requirements Design</vt:lpstr>
      <vt:lpstr>Requirement Analysis</vt:lpstr>
      <vt:lpstr>Requirements</vt:lpstr>
      <vt:lpstr>Software Requirement Specifications</vt:lpstr>
      <vt:lpstr>Requirements</vt:lpstr>
      <vt:lpstr>Requirement Documents</vt:lpstr>
      <vt:lpstr>Design</vt:lpstr>
      <vt:lpstr>Architecture Design</vt:lpstr>
      <vt:lpstr>UML</vt:lpstr>
      <vt:lpstr>Use Case</vt:lpstr>
      <vt:lpstr>Sequence Diagram</vt:lpstr>
      <vt:lpstr>Sequence Diagram</vt:lpstr>
      <vt:lpstr>Flow Chart</vt:lpstr>
      <vt:lpstr>Finite State Machine</vt:lpstr>
      <vt:lpstr>Implementation/Development Techniques</vt:lpstr>
      <vt:lpstr>Implementation Techniques</vt:lpstr>
      <vt:lpstr>TDD Techniques</vt:lpstr>
      <vt:lpstr>PowerPoint Presentation</vt:lpstr>
      <vt:lpstr>Software Process Models</vt:lpstr>
      <vt:lpstr>Software Process Models</vt:lpstr>
      <vt:lpstr>Waterfall Model</vt:lpstr>
      <vt:lpstr>Advantages and Disadvantages</vt:lpstr>
      <vt:lpstr>V-Model</vt:lpstr>
      <vt:lpstr>V-Model</vt:lpstr>
      <vt:lpstr>Rapid software development</vt:lpstr>
      <vt:lpstr>Agile development</vt:lpstr>
      <vt:lpstr>When to use Agile?</vt:lpstr>
      <vt:lpstr>Plan-driven vs Agile development</vt:lpstr>
      <vt:lpstr>How Agile works</vt:lpstr>
      <vt:lpstr>Examples of task cards for prescribing medication</vt:lpstr>
      <vt:lpstr>SCRUM</vt:lpstr>
      <vt:lpstr>Scrum Sprint cycle</vt:lpstr>
      <vt:lpstr>The Sprint Cycle</vt:lpstr>
      <vt:lpstr>Agile Scrum Framework</vt:lpstr>
      <vt:lpstr>JIRA tool</vt:lpstr>
      <vt:lpstr>Use of JIRA</vt:lpstr>
      <vt:lpstr>JIRA Boards</vt:lpstr>
      <vt:lpstr>Markdown language for documentation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Mohamed, Mohamed Said (DXC Luxoft)</dc:creator>
  <cp:lastModifiedBy>Mohamed, Mohamed Said (DXC Luxoft)</cp:lastModifiedBy>
  <cp:revision>13</cp:revision>
  <dcterms:created xsi:type="dcterms:W3CDTF">2022-09-06T14:49:53Z</dcterms:created>
  <dcterms:modified xsi:type="dcterms:W3CDTF">2022-11-25T15:55:26Z</dcterms:modified>
</cp:coreProperties>
</file>