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3" r:id="rId4"/>
    <p:sldId id="259" r:id="rId5"/>
    <p:sldId id="257" r:id="rId6"/>
    <p:sldId id="265" r:id="rId7"/>
    <p:sldId id="263" r:id="rId8"/>
    <p:sldId id="276" r:id="rId9"/>
    <p:sldId id="275" r:id="rId10"/>
    <p:sldId id="258" r:id="rId11"/>
    <p:sldId id="260" r:id="rId12"/>
    <p:sldId id="261" r:id="rId13"/>
    <p:sldId id="264" r:id="rId14"/>
    <p:sldId id="266"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8970A9-CEB1-40C9-8889-DEB26F10185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820C5F8-DE7B-44E7-A0C9-D15038508B96}">
      <dgm:prSet/>
      <dgm:spPr/>
      <dgm:t>
        <a:bodyPr/>
        <a:lstStyle/>
        <a:p>
          <a:r>
            <a:rPr lang="en-US"/>
            <a:t>Testing</a:t>
          </a:r>
        </a:p>
      </dgm:t>
    </dgm:pt>
    <dgm:pt modelId="{F8316780-854D-4DCB-8BD4-A2CD695E1091}" type="parTrans" cxnId="{1C4003EA-08DB-44E2-B293-B03F8A313592}">
      <dgm:prSet/>
      <dgm:spPr/>
      <dgm:t>
        <a:bodyPr/>
        <a:lstStyle/>
        <a:p>
          <a:endParaRPr lang="en-US"/>
        </a:p>
      </dgm:t>
    </dgm:pt>
    <dgm:pt modelId="{A1532D1C-505A-4D11-8E69-D2C54EAFBAF7}" type="sibTrans" cxnId="{1C4003EA-08DB-44E2-B293-B03F8A313592}">
      <dgm:prSet/>
      <dgm:spPr/>
      <dgm:t>
        <a:bodyPr/>
        <a:lstStyle/>
        <a:p>
          <a:endParaRPr lang="en-US"/>
        </a:p>
      </dgm:t>
    </dgm:pt>
    <dgm:pt modelId="{8DB90053-D1C3-4CF0-AB5B-2D5BA2F647F0}">
      <dgm:prSet/>
      <dgm:spPr/>
      <dgm:t>
        <a:bodyPr/>
        <a:lstStyle/>
        <a:p>
          <a:r>
            <a:rPr lang="en-US"/>
            <a:t>The execution of a program to find its faults</a:t>
          </a:r>
        </a:p>
      </dgm:t>
    </dgm:pt>
    <dgm:pt modelId="{2D0E944E-8499-47A8-A459-8D104E2CBC4F}" type="parTrans" cxnId="{C53EBD9A-F247-4FDF-A24C-31E0133E22A7}">
      <dgm:prSet/>
      <dgm:spPr/>
      <dgm:t>
        <a:bodyPr/>
        <a:lstStyle/>
        <a:p>
          <a:endParaRPr lang="en-US"/>
        </a:p>
      </dgm:t>
    </dgm:pt>
    <dgm:pt modelId="{8047359F-EB6E-4930-AD2D-09A93103C6C0}" type="sibTrans" cxnId="{C53EBD9A-F247-4FDF-A24C-31E0133E22A7}">
      <dgm:prSet/>
      <dgm:spPr/>
      <dgm:t>
        <a:bodyPr/>
        <a:lstStyle/>
        <a:p>
          <a:endParaRPr lang="en-US"/>
        </a:p>
      </dgm:t>
    </dgm:pt>
    <dgm:pt modelId="{F0F72065-D0AD-4E0A-85A2-A1AD3613B76F}">
      <dgm:prSet/>
      <dgm:spPr/>
      <dgm:t>
        <a:bodyPr/>
        <a:lstStyle/>
        <a:p>
          <a:r>
            <a:rPr lang="en-US"/>
            <a:t>Verification</a:t>
          </a:r>
        </a:p>
      </dgm:t>
    </dgm:pt>
    <dgm:pt modelId="{16B21425-5CC6-47E9-ADFA-5B1C294C8A31}" type="parTrans" cxnId="{D01C0A11-BBE2-40A3-A871-E51E227CC707}">
      <dgm:prSet/>
      <dgm:spPr/>
      <dgm:t>
        <a:bodyPr/>
        <a:lstStyle/>
        <a:p>
          <a:endParaRPr lang="en-US"/>
        </a:p>
      </dgm:t>
    </dgm:pt>
    <dgm:pt modelId="{9EA72A75-C923-4346-B340-60733FDC945C}" type="sibTrans" cxnId="{D01C0A11-BBE2-40A3-A871-E51E227CC707}">
      <dgm:prSet/>
      <dgm:spPr/>
      <dgm:t>
        <a:bodyPr/>
        <a:lstStyle/>
        <a:p>
          <a:endParaRPr lang="en-US"/>
        </a:p>
      </dgm:t>
    </dgm:pt>
    <dgm:pt modelId="{4B656390-6D71-4E1E-B021-B86468D8FB81}">
      <dgm:prSet/>
      <dgm:spPr/>
      <dgm:t>
        <a:bodyPr/>
        <a:lstStyle/>
        <a:p>
          <a:r>
            <a:rPr lang="en-US"/>
            <a:t>The process of proving the programs correctness.</a:t>
          </a:r>
        </a:p>
      </dgm:t>
    </dgm:pt>
    <dgm:pt modelId="{1E4A3BEA-7798-4DEE-BDC6-14DC87639759}" type="parTrans" cxnId="{3B750F5A-E29B-4CEB-AF91-99C9F90D483D}">
      <dgm:prSet/>
      <dgm:spPr/>
      <dgm:t>
        <a:bodyPr/>
        <a:lstStyle/>
        <a:p>
          <a:endParaRPr lang="en-US"/>
        </a:p>
      </dgm:t>
    </dgm:pt>
    <dgm:pt modelId="{AF3D091D-AE38-4DDF-A0A9-4C88E4222C7A}" type="sibTrans" cxnId="{3B750F5A-E29B-4CEB-AF91-99C9F90D483D}">
      <dgm:prSet/>
      <dgm:spPr/>
      <dgm:t>
        <a:bodyPr/>
        <a:lstStyle/>
        <a:p>
          <a:endParaRPr lang="en-US"/>
        </a:p>
      </dgm:t>
    </dgm:pt>
    <dgm:pt modelId="{AA03EC9B-953A-4EDD-A00F-1A87B84610EF}">
      <dgm:prSet/>
      <dgm:spPr/>
      <dgm:t>
        <a:bodyPr/>
        <a:lstStyle/>
        <a:p>
          <a:r>
            <a:rPr lang="en-US"/>
            <a:t>Validation</a:t>
          </a:r>
        </a:p>
      </dgm:t>
    </dgm:pt>
    <dgm:pt modelId="{02E3224C-5612-4343-8088-8E9AFF997BF2}" type="parTrans" cxnId="{456E281D-5B05-471C-8874-679062A48EEB}">
      <dgm:prSet/>
      <dgm:spPr/>
      <dgm:t>
        <a:bodyPr/>
        <a:lstStyle/>
        <a:p>
          <a:endParaRPr lang="en-US"/>
        </a:p>
      </dgm:t>
    </dgm:pt>
    <dgm:pt modelId="{09A353AC-C7BF-46B0-ABF3-60FB40B50E90}" type="sibTrans" cxnId="{456E281D-5B05-471C-8874-679062A48EEB}">
      <dgm:prSet/>
      <dgm:spPr/>
      <dgm:t>
        <a:bodyPr/>
        <a:lstStyle/>
        <a:p>
          <a:endParaRPr lang="en-US"/>
        </a:p>
      </dgm:t>
    </dgm:pt>
    <dgm:pt modelId="{50D5CE60-7F61-414C-BE35-7164D7183596}">
      <dgm:prSet/>
      <dgm:spPr/>
      <dgm:t>
        <a:bodyPr/>
        <a:lstStyle/>
        <a:p>
          <a:r>
            <a:rPr lang="en-US"/>
            <a:t>The process of finding errors by executing the program in a real environment</a:t>
          </a:r>
        </a:p>
      </dgm:t>
    </dgm:pt>
    <dgm:pt modelId="{2E572557-5987-4593-96F1-50EDE6C7C962}" type="parTrans" cxnId="{8C31017A-67A7-48AE-A9AA-48D99C91D305}">
      <dgm:prSet/>
      <dgm:spPr/>
      <dgm:t>
        <a:bodyPr/>
        <a:lstStyle/>
        <a:p>
          <a:endParaRPr lang="en-US"/>
        </a:p>
      </dgm:t>
    </dgm:pt>
    <dgm:pt modelId="{D0FE45B5-16BC-4160-9FB2-C4B9E995C144}" type="sibTrans" cxnId="{8C31017A-67A7-48AE-A9AA-48D99C91D305}">
      <dgm:prSet/>
      <dgm:spPr/>
      <dgm:t>
        <a:bodyPr/>
        <a:lstStyle/>
        <a:p>
          <a:endParaRPr lang="en-US"/>
        </a:p>
      </dgm:t>
    </dgm:pt>
    <dgm:pt modelId="{06FEA03B-D785-4674-A168-CD4C9273D94B}">
      <dgm:prSet/>
      <dgm:spPr/>
      <dgm:t>
        <a:bodyPr/>
        <a:lstStyle/>
        <a:p>
          <a:r>
            <a:rPr lang="en-US"/>
            <a:t>Debugging</a:t>
          </a:r>
        </a:p>
      </dgm:t>
    </dgm:pt>
    <dgm:pt modelId="{6185BFE1-0316-42A2-BA1A-1BA389DBCB32}" type="parTrans" cxnId="{8EC92BE4-05D3-41F3-93A4-54A25FC98033}">
      <dgm:prSet/>
      <dgm:spPr/>
      <dgm:t>
        <a:bodyPr/>
        <a:lstStyle/>
        <a:p>
          <a:endParaRPr lang="en-US"/>
        </a:p>
      </dgm:t>
    </dgm:pt>
    <dgm:pt modelId="{09C53CB3-FED1-47C0-BB5A-BAB2BA415FB2}" type="sibTrans" cxnId="{8EC92BE4-05D3-41F3-93A4-54A25FC98033}">
      <dgm:prSet/>
      <dgm:spPr/>
      <dgm:t>
        <a:bodyPr/>
        <a:lstStyle/>
        <a:p>
          <a:endParaRPr lang="en-US"/>
        </a:p>
      </dgm:t>
    </dgm:pt>
    <dgm:pt modelId="{F0EF25A7-9C8B-41BC-A7BF-20DF0A0BC9C2}">
      <dgm:prSet/>
      <dgm:spPr/>
      <dgm:t>
        <a:bodyPr/>
        <a:lstStyle/>
        <a:p>
          <a:r>
            <a:rPr lang="en-US"/>
            <a:t>Diagnosing the error and correct it</a:t>
          </a:r>
        </a:p>
      </dgm:t>
    </dgm:pt>
    <dgm:pt modelId="{73321F3A-E867-4B52-9C31-27435FE3D182}" type="parTrans" cxnId="{237BFB7D-5B3E-4A66-A9AF-BA53015C1D4A}">
      <dgm:prSet/>
      <dgm:spPr/>
      <dgm:t>
        <a:bodyPr/>
        <a:lstStyle/>
        <a:p>
          <a:endParaRPr lang="en-US"/>
        </a:p>
      </dgm:t>
    </dgm:pt>
    <dgm:pt modelId="{80929291-EB5B-47B5-BC3F-34331DBD34F5}" type="sibTrans" cxnId="{237BFB7D-5B3E-4A66-A9AF-BA53015C1D4A}">
      <dgm:prSet/>
      <dgm:spPr/>
      <dgm:t>
        <a:bodyPr/>
        <a:lstStyle/>
        <a:p>
          <a:endParaRPr lang="en-US"/>
        </a:p>
      </dgm:t>
    </dgm:pt>
    <dgm:pt modelId="{895793EB-3495-429D-9F18-7C00BAC508E4}" type="pres">
      <dgm:prSet presAssocID="{A98970A9-CEB1-40C9-8889-DEB26F101855}" presName="linear" presStyleCnt="0">
        <dgm:presLayoutVars>
          <dgm:animLvl val="lvl"/>
          <dgm:resizeHandles val="exact"/>
        </dgm:presLayoutVars>
      </dgm:prSet>
      <dgm:spPr/>
    </dgm:pt>
    <dgm:pt modelId="{7FAE78FE-7625-4FC0-B247-0EA50AE620A4}" type="pres">
      <dgm:prSet presAssocID="{F820C5F8-DE7B-44E7-A0C9-D15038508B96}" presName="parentText" presStyleLbl="node1" presStyleIdx="0" presStyleCnt="4">
        <dgm:presLayoutVars>
          <dgm:chMax val="0"/>
          <dgm:bulletEnabled val="1"/>
        </dgm:presLayoutVars>
      </dgm:prSet>
      <dgm:spPr/>
    </dgm:pt>
    <dgm:pt modelId="{A2E8FA91-C015-4643-8C21-15CB25B7DC5B}" type="pres">
      <dgm:prSet presAssocID="{F820C5F8-DE7B-44E7-A0C9-D15038508B96}" presName="childText" presStyleLbl="revTx" presStyleIdx="0" presStyleCnt="4">
        <dgm:presLayoutVars>
          <dgm:bulletEnabled val="1"/>
        </dgm:presLayoutVars>
      </dgm:prSet>
      <dgm:spPr/>
    </dgm:pt>
    <dgm:pt modelId="{5DAE5020-BD41-4677-9A6A-85DFDBE6A8FF}" type="pres">
      <dgm:prSet presAssocID="{F0F72065-D0AD-4E0A-85A2-A1AD3613B76F}" presName="parentText" presStyleLbl="node1" presStyleIdx="1" presStyleCnt="4">
        <dgm:presLayoutVars>
          <dgm:chMax val="0"/>
          <dgm:bulletEnabled val="1"/>
        </dgm:presLayoutVars>
      </dgm:prSet>
      <dgm:spPr/>
    </dgm:pt>
    <dgm:pt modelId="{A1DBE9AA-0DDF-4657-80E0-7F95C2A49CFE}" type="pres">
      <dgm:prSet presAssocID="{F0F72065-D0AD-4E0A-85A2-A1AD3613B76F}" presName="childText" presStyleLbl="revTx" presStyleIdx="1" presStyleCnt="4">
        <dgm:presLayoutVars>
          <dgm:bulletEnabled val="1"/>
        </dgm:presLayoutVars>
      </dgm:prSet>
      <dgm:spPr/>
    </dgm:pt>
    <dgm:pt modelId="{60A824D2-9EB4-43E2-B806-D8C49B28AA9A}" type="pres">
      <dgm:prSet presAssocID="{AA03EC9B-953A-4EDD-A00F-1A87B84610EF}" presName="parentText" presStyleLbl="node1" presStyleIdx="2" presStyleCnt="4">
        <dgm:presLayoutVars>
          <dgm:chMax val="0"/>
          <dgm:bulletEnabled val="1"/>
        </dgm:presLayoutVars>
      </dgm:prSet>
      <dgm:spPr/>
    </dgm:pt>
    <dgm:pt modelId="{9976B635-DD6A-44D9-BF1D-5475FC86A182}" type="pres">
      <dgm:prSet presAssocID="{AA03EC9B-953A-4EDD-A00F-1A87B84610EF}" presName="childText" presStyleLbl="revTx" presStyleIdx="2" presStyleCnt="4">
        <dgm:presLayoutVars>
          <dgm:bulletEnabled val="1"/>
        </dgm:presLayoutVars>
      </dgm:prSet>
      <dgm:spPr/>
    </dgm:pt>
    <dgm:pt modelId="{D2A59D71-D067-4BA9-ACAB-1F3C633F846B}" type="pres">
      <dgm:prSet presAssocID="{06FEA03B-D785-4674-A168-CD4C9273D94B}" presName="parentText" presStyleLbl="node1" presStyleIdx="3" presStyleCnt="4">
        <dgm:presLayoutVars>
          <dgm:chMax val="0"/>
          <dgm:bulletEnabled val="1"/>
        </dgm:presLayoutVars>
      </dgm:prSet>
      <dgm:spPr/>
    </dgm:pt>
    <dgm:pt modelId="{B2BA738B-882D-4C3E-9DF0-4124760574F6}" type="pres">
      <dgm:prSet presAssocID="{06FEA03B-D785-4674-A168-CD4C9273D94B}" presName="childText" presStyleLbl="revTx" presStyleIdx="3" presStyleCnt="4">
        <dgm:presLayoutVars>
          <dgm:bulletEnabled val="1"/>
        </dgm:presLayoutVars>
      </dgm:prSet>
      <dgm:spPr/>
    </dgm:pt>
  </dgm:ptLst>
  <dgm:cxnLst>
    <dgm:cxn modelId="{D01C0A11-BBE2-40A3-A871-E51E227CC707}" srcId="{A98970A9-CEB1-40C9-8889-DEB26F101855}" destId="{F0F72065-D0AD-4E0A-85A2-A1AD3613B76F}" srcOrd="1" destOrd="0" parTransId="{16B21425-5CC6-47E9-ADFA-5B1C294C8A31}" sibTransId="{9EA72A75-C923-4346-B340-60733FDC945C}"/>
    <dgm:cxn modelId="{9B914F13-6711-498B-8350-F00C8E81F118}" type="presOf" srcId="{F0F72065-D0AD-4E0A-85A2-A1AD3613B76F}" destId="{5DAE5020-BD41-4677-9A6A-85DFDBE6A8FF}" srcOrd="0" destOrd="0" presId="urn:microsoft.com/office/officeart/2005/8/layout/vList2"/>
    <dgm:cxn modelId="{50B7DC1A-6A50-4F27-85BE-76D35C47E8C6}" type="presOf" srcId="{8DB90053-D1C3-4CF0-AB5B-2D5BA2F647F0}" destId="{A2E8FA91-C015-4643-8C21-15CB25B7DC5B}" srcOrd="0" destOrd="0" presId="urn:microsoft.com/office/officeart/2005/8/layout/vList2"/>
    <dgm:cxn modelId="{456E281D-5B05-471C-8874-679062A48EEB}" srcId="{A98970A9-CEB1-40C9-8889-DEB26F101855}" destId="{AA03EC9B-953A-4EDD-A00F-1A87B84610EF}" srcOrd="2" destOrd="0" parTransId="{02E3224C-5612-4343-8088-8E9AFF997BF2}" sibTransId="{09A353AC-C7BF-46B0-ABF3-60FB40B50E90}"/>
    <dgm:cxn modelId="{F043141F-0844-4DE7-B10E-D443425FEEC2}" type="presOf" srcId="{F0EF25A7-9C8B-41BC-A7BF-20DF0A0BC9C2}" destId="{B2BA738B-882D-4C3E-9DF0-4124760574F6}" srcOrd="0" destOrd="0" presId="urn:microsoft.com/office/officeart/2005/8/layout/vList2"/>
    <dgm:cxn modelId="{2995C922-0C68-4684-9AC7-FB172F4B58C4}" type="presOf" srcId="{06FEA03B-D785-4674-A168-CD4C9273D94B}" destId="{D2A59D71-D067-4BA9-ACAB-1F3C633F846B}" srcOrd="0" destOrd="0" presId="urn:microsoft.com/office/officeart/2005/8/layout/vList2"/>
    <dgm:cxn modelId="{F6C43026-F232-4E4C-8148-C77CDB0E12A4}" type="presOf" srcId="{AA03EC9B-953A-4EDD-A00F-1A87B84610EF}" destId="{60A824D2-9EB4-43E2-B806-D8C49B28AA9A}" srcOrd="0" destOrd="0" presId="urn:microsoft.com/office/officeart/2005/8/layout/vList2"/>
    <dgm:cxn modelId="{D648A552-9464-4120-842F-39D6610F8AEA}" type="presOf" srcId="{4B656390-6D71-4E1E-B021-B86468D8FB81}" destId="{A1DBE9AA-0DDF-4657-80E0-7F95C2A49CFE}" srcOrd="0" destOrd="0" presId="urn:microsoft.com/office/officeart/2005/8/layout/vList2"/>
    <dgm:cxn modelId="{8C31017A-67A7-48AE-A9AA-48D99C91D305}" srcId="{AA03EC9B-953A-4EDD-A00F-1A87B84610EF}" destId="{50D5CE60-7F61-414C-BE35-7164D7183596}" srcOrd="0" destOrd="0" parTransId="{2E572557-5987-4593-96F1-50EDE6C7C962}" sibTransId="{D0FE45B5-16BC-4160-9FB2-C4B9E995C144}"/>
    <dgm:cxn modelId="{3B750F5A-E29B-4CEB-AF91-99C9F90D483D}" srcId="{F0F72065-D0AD-4E0A-85A2-A1AD3613B76F}" destId="{4B656390-6D71-4E1E-B021-B86468D8FB81}" srcOrd="0" destOrd="0" parTransId="{1E4A3BEA-7798-4DEE-BDC6-14DC87639759}" sibTransId="{AF3D091D-AE38-4DDF-A0A9-4C88E4222C7A}"/>
    <dgm:cxn modelId="{237BFB7D-5B3E-4A66-A9AF-BA53015C1D4A}" srcId="{06FEA03B-D785-4674-A168-CD4C9273D94B}" destId="{F0EF25A7-9C8B-41BC-A7BF-20DF0A0BC9C2}" srcOrd="0" destOrd="0" parTransId="{73321F3A-E867-4B52-9C31-27435FE3D182}" sibTransId="{80929291-EB5B-47B5-BC3F-34331DBD34F5}"/>
    <dgm:cxn modelId="{9BC2BC8E-9880-4B26-BF65-05268009E478}" type="presOf" srcId="{50D5CE60-7F61-414C-BE35-7164D7183596}" destId="{9976B635-DD6A-44D9-BF1D-5475FC86A182}" srcOrd="0" destOrd="0" presId="urn:microsoft.com/office/officeart/2005/8/layout/vList2"/>
    <dgm:cxn modelId="{C53EBD9A-F247-4FDF-A24C-31E0133E22A7}" srcId="{F820C5F8-DE7B-44E7-A0C9-D15038508B96}" destId="{8DB90053-D1C3-4CF0-AB5B-2D5BA2F647F0}" srcOrd="0" destOrd="0" parTransId="{2D0E944E-8499-47A8-A459-8D104E2CBC4F}" sibTransId="{8047359F-EB6E-4930-AD2D-09A93103C6C0}"/>
    <dgm:cxn modelId="{9E7446DD-3518-4313-A8FB-3215CAF075BE}" type="presOf" srcId="{A98970A9-CEB1-40C9-8889-DEB26F101855}" destId="{895793EB-3495-429D-9F18-7C00BAC508E4}" srcOrd="0" destOrd="0" presId="urn:microsoft.com/office/officeart/2005/8/layout/vList2"/>
    <dgm:cxn modelId="{8EC92BE4-05D3-41F3-93A4-54A25FC98033}" srcId="{A98970A9-CEB1-40C9-8889-DEB26F101855}" destId="{06FEA03B-D785-4674-A168-CD4C9273D94B}" srcOrd="3" destOrd="0" parTransId="{6185BFE1-0316-42A2-BA1A-1BA389DBCB32}" sibTransId="{09C53CB3-FED1-47C0-BB5A-BAB2BA415FB2}"/>
    <dgm:cxn modelId="{1C4003EA-08DB-44E2-B293-B03F8A313592}" srcId="{A98970A9-CEB1-40C9-8889-DEB26F101855}" destId="{F820C5F8-DE7B-44E7-A0C9-D15038508B96}" srcOrd="0" destOrd="0" parTransId="{F8316780-854D-4DCB-8BD4-A2CD695E1091}" sibTransId="{A1532D1C-505A-4D11-8E69-D2C54EAFBAF7}"/>
    <dgm:cxn modelId="{A6BA37F5-0489-4050-A0B3-5453F4A10F69}" type="presOf" srcId="{F820C5F8-DE7B-44E7-A0C9-D15038508B96}" destId="{7FAE78FE-7625-4FC0-B247-0EA50AE620A4}" srcOrd="0" destOrd="0" presId="urn:microsoft.com/office/officeart/2005/8/layout/vList2"/>
    <dgm:cxn modelId="{FD53C957-0130-4065-A012-4D295B5414FA}" type="presParOf" srcId="{895793EB-3495-429D-9F18-7C00BAC508E4}" destId="{7FAE78FE-7625-4FC0-B247-0EA50AE620A4}" srcOrd="0" destOrd="0" presId="urn:microsoft.com/office/officeart/2005/8/layout/vList2"/>
    <dgm:cxn modelId="{E2210CE8-EEA1-4195-B26D-250A79E276C8}" type="presParOf" srcId="{895793EB-3495-429D-9F18-7C00BAC508E4}" destId="{A2E8FA91-C015-4643-8C21-15CB25B7DC5B}" srcOrd="1" destOrd="0" presId="urn:microsoft.com/office/officeart/2005/8/layout/vList2"/>
    <dgm:cxn modelId="{F8FC399A-FE00-4562-A02B-A387DC6350DE}" type="presParOf" srcId="{895793EB-3495-429D-9F18-7C00BAC508E4}" destId="{5DAE5020-BD41-4677-9A6A-85DFDBE6A8FF}" srcOrd="2" destOrd="0" presId="urn:microsoft.com/office/officeart/2005/8/layout/vList2"/>
    <dgm:cxn modelId="{4A950F94-F997-4439-A17A-865BDFE4466D}" type="presParOf" srcId="{895793EB-3495-429D-9F18-7C00BAC508E4}" destId="{A1DBE9AA-0DDF-4657-80E0-7F95C2A49CFE}" srcOrd="3" destOrd="0" presId="urn:microsoft.com/office/officeart/2005/8/layout/vList2"/>
    <dgm:cxn modelId="{3D819E6D-5FC4-431B-B222-6B7F93EA0C18}" type="presParOf" srcId="{895793EB-3495-429D-9F18-7C00BAC508E4}" destId="{60A824D2-9EB4-43E2-B806-D8C49B28AA9A}" srcOrd="4" destOrd="0" presId="urn:microsoft.com/office/officeart/2005/8/layout/vList2"/>
    <dgm:cxn modelId="{527032A9-95B3-4180-AC5C-36FF1505D3DA}" type="presParOf" srcId="{895793EB-3495-429D-9F18-7C00BAC508E4}" destId="{9976B635-DD6A-44D9-BF1D-5475FC86A182}" srcOrd="5" destOrd="0" presId="urn:microsoft.com/office/officeart/2005/8/layout/vList2"/>
    <dgm:cxn modelId="{98A333CD-FB0A-435D-A630-191760B32F9F}" type="presParOf" srcId="{895793EB-3495-429D-9F18-7C00BAC508E4}" destId="{D2A59D71-D067-4BA9-ACAB-1F3C633F846B}" srcOrd="6" destOrd="0" presId="urn:microsoft.com/office/officeart/2005/8/layout/vList2"/>
    <dgm:cxn modelId="{0F2A0E8A-F86F-4330-949C-24863D0FEEC7}" type="presParOf" srcId="{895793EB-3495-429D-9F18-7C00BAC508E4}" destId="{B2BA738B-882D-4C3E-9DF0-4124760574F6}"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805DAA-CAE0-4D3D-A663-1399C4DDD6D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E55C564-B797-4761-A61F-BEF969C6E8DF}">
      <dgm:prSet/>
      <dgm:spPr/>
      <dgm:t>
        <a:bodyPr/>
        <a:lstStyle/>
        <a:p>
          <a:r>
            <a:rPr lang="en-US"/>
            <a:t>Counterproductive and hard to learn [1]</a:t>
          </a:r>
        </a:p>
      </dgm:t>
    </dgm:pt>
    <dgm:pt modelId="{84F45D99-3FF7-4309-A2CF-D952BFE196D3}" type="parTrans" cxnId="{244A4E1B-BF7D-4C5B-9815-767BD308A0D9}">
      <dgm:prSet/>
      <dgm:spPr/>
      <dgm:t>
        <a:bodyPr/>
        <a:lstStyle/>
        <a:p>
          <a:endParaRPr lang="en-US"/>
        </a:p>
      </dgm:t>
    </dgm:pt>
    <dgm:pt modelId="{31F7A46A-22B6-469B-939D-7EB6243A60D6}" type="sibTrans" cxnId="{244A4E1B-BF7D-4C5B-9815-767BD308A0D9}">
      <dgm:prSet/>
      <dgm:spPr/>
      <dgm:t>
        <a:bodyPr/>
        <a:lstStyle/>
        <a:p>
          <a:endParaRPr lang="en-US"/>
        </a:p>
      </dgm:t>
    </dgm:pt>
    <dgm:pt modelId="{EF54F19C-4152-48C0-8EE8-00312106D944}">
      <dgm:prSet/>
      <dgm:spPr/>
      <dgm:t>
        <a:bodyPr/>
        <a:lstStyle/>
        <a:p>
          <a:r>
            <a:rPr lang="en-US"/>
            <a:t>Difficult in Some Situations</a:t>
          </a:r>
        </a:p>
      </dgm:t>
    </dgm:pt>
    <dgm:pt modelId="{A8CD2B97-0E8D-498A-A0CA-7237BEE188EB}" type="parTrans" cxnId="{C150AC78-0748-4AFA-8529-599ADC830650}">
      <dgm:prSet/>
      <dgm:spPr/>
      <dgm:t>
        <a:bodyPr/>
        <a:lstStyle/>
        <a:p>
          <a:endParaRPr lang="en-US"/>
        </a:p>
      </dgm:t>
    </dgm:pt>
    <dgm:pt modelId="{81BD311B-CDBA-49B2-87D2-2457D3F41914}" type="sibTrans" cxnId="{C150AC78-0748-4AFA-8529-599ADC830650}">
      <dgm:prSet/>
      <dgm:spPr/>
      <dgm:t>
        <a:bodyPr/>
        <a:lstStyle/>
        <a:p>
          <a:endParaRPr lang="en-US"/>
        </a:p>
      </dgm:t>
    </dgm:pt>
    <dgm:pt modelId="{7CA12BE0-4D5E-4104-903A-8CA16DDFF674}">
      <dgm:prSet/>
      <dgm:spPr/>
      <dgm:t>
        <a:bodyPr/>
        <a:lstStyle/>
        <a:p>
          <a:r>
            <a:rPr lang="en-US"/>
            <a:t>GUIs, Relational Databases, Web Service</a:t>
          </a:r>
        </a:p>
      </dgm:t>
    </dgm:pt>
    <dgm:pt modelId="{B4F3941A-27D1-46C7-B40A-AA15378BAE19}" type="parTrans" cxnId="{9C48A809-9053-4AF7-B2AE-15219EC0B00F}">
      <dgm:prSet/>
      <dgm:spPr/>
      <dgm:t>
        <a:bodyPr/>
        <a:lstStyle/>
        <a:p>
          <a:endParaRPr lang="en-US"/>
        </a:p>
      </dgm:t>
    </dgm:pt>
    <dgm:pt modelId="{31FCF19D-7022-4B0A-8BF5-10452BBB6543}" type="sibTrans" cxnId="{9C48A809-9053-4AF7-B2AE-15219EC0B00F}">
      <dgm:prSet/>
      <dgm:spPr/>
      <dgm:t>
        <a:bodyPr/>
        <a:lstStyle/>
        <a:p>
          <a:endParaRPr lang="en-US"/>
        </a:p>
      </dgm:t>
    </dgm:pt>
    <dgm:pt modelId="{F0C524C9-BBFA-4080-8127-4B028989EBE1}">
      <dgm:prSet/>
      <dgm:spPr/>
      <dgm:t>
        <a:bodyPr/>
        <a:lstStyle/>
        <a:p>
          <a:r>
            <a:rPr lang="en-US"/>
            <a:t>Requires mock objects</a:t>
          </a:r>
        </a:p>
      </dgm:t>
    </dgm:pt>
    <dgm:pt modelId="{C8FAF670-C626-41E2-8762-6BD6B9625153}" type="parTrans" cxnId="{3A8FF962-6DEC-460E-925A-F61CB5EDF2A7}">
      <dgm:prSet/>
      <dgm:spPr/>
      <dgm:t>
        <a:bodyPr/>
        <a:lstStyle/>
        <a:p>
          <a:endParaRPr lang="en-US"/>
        </a:p>
      </dgm:t>
    </dgm:pt>
    <dgm:pt modelId="{AA782177-B25D-4CF2-8DFA-98BE9137D266}" type="sibTrans" cxnId="{3A8FF962-6DEC-460E-925A-F61CB5EDF2A7}">
      <dgm:prSet/>
      <dgm:spPr/>
      <dgm:t>
        <a:bodyPr/>
        <a:lstStyle/>
        <a:p>
          <a:endParaRPr lang="en-US"/>
        </a:p>
      </dgm:t>
    </dgm:pt>
    <dgm:pt modelId="{2AD24CC9-5EA7-40E1-A4B9-BA802E5C33D9}">
      <dgm:prSet/>
      <dgm:spPr/>
      <dgm:t>
        <a:bodyPr/>
        <a:lstStyle/>
        <a:p>
          <a:r>
            <a:rPr lang="en-US"/>
            <a:t>TDD does not often include an upfront design [2]</a:t>
          </a:r>
        </a:p>
      </dgm:t>
    </dgm:pt>
    <dgm:pt modelId="{7BC1C2F0-3507-477F-9E31-60F5FBE7007A}" type="parTrans" cxnId="{C58C7DD7-5E33-4D21-A277-17BBF3F16A94}">
      <dgm:prSet/>
      <dgm:spPr/>
      <dgm:t>
        <a:bodyPr/>
        <a:lstStyle/>
        <a:p>
          <a:endParaRPr lang="en-US"/>
        </a:p>
      </dgm:t>
    </dgm:pt>
    <dgm:pt modelId="{C5F50921-099B-48B2-BE85-240AC233E040}" type="sibTrans" cxnId="{C58C7DD7-5E33-4D21-A277-17BBF3F16A94}">
      <dgm:prSet/>
      <dgm:spPr/>
      <dgm:t>
        <a:bodyPr/>
        <a:lstStyle/>
        <a:p>
          <a:endParaRPr lang="en-US"/>
        </a:p>
      </dgm:t>
    </dgm:pt>
    <dgm:pt modelId="{1CEA0D6C-96EB-4B95-A26B-6119755FCB87}">
      <dgm:prSet/>
      <dgm:spPr/>
      <dgm:t>
        <a:bodyPr/>
        <a:lstStyle/>
        <a:p>
          <a:r>
            <a:rPr lang="en-US"/>
            <a:t>Focus is on implementation and less on the logical structure</a:t>
          </a:r>
        </a:p>
      </dgm:t>
    </dgm:pt>
    <dgm:pt modelId="{94A26073-A6C3-4063-90C7-E10989E1CAE5}" type="parTrans" cxnId="{BA8A2BC6-8C93-473B-93D5-864C7883C67C}">
      <dgm:prSet/>
      <dgm:spPr/>
      <dgm:t>
        <a:bodyPr/>
        <a:lstStyle/>
        <a:p>
          <a:endParaRPr lang="en-US"/>
        </a:p>
      </dgm:t>
    </dgm:pt>
    <dgm:pt modelId="{DD67B03A-521B-42BC-8A91-F5EF83F4AE08}" type="sibTrans" cxnId="{BA8A2BC6-8C93-473B-93D5-864C7883C67C}">
      <dgm:prSet/>
      <dgm:spPr/>
      <dgm:t>
        <a:bodyPr/>
        <a:lstStyle/>
        <a:p>
          <a:endParaRPr lang="en-US"/>
        </a:p>
      </dgm:t>
    </dgm:pt>
    <dgm:pt modelId="{2A341C53-0D96-4A7D-AB92-43D2C929D8C3}" type="pres">
      <dgm:prSet presAssocID="{18805DAA-CAE0-4D3D-A663-1399C4DDD6DE}" presName="linear" presStyleCnt="0">
        <dgm:presLayoutVars>
          <dgm:animLvl val="lvl"/>
          <dgm:resizeHandles val="exact"/>
        </dgm:presLayoutVars>
      </dgm:prSet>
      <dgm:spPr/>
    </dgm:pt>
    <dgm:pt modelId="{E05D3ED3-93F1-438E-89A5-DA33E1D34104}" type="pres">
      <dgm:prSet presAssocID="{FE55C564-B797-4761-A61F-BEF969C6E8DF}" presName="parentText" presStyleLbl="node1" presStyleIdx="0" presStyleCnt="3">
        <dgm:presLayoutVars>
          <dgm:chMax val="0"/>
          <dgm:bulletEnabled val="1"/>
        </dgm:presLayoutVars>
      </dgm:prSet>
      <dgm:spPr/>
    </dgm:pt>
    <dgm:pt modelId="{61D238F7-798C-4AB7-94E1-B258D0394B2A}" type="pres">
      <dgm:prSet presAssocID="{31F7A46A-22B6-469B-939D-7EB6243A60D6}" presName="spacer" presStyleCnt="0"/>
      <dgm:spPr/>
    </dgm:pt>
    <dgm:pt modelId="{EB78C9DD-C491-41AB-95B3-138BAAF91732}" type="pres">
      <dgm:prSet presAssocID="{EF54F19C-4152-48C0-8EE8-00312106D944}" presName="parentText" presStyleLbl="node1" presStyleIdx="1" presStyleCnt="3">
        <dgm:presLayoutVars>
          <dgm:chMax val="0"/>
          <dgm:bulletEnabled val="1"/>
        </dgm:presLayoutVars>
      </dgm:prSet>
      <dgm:spPr/>
    </dgm:pt>
    <dgm:pt modelId="{2992CFF1-546E-4AB4-B677-5198C224B972}" type="pres">
      <dgm:prSet presAssocID="{EF54F19C-4152-48C0-8EE8-00312106D944}" presName="childText" presStyleLbl="revTx" presStyleIdx="0" presStyleCnt="2">
        <dgm:presLayoutVars>
          <dgm:bulletEnabled val="1"/>
        </dgm:presLayoutVars>
      </dgm:prSet>
      <dgm:spPr/>
    </dgm:pt>
    <dgm:pt modelId="{5C57F139-D4BB-4F60-9AA2-7B8B17292633}" type="pres">
      <dgm:prSet presAssocID="{2AD24CC9-5EA7-40E1-A4B9-BA802E5C33D9}" presName="parentText" presStyleLbl="node1" presStyleIdx="2" presStyleCnt="3">
        <dgm:presLayoutVars>
          <dgm:chMax val="0"/>
          <dgm:bulletEnabled val="1"/>
        </dgm:presLayoutVars>
      </dgm:prSet>
      <dgm:spPr/>
    </dgm:pt>
    <dgm:pt modelId="{B9E81AD5-0902-4AF3-A0AA-77AA594336B5}" type="pres">
      <dgm:prSet presAssocID="{2AD24CC9-5EA7-40E1-A4B9-BA802E5C33D9}" presName="childText" presStyleLbl="revTx" presStyleIdx="1" presStyleCnt="2">
        <dgm:presLayoutVars>
          <dgm:bulletEnabled val="1"/>
        </dgm:presLayoutVars>
      </dgm:prSet>
      <dgm:spPr/>
    </dgm:pt>
  </dgm:ptLst>
  <dgm:cxnLst>
    <dgm:cxn modelId="{9C48A809-9053-4AF7-B2AE-15219EC0B00F}" srcId="{EF54F19C-4152-48C0-8EE8-00312106D944}" destId="{7CA12BE0-4D5E-4104-903A-8CA16DDFF674}" srcOrd="0" destOrd="0" parTransId="{B4F3941A-27D1-46C7-B40A-AA15378BAE19}" sibTransId="{31FCF19D-7022-4B0A-8BF5-10452BBB6543}"/>
    <dgm:cxn modelId="{244A4E1B-BF7D-4C5B-9815-767BD308A0D9}" srcId="{18805DAA-CAE0-4D3D-A663-1399C4DDD6DE}" destId="{FE55C564-B797-4761-A61F-BEF969C6E8DF}" srcOrd="0" destOrd="0" parTransId="{84F45D99-3FF7-4309-A2CF-D952BFE196D3}" sibTransId="{31F7A46A-22B6-469B-939D-7EB6243A60D6}"/>
    <dgm:cxn modelId="{FA260124-B2D0-4E43-8571-6698E0319806}" type="presOf" srcId="{2AD24CC9-5EA7-40E1-A4B9-BA802E5C33D9}" destId="{5C57F139-D4BB-4F60-9AA2-7B8B17292633}" srcOrd="0" destOrd="0" presId="urn:microsoft.com/office/officeart/2005/8/layout/vList2"/>
    <dgm:cxn modelId="{DEE41C24-8490-4B64-B390-3866899A103D}" type="presOf" srcId="{FE55C564-B797-4761-A61F-BEF969C6E8DF}" destId="{E05D3ED3-93F1-438E-89A5-DA33E1D34104}" srcOrd="0" destOrd="0" presId="urn:microsoft.com/office/officeart/2005/8/layout/vList2"/>
    <dgm:cxn modelId="{E1297930-809F-43C8-AA32-82067B9F2A10}" type="presOf" srcId="{18805DAA-CAE0-4D3D-A663-1399C4DDD6DE}" destId="{2A341C53-0D96-4A7D-AB92-43D2C929D8C3}" srcOrd="0" destOrd="0" presId="urn:microsoft.com/office/officeart/2005/8/layout/vList2"/>
    <dgm:cxn modelId="{096A1B34-30E7-40E7-A9F8-FAB96E310AB8}" type="presOf" srcId="{F0C524C9-BBFA-4080-8127-4B028989EBE1}" destId="{2992CFF1-546E-4AB4-B677-5198C224B972}" srcOrd="0" destOrd="1" presId="urn:microsoft.com/office/officeart/2005/8/layout/vList2"/>
    <dgm:cxn modelId="{9DBA9A5D-CFF3-4267-B851-56960F3306F3}" type="presOf" srcId="{1CEA0D6C-96EB-4B95-A26B-6119755FCB87}" destId="{B9E81AD5-0902-4AF3-A0AA-77AA594336B5}" srcOrd="0" destOrd="0" presId="urn:microsoft.com/office/officeart/2005/8/layout/vList2"/>
    <dgm:cxn modelId="{3A8FF962-6DEC-460E-925A-F61CB5EDF2A7}" srcId="{EF54F19C-4152-48C0-8EE8-00312106D944}" destId="{F0C524C9-BBFA-4080-8127-4B028989EBE1}" srcOrd="1" destOrd="0" parTransId="{C8FAF670-C626-41E2-8762-6BD6B9625153}" sibTransId="{AA782177-B25D-4CF2-8DFA-98BE9137D266}"/>
    <dgm:cxn modelId="{C150AC78-0748-4AFA-8529-599ADC830650}" srcId="{18805DAA-CAE0-4D3D-A663-1399C4DDD6DE}" destId="{EF54F19C-4152-48C0-8EE8-00312106D944}" srcOrd="1" destOrd="0" parTransId="{A8CD2B97-0E8D-498A-A0CA-7237BEE188EB}" sibTransId="{81BD311B-CDBA-49B2-87D2-2457D3F41914}"/>
    <dgm:cxn modelId="{5B20858B-41FC-4BD4-8288-E4829C9F0B8B}" type="presOf" srcId="{EF54F19C-4152-48C0-8EE8-00312106D944}" destId="{EB78C9DD-C491-41AB-95B3-138BAAF91732}" srcOrd="0" destOrd="0" presId="urn:microsoft.com/office/officeart/2005/8/layout/vList2"/>
    <dgm:cxn modelId="{BA8A2BC6-8C93-473B-93D5-864C7883C67C}" srcId="{2AD24CC9-5EA7-40E1-A4B9-BA802E5C33D9}" destId="{1CEA0D6C-96EB-4B95-A26B-6119755FCB87}" srcOrd="0" destOrd="0" parTransId="{94A26073-A6C3-4063-90C7-E10989E1CAE5}" sibTransId="{DD67B03A-521B-42BC-8A91-F5EF83F4AE08}"/>
    <dgm:cxn modelId="{C58C7DD7-5E33-4D21-A277-17BBF3F16A94}" srcId="{18805DAA-CAE0-4D3D-A663-1399C4DDD6DE}" destId="{2AD24CC9-5EA7-40E1-A4B9-BA802E5C33D9}" srcOrd="2" destOrd="0" parTransId="{7BC1C2F0-3507-477F-9E31-60F5FBE7007A}" sibTransId="{C5F50921-099B-48B2-BE85-240AC233E040}"/>
    <dgm:cxn modelId="{CCE770E6-2F8C-4A6A-87D4-1EE3F68E17DD}" type="presOf" srcId="{7CA12BE0-4D5E-4104-903A-8CA16DDFF674}" destId="{2992CFF1-546E-4AB4-B677-5198C224B972}" srcOrd="0" destOrd="0" presId="urn:microsoft.com/office/officeart/2005/8/layout/vList2"/>
    <dgm:cxn modelId="{2551654C-575D-48BF-B4B5-E47EF55CC910}" type="presParOf" srcId="{2A341C53-0D96-4A7D-AB92-43D2C929D8C3}" destId="{E05D3ED3-93F1-438E-89A5-DA33E1D34104}" srcOrd="0" destOrd="0" presId="urn:microsoft.com/office/officeart/2005/8/layout/vList2"/>
    <dgm:cxn modelId="{46DE4008-78C8-4714-95BB-D5C46238B212}" type="presParOf" srcId="{2A341C53-0D96-4A7D-AB92-43D2C929D8C3}" destId="{61D238F7-798C-4AB7-94E1-B258D0394B2A}" srcOrd="1" destOrd="0" presId="urn:microsoft.com/office/officeart/2005/8/layout/vList2"/>
    <dgm:cxn modelId="{8DE58F90-C508-4E8C-8315-C20857E9BA84}" type="presParOf" srcId="{2A341C53-0D96-4A7D-AB92-43D2C929D8C3}" destId="{EB78C9DD-C491-41AB-95B3-138BAAF91732}" srcOrd="2" destOrd="0" presId="urn:microsoft.com/office/officeart/2005/8/layout/vList2"/>
    <dgm:cxn modelId="{338D7B14-0F6C-459D-ABE6-69EABC9E9E1E}" type="presParOf" srcId="{2A341C53-0D96-4A7D-AB92-43D2C929D8C3}" destId="{2992CFF1-546E-4AB4-B677-5198C224B972}" srcOrd="3" destOrd="0" presId="urn:microsoft.com/office/officeart/2005/8/layout/vList2"/>
    <dgm:cxn modelId="{11BE625D-F344-43B4-B0C1-E64B28395806}" type="presParOf" srcId="{2A341C53-0D96-4A7D-AB92-43D2C929D8C3}" destId="{5C57F139-D4BB-4F60-9AA2-7B8B17292633}" srcOrd="4" destOrd="0" presId="urn:microsoft.com/office/officeart/2005/8/layout/vList2"/>
    <dgm:cxn modelId="{190ABF47-B069-47CF-A564-9207E3B834EC}" type="presParOf" srcId="{2A341C53-0D96-4A7D-AB92-43D2C929D8C3}" destId="{B9E81AD5-0902-4AF3-A0AA-77AA594336B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1D6C45-ED1E-4673-BBBB-806C9F825A2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BD7A4BA-6741-4D07-B2C5-A2626F559928}">
      <dgm:prSet/>
      <dgm:spPr/>
      <dgm:t>
        <a:bodyPr/>
        <a:lstStyle/>
        <a:p>
          <a:r>
            <a:rPr lang="en-US"/>
            <a:t>Unit Testing (White Box)</a:t>
          </a:r>
        </a:p>
      </dgm:t>
    </dgm:pt>
    <dgm:pt modelId="{638E0A41-04FC-4500-96F1-0B9F222A4C0E}" type="parTrans" cxnId="{7FDE7D62-33F5-499E-8AE6-A214CD5E3D06}">
      <dgm:prSet/>
      <dgm:spPr/>
      <dgm:t>
        <a:bodyPr/>
        <a:lstStyle/>
        <a:p>
          <a:endParaRPr lang="en-US"/>
        </a:p>
      </dgm:t>
    </dgm:pt>
    <dgm:pt modelId="{B616F0C6-6D1B-40C1-A073-40C1F66105C5}" type="sibTrans" cxnId="{7FDE7D62-33F5-499E-8AE6-A214CD5E3D06}">
      <dgm:prSet/>
      <dgm:spPr/>
      <dgm:t>
        <a:bodyPr/>
        <a:lstStyle/>
        <a:p>
          <a:endParaRPr lang="en-US"/>
        </a:p>
      </dgm:t>
    </dgm:pt>
    <dgm:pt modelId="{F137FECD-4583-4932-832E-E9374EA1047A}">
      <dgm:prSet/>
      <dgm:spPr/>
      <dgm:t>
        <a:bodyPr/>
        <a:lstStyle/>
        <a:p>
          <a:r>
            <a:rPr lang="en-US"/>
            <a:t>Integration Testing</a:t>
          </a:r>
        </a:p>
      </dgm:t>
    </dgm:pt>
    <dgm:pt modelId="{82F64D65-FBC1-47D5-9340-D66A8626805D}" type="parTrans" cxnId="{E0B915F0-06DC-40D5-9F37-344D47FD0838}">
      <dgm:prSet/>
      <dgm:spPr/>
      <dgm:t>
        <a:bodyPr/>
        <a:lstStyle/>
        <a:p>
          <a:endParaRPr lang="en-US"/>
        </a:p>
      </dgm:t>
    </dgm:pt>
    <dgm:pt modelId="{7D100FA2-522E-4A97-8350-15516B600602}" type="sibTrans" cxnId="{E0B915F0-06DC-40D5-9F37-344D47FD0838}">
      <dgm:prSet/>
      <dgm:spPr/>
      <dgm:t>
        <a:bodyPr/>
        <a:lstStyle/>
        <a:p>
          <a:endParaRPr lang="en-US"/>
        </a:p>
      </dgm:t>
    </dgm:pt>
    <dgm:pt modelId="{9E1DFB5B-7767-4A6C-B3EE-DB1B0351A539}">
      <dgm:prSet/>
      <dgm:spPr/>
      <dgm:t>
        <a:bodyPr/>
        <a:lstStyle/>
        <a:p>
          <a:r>
            <a:rPr lang="en-US"/>
            <a:t>Function Testing (Black Box)</a:t>
          </a:r>
        </a:p>
      </dgm:t>
    </dgm:pt>
    <dgm:pt modelId="{9D577155-51AF-439A-8976-38A3AB65E127}" type="parTrans" cxnId="{FA5BA90C-2FB9-4FBB-A5EB-426CB8BCB65E}">
      <dgm:prSet/>
      <dgm:spPr/>
      <dgm:t>
        <a:bodyPr/>
        <a:lstStyle/>
        <a:p>
          <a:endParaRPr lang="en-US"/>
        </a:p>
      </dgm:t>
    </dgm:pt>
    <dgm:pt modelId="{E5D36E60-F7C9-48BB-89E1-68AC8BE2CDC1}" type="sibTrans" cxnId="{FA5BA90C-2FB9-4FBB-A5EB-426CB8BCB65E}">
      <dgm:prSet/>
      <dgm:spPr/>
      <dgm:t>
        <a:bodyPr/>
        <a:lstStyle/>
        <a:p>
          <a:endParaRPr lang="en-US"/>
        </a:p>
      </dgm:t>
    </dgm:pt>
    <dgm:pt modelId="{A3E28D88-44A1-4D1B-8D69-C5F023D2DEA8}">
      <dgm:prSet/>
      <dgm:spPr/>
      <dgm:t>
        <a:bodyPr/>
        <a:lstStyle/>
        <a:p>
          <a:r>
            <a:rPr lang="en-US"/>
            <a:t>Regression Testing</a:t>
          </a:r>
        </a:p>
      </dgm:t>
    </dgm:pt>
    <dgm:pt modelId="{85B3C6F1-8CD4-4B44-B82E-AA8E6D7BE97C}" type="parTrans" cxnId="{0C97D5BB-0135-47FC-AEC2-8BC185CC5914}">
      <dgm:prSet/>
      <dgm:spPr/>
      <dgm:t>
        <a:bodyPr/>
        <a:lstStyle/>
        <a:p>
          <a:endParaRPr lang="en-US"/>
        </a:p>
      </dgm:t>
    </dgm:pt>
    <dgm:pt modelId="{6EE05F8F-D446-43FB-BCA1-D2AA98976580}" type="sibTrans" cxnId="{0C97D5BB-0135-47FC-AEC2-8BC185CC5914}">
      <dgm:prSet/>
      <dgm:spPr/>
      <dgm:t>
        <a:bodyPr/>
        <a:lstStyle/>
        <a:p>
          <a:endParaRPr lang="en-US"/>
        </a:p>
      </dgm:t>
    </dgm:pt>
    <dgm:pt modelId="{9D58B710-6382-4BDE-88C1-BC9053118F98}">
      <dgm:prSet/>
      <dgm:spPr/>
      <dgm:t>
        <a:bodyPr/>
        <a:lstStyle/>
        <a:p>
          <a:r>
            <a:rPr lang="en-US"/>
            <a:t>System Test</a:t>
          </a:r>
        </a:p>
      </dgm:t>
    </dgm:pt>
    <dgm:pt modelId="{0C7891AB-70F9-4426-9616-638F7607F9FD}" type="parTrans" cxnId="{28EF8ABB-3A71-45D3-877A-E61A7FB61882}">
      <dgm:prSet/>
      <dgm:spPr/>
      <dgm:t>
        <a:bodyPr/>
        <a:lstStyle/>
        <a:p>
          <a:endParaRPr lang="en-US"/>
        </a:p>
      </dgm:t>
    </dgm:pt>
    <dgm:pt modelId="{7CD86488-FC6F-4189-9F00-99E656A3776C}" type="sibTrans" cxnId="{28EF8ABB-3A71-45D3-877A-E61A7FB61882}">
      <dgm:prSet/>
      <dgm:spPr/>
      <dgm:t>
        <a:bodyPr/>
        <a:lstStyle/>
        <a:p>
          <a:endParaRPr lang="en-US"/>
        </a:p>
      </dgm:t>
    </dgm:pt>
    <dgm:pt modelId="{DFF710CB-17A8-44B0-898D-F0858B176A4D}">
      <dgm:prSet/>
      <dgm:spPr/>
      <dgm:t>
        <a:bodyPr/>
        <a:lstStyle/>
        <a:p>
          <a:r>
            <a:rPr lang="en-US"/>
            <a:t>Acceptance and Installation Tests</a:t>
          </a:r>
        </a:p>
      </dgm:t>
    </dgm:pt>
    <dgm:pt modelId="{F1F49A1A-0D33-469D-8885-B5950BF4CE5B}" type="parTrans" cxnId="{8BFA1991-FC21-46A1-9F98-101312F1ECAC}">
      <dgm:prSet/>
      <dgm:spPr/>
      <dgm:t>
        <a:bodyPr/>
        <a:lstStyle/>
        <a:p>
          <a:endParaRPr lang="en-US"/>
        </a:p>
      </dgm:t>
    </dgm:pt>
    <dgm:pt modelId="{B506AC46-3A25-40A6-98D1-25F3DF9B981A}" type="sibTrans" cxnId="{8BFA1991-FC21-46A1-9F98-101312F1ECAC}">
      <dgm:prSet/>
      <dgm:spPr/>
      <dgm:t>
        <a:bodyPr/>
        <a:lstStyle/>
        <a:p>
          <a:endParaRPr lang="en-US"/>
        </a:p>
      </dgm:t>
    </dgm:pt>
    <dgm:pt modelId="{DE6D0575-C6A4-4A4C-9A80-879AAE1444F5}" type="pres">
      <dgm:prSet presAssocID="{581D6C45-ED1E-4673-BBBB-806C9F825A21}" presName="linear" presStyleCnt="0">
        <dgm:presLayoutVars>
          <dgm:animLvl val="lvl"/>
          <dgm:resizeHandles val="exact"/>
        </dgm:presLayoutVars>
      </dgm:prSet>
      <dgm:spPr/>
    </dgm:pt>
    <dgm:pt modelId="{5F01CB50-EE4C-4B9E-8AB2-B9EDACE88C41}" type="pres">
      <dgm:prSet presAssocID="{7BD7A4BA-6741-4D07-B2C5-A2626F559928}" presName="parentText" presStyleLbl="node1" presStyleIdx="0" presStyleCnt="6">
        <dgm:presLayoutVars>
          <dgm:chMax val="0"/>
          <dgm:bulletEnabled val="1"/>
        </dgm:presLayoutVars>
      </dgm:prSet>
      <dgm:spPr/>
    </dgm:pt>
    <dgm:pt modelId="{391D498C-22FD-4AAE-9C4C-E4AAE5D78E06}" type="pres">
      <dgm:prSet presAssocID="{B616F0C6-6D1B-40C1-A073-40C1F66105C5}" presName="spacer" presStyleCnt="0"/>
      <dgm:spPr/>
    </dgm:pt>
    <dgm:pt modelId="{E3C55C7C-72DA-4C92-8FFF-8DEC0ED1A19F}" type="pres">
      <dgm:prSet presAssocID="{F137FECD-4583-4932-832E-E9374EA1047A}" presName="parentText" presStyleLbl="node1" presStyleIdx="1" presStyleCnt="6">
        <dgm:presLayoutVars>
          <dgm:chMax val="0"/>
          <dgm:bulletEnabled val="1"/>
        </dgm:presLayoutVars>
      </dgm:prSet>
      <dgm:spPr/>
    </dgm:pt>
    <dgm:pt modelId="{FA2796DE-2F27-44AC-9F26-8D6B443DD6E2}" type="pres">
      <dgm:prSet presAssocID="{7D100FA2-522E-4A97-8350-15516B600602}" presName="spacer" presStyleCnt="0"/>
      <dgm:spPr/>
    </dgm:pt>
    <dgm:pt modelId="{A913734E-E1E5-461E-93EE-F2E58210994B}" type="pres">
      <dgm:prSet presAssocID="{9E1DFB5B-7767-4A6C-B3EE-DB1B0351A539}" presName="parentText" presStyleLbl="node1" presStyleIdx="2" presStyleCnt="6">
        <dgm:presLayoutVars>
          <dgm:chMax val="0"/>
          <dgm:bulletEnabled val="1"/>
        </dgm:presLayoutVars>
      </dgm:prSet>
      <dgm:spPr/>
    </dgm:pt>
    <dgm:pt modelId="{FEE86CE6-DCE2-41E2-9E53-7FB925B4495C}" type="pres">
      <dgm:prSet presAssocID="{E5D36E60-F7C9-48BB-89E1-68AC8BE2CDC1}" presName="spacer" presStyleCnt="0"/>
      <dgm:spPr/>
    </dgm:pt>
    <dgm:pt modelId="{2A9408A7-FEAC-4908-A8EA-6FAB0AD0E60E}" type="pres">
      <dgm:prSet presAssocID="{A3E28D88-44A1-4D1B-8D69-C5F023D2DEA8}" presName="parentText" presStyleLbl="node1" presStyleIdx="3" presStyleCnt="6">
        <dgm:presLayoutVars>
          <dgm:chMax val="0"/>
          <dgm:bulletEnabled val="1"/>
        </dgm:presLayoutVars>
      </dgm:prSet>
      <dgm:spPr/>
    </dgm:pt>
    <dgm:pt modelId="{BE2865DC-1070-40B6-ABF5-55938007A023}" type="pres">
      <dgm:prSet presAssocID="{6EE05F8F-D446-43FB-BCA1-D2AA98976580}" presName="spacer" presStyleCnt="0"/>
      <dgm:spPr/>
    </dgm:pt>
    <dgm:pt modelId="{F27A4CF1-2E07-43AC-BEF3-76D7EF0EC32C}" type="pres">
      <dgm:prSet presAssocID="{9D58B710-6382-4BDE-88C1-BC9053118F98}" presName="parentText" presStyleLbl="node1" presStyleIdx="4" presStyleCnt="6">
        <dgm:presLayoutVars>
          <dgm:chMax val="0"/>
          <dgm:bulletEnabled val="1"/>
        </dgm:presLayoutVars>
      </dgm:prSet>
      <dgm:spPr/>
    </dgm:pt>
    <dgm:pt modelId="{F742D9DA-2E81-42C8-85AE-95422CF5D29C}" type="pres">
      <dgm:prSet presAssocID="{7CD86488-FC6F-4189-9F00-99E656A3776C}" presName="spacer" presStyleCnt="0"/>
      <dgm:spPr/>
    </dgm:pt>
    <dgm:pt modelId="{1CF58E8E-5E0F-4C16-962A-04CAD5582785}" type="pres">
      <dgm:prSet presAssocID="{DFF710CB-17A8-44B0-898D-F0858B176A4D}" presName="parentText" presStyleLbl="node1" presStyleIdx="5" presStyleCnt="6">
        <dgm:presLayoutVars>
          <dgm:chMax val="0"/>
          <dgm:bulletEnabled val="1"/>
        </dgm:presLayoutVars>
      </dgm:prSet>
      <dgm:spPr/>
    </dgm:pt>
  </dgm:ptLst>
  <dgm:cxnLst>
    <dgm:cxn modelId="{FA5BA90C-2FB9-4FBB-A5EB-426CB8BCB65E}" srcId="{581D6C45-ED1E-4673-BBBB-806C9F825A21}" destId="{9E1DFB5B-7767-4A6C-B3EE-DB1B0351A539}" srcOrd="2" destOrd="0" parTransId="{9D577155-51AF-439A-8976-38A3AB65E127}" sibTransId="{E5D36E60-F7C9-48BB-89E1-68AC8BE2CDC1}"/>
    <dgm:cxn modelId="{7FDE7D62-33F5-499E-8AE6-A214CD5E3D06}" srcId="{581D6C45-ED1E-4673-BBBB-806C9F825A21}" destId="{7BD7A4BA-6741-4D07-B2C5-A2626F559928}" srcOrd="0" destOrd="0" parTransId="{638E0A41-04FC-4500-96F1-0B9F222A4C0E}" sibTransId="{B616F0C6-6D1B-40C1-A073-40C1F66105C5}"/>
    <dgm:cxn modelId="{1087EE6C-CCF5-4A94-9B17-51D99A50CF12}" type="presOf" srcId="{9D58B710-6382-4BDE-88C1-BC9053118F98}" destId="{F27A4CF1-2E07-43AC-BEF3-76D7EF0EC32C}" srcOrd="0" destOrd="0" presId="urn:microsoft.com/office/officeart/2005/8/layout/vList2"/>
    <dgm:cxn modelId="{2B8A694E-7137-4212-87EF-802EB1FB5CE1}" type="presOf" srcId="{F137FECD-4583-4932-832E-E9374EA1047A}" destId="{E3C55C7C-72DA-4C92-8FFF-8DEC0ED1A19F}" srcOrd="0" destOrd="0" presId="urn:microsoft.com/office/officeart/2005/8/layout/vList2"/>
    <dgm:cxn modelId="{7C063B77-4A76-45D4-9FA6-4E0C9D891864}" type="presOf" srcId="{581D6C45-ED1E-4673-BBBB-806C9F825A21}" destId="{DE6D0575-C6A4-4A4C-9A80-879AAE1444F5}" srcOrd="0" destOrd="0" presId="urn:microsoft.com/office/officeart/2005/8/layout/vList2"/>
    <dgm:cxn modelId="{DF6C9881-95D2-400E-AE34-AE5E005186CB}" type="presOf" srcId="{A3E28D88-44A1-4D1B-8D69-C5F023D2DEA8}" destId="{2A9408A7-FEAC-4908-A8EA-6FAB0AD0E60E}" srcOrd="0" destOrd="0" presId="urn:microsoft.com/office/officeart/2005/8/layout/vList2"/>
    <dgm:cxn modelId="{8BFA1991-FC21-46A1-9F98-101312F1ECAC}" srcId="{581D6C45-ED1E-4673-BBBB-806C9F825A21}" destId="{DFF710CB-17A8-44B0-898D-F0858B176A4D}" srcOrd="5" destOrd="0" parTransId="{F1F49A1A-0D33-469D-8885-B5950BF4CE5B}" sibTransId="{B506AC46-3A25-40A6-98D1-25F3DF9B981A}"/>
    <dgm:cxn modelId="{8303DF9F-FF45-480B-B135-613114F78A58}" type="presOf" srcId="{7BD7A4BA-6741-4D07-B2C5-A2626F559928}" destId="{5F01CB50-EE4C-4B9E-8AB2-B9EDACE88C41}" srcOrd="0" destOrd="0" presId="urn:microsoft.com/office/officeart/2005/8/layout/vList2"/>
    <dgm:cxn modelId="{28EF8ABB-3A71-45D3-877A-E61A7FB61882}" srcId="{581D6C45-ED1E-4673-BBBB-806C9F825A21}" destId="{9D58B710-6382-4BDE-88C1-BC9053118F98}" srcOrd="4" destOrd="0" parTransId="{0C7891AB-70F9-4426-9616-638F7607F9FD}" sibTransId="{7CD86488-FC6F-4189-9F00-99E656A3776C}"/>
    <dgm:cxn modelId="{0C97D5BB-0135-47FC-AEC2-8BC185CC5914}" srcId="{581D6C45-ED1E-4673-BBBB-806C9F825A21}" destId="{A3E28D88-44A1-4D1B-8D69-C5F023D2DEA8}" srcOrd="3" destOrd="0" parTransId="{85B3C6F1-8CD4-4B44-B82E-AA8E6D7BE97C}" sibTransId="{6EE05F8F-D446-43FB-BCA1-D2AA98976580}"/>
    <dgm:cxn modelId="{BB6D29D5-A479-42F3-8F66-F0130BE5EC61}" type="presOf" srcId="{DFF710CB-17A8-44B0-898D-F0858B176A4D}" destId="{1CF58E8E-5E0F-4C16-962A-04CAD5582785}" srcOrd="0" destOrd="0" presId="urn:microsoft.com/office/officeart/2005/8/layout/vList2"/>
    <dgm:cxn modelId="{E0B915F0-06DC-40D5-9F37-344D47FD0838}" srcId="{581D6C45-ED1E-4673-BBBB-806C9F825A21}" destId="{F137FECD-4583-4932-832E-E9374EA1047A}" srcOrd="1" destOrd="0" parTransId="{82F64D65-FBC1-47D5-9340-D66A8626805D}" sibTransId="{7D100FA2-522E-4A97-8350-15516B600602}"/>
    <dgm:cxn modelId="{AB2C5EFF-D719-4851-89F1-1548D4A456BD}" type="presOf" srcId="{9E1DFB5B-7767-4A6C-B3EE-DB1B0351A539}" destId="{A913734E-E1E5-461E-93EE-F2E58210994B}" srcOrd="0" destOrd="0" presId="urn:microsoft.com/office/officeart/2005/8/layout/vList2"/>
    <dgm:cxn modelId="{BB74B93C-6813-4D48-9B21-269A82FBE8AD}" type="presParOf" srcId="{DE6D0575-C6A4-4A4C-9A80-879AAE1444F5}" destId="{5F01CB50-EE4C-4B9E-8AB2-B9EDACE88C41}" srcOrd="0" destOrd="0" presId="urn:microsoft.com/office/officeart/2005/8/layout/vList2"/>
    <dgm:cxn modelId="{68A17685-05D6-43B4-B98E-5E2B741B4565}" type="presParOf" srcId="{DE6D0575-C6A4-4A4C-9A80-879AAE1444F5}" destId="{391D498C-22FD-4AAE-9C4C-E4AAE5D78E06}" srcOrd="1" destOrd="0" presId="urn:microsoft.com/office/officeart/2005/8/layout/vList2"/>
    <dgm:cxn modelId="{2B4EA53B-F9C7-40ED-99DE-78A3D7994986}" type="presParOf" srcId="{DE6D0575-C6A4-4A4C-9A80-879AAE1444F5}" destId="{E3C55C7C-72DA-4C92-8FFF-8DEC0ED1A19F}" srcOrd="2" destOrd="0" presId="urn:microsoft.com/office/officeart/2005/8/layout/vList2"/>
    <dgm:cxn modelId="{B58DEAB2-1928-4BE0-8836-6D842CBC3DC9}" type="presParOf" srcId="{DE6D0575-C6A4-4A4C-9A80-879AAE1444F5}" destId="{FA2796DE-2F27-44AC-9F26-8D6B443DD6E2}" srcOrd="3" destOrd="0" presId="urn:microsoft.com/office/officeart/2005/8/layout/vList2"/>
    <dgm:cxn modelId="{0C4F2165-5F60-4928-BA87-783C3B23F7AE}" type="presParOf" srcId="{DE6D0575-C6A4-4A4C-9A80-879AAE1444F5}" destId="{A913734E-E1E5-461E-93EE-F2E58210994B}" srcOrd="4" destOrd="0" presId="urn:microsoft.com/office/officeart/2005/8/layout/vList2"/>
    <dgm:cxn modelId="{7AEC4D52-C325-4FFB-AB1D-2B35BDA6E43B}" type="presParOf" srcId="{DE6D0575-C6A4-4A4C-9A80-879AAE1444F5}" destId="{FEE86CE6-DCE2-41E2-9E53-7FB925B4495C}" srcOrd="5" destOrd="0" presId="urn:microsoft.com/office/officeart/2005/8/layout/vList2"/>
    <dgm:cxn modelId="{E8D43E5C-A88F-4BF2-A776-63DE9F82B9D1}" type="presParOf" srcId="{DE6D0575-C6A4-4A4C-9A80-879AAE1444F5}" destId="{2A9408A7-FEAC-4908-A8EA-6FAB0AD0E60E}" srcOrd="6" destOrd="0" presId="urn:microsoft.com/office/officeart/2005/8/layout/vList2"/>
    <dgm:cxn modelId="{6391B8FD-0CCF-4679-B638-07CD88EE9310}" type="presParOf" srcId="{DE6D0575-C6A4-4A4C-9A80-879AAE1444F5}" destId="{BE2865DC-1070-40B6-ABF5-55938007A023}" srcOrd="7" destOrd="0" presId="urn:microsoft.com/office/officeart/2005/8/layout/vList2"/>
    <dgm:cxn modelId="{5AF7A52C-91BA-410E-A64F-20E7331D3DD2}" type="presParOf" srcId="{DE6D0575-C6A4-4A4C-9A80-879AAE1444F5}" destId="{F27A4CF1-2E07-43AC-BEF3-76D7EF0EC32C}" srcOrd="8" destOrd="0" presId="urn:microsoft.com/office/officeart/2005/8/layout/vList2"/>
    <dgm:cxn modelId="{AB9734E0-16BE-4D48-B996-AB5C48D390BC}" type="presParOf" srcId="{DE6D0575-C6A4-4A4C-9A80-879AAE1444F5}" destId="{F742D9DA-2E81-42C8-85AE-95422CF5D29C}" srcOrd="9" destOrd="0" presId="urn:microsoft.com/office/officeart/2005/8/layout/vList2"/>
    <dgm:cxn modelId="{F2454539-07B1-4F83-B9C6-8F883714077F}" type="presParOf" srcId="{DE6D0575-C6A4-4A4C-9A80-879AAE1444F5}" destId="{1CF58E8E-5E0F-4C16-962A-04CAD558278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196168-C772-4459-9975-1CD2E73F93A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A9CB20-37D8-4140-9392-1EBE5BC8ED92}">
      <dgm:prSet/>
      <dgm:spPr/>
      <dgm:t>
        <a:bodyPr/>
        <a:lstStyle/>
        <a:p>
          <a:r>
            <a:rPr lang="en-US" b="1"/>
            <a:t>Unit tests </a:t>
          </a:r>
          <a:r>
            <a:rPr lang="en-US"/>
            <a:t>deal with small hunks – modules, functions, objects, classes;  </a:t>
          </a:r>
        </a:p>
      </dgm:t>
    </dgm:pt>
    <dgm:pt modelId="{91CA3DD6-FF63-46F3-AD70-D311D17788F2}" type="parTrans" cxnId="{4EDBF1E2-3CA5-4DD3-B3D5-3EC8026CC6A5}">
      <dgm:prSet/>
      <dgm:spPr/>
      <dgm:t>
        <a:bodyPr/>
        <a:lstStyle/>
        <a:p>
          <a:endParaRPr lang="en-US"/>
        </a:p>
      </dgm:t>
    </dgm:pt>
    <dgm:pt modelId="{F60DC42B-9EC4-4D16-8180-08DED52EF48C}" type="sibTrans" cxnId="{4EDBF1E2-3CA5-4DD3-B3D5-3EC8026CC6A5}">
      <dgm:prSet/>
      <dgm:spPr/>
      <dgm:t>
        <a:bodyPr/>
        <a:lstStyle/>
        <a:p>
          <a:endParaRPr lang="en-US"/>
        </a:p>
      </dgm:t>
    </dgm:pt>
    <dgm:pt modelId="{06B08DED-E74E-4109-B1F5-8242BBC1C784}">
      <dgm:prSet/>
      <dgm:spPr/>
      <dgm:t>
        <a:bodyPr/>
        <a:lstStyle/>
        <a:p>
          <a:r>
            <a:rPr lang="en-US" b="1"/>
            <a:t>Integration tests </a:t>
          </a:r>
          <a:r>
            <a:rPr lang="en-US"/>
            <a:t>deal with units constituting a subsystem or other major hunks of capability, and</a:t>
          </a:r>
        </a:p>
      </dgm:t>
    </dgm:pt>
    <dgm:pt modelId="{1F9440A7-9EF7-426A-AE7A-B5F9D66EB029}" type="parTrans" cxnId="{EFFC7926-F422-4E79-AC62-E7C4A9E952AA}">
      <dgm:prSet/>
      <dgm:spPr/>
      <dgm:t>
        <a:bodyPr/>
        <a:lstStyle/>
        <a:p>
          <a:endParaRPr lang="en-US"/>
        </a:p>
      </dgm:t>
    </dgm:pt>
    <dgm:pt modelId="{36479C45-70FC-4E70-B889-47FBFC68980E}" type="sibTrans" cxnId="{EFFC7926-F422-4E79-AC62-E7C4A9E952AA}">
      <dgm:prSet/>
      <dgm:spPr/>
      <dgm:t>
        <a:bodyPr/>
        <a:lstStyle/>
        <a:p>
          <a:endParaRPr lang="en-US"/>
        </a:p>
      </dgm:t>
    </dgm:pt>
    <dgm:pt modelId="{C9E17D06-8A2B-417A-B4ED-A88A5CC9F145}">
      <dgm:prSet/>
      <dgm:spPr/>
      <dgm:t>
        <a:bodyPr/>
        <a:lstStyle/>
        <a:p>
          <a:r>
            <a:rPr lang="en-US" b="1"/>
            <a:t>System tests </a:t>
          </a:r>
          <a:r>
            <a:rPr lang="en-US"/>
            <a:t>refer to the entire software package or system.</a:t>
          </a:r>
        </a:p>
      </dgm:t>
    </dgm:pt>
    <dgm:pt modelId="{A8B5A327-D0E3-4ED3-BE54-E34C7C3913FE}" type="parTrans" cxnId="{6691466D-9614-42EE-B6E5-56B1D55E919B}">
      <dgm:prSet/>
      <dgm:spPr/>
      <dgm:t>
        <a:bodyPr/>
        <a:lstStyle/>
        <a:p>
          <a:endParaRPr lang="en-US"/>
        </a:p>
      </dgm:t>
    </dgm:pt>
    <dgm:pt modelId="{31F693FC-14B1-4D27-BFEB-30F5F0E90D38}" type="sibTrans" cxnId="{6691466D-9614-42EE-B6E5-56B1D55E919B}">
      <dgm:prSet/>
      <dgm:spPr/>
      <dgm:t>
        <a:bodyPr/>
        <a:lstStyle/>
        <a:p>
          <a:endParaRPr lang="en-US"/>
        </a:p>
      </dgm:t>
    </dgm:pt>
    <dgm:pt modelId="{0FEE69AF-8942-4BBD-804A-0F242E6AA1CA}" type="pres">
      <dgm:prSet presAssocID="{6A196168-C772-4459-9975-1CD2E73F93A8}" presName="root" presStyleCnt="0">
        <dgm:presLayoutVars>
          <dgm:dir/>
          <dgm:resizeHandles val="exact"/>
        </dgm:presLayoutVars>
      </dgm:prSet>
      <dgm:spPr/>
    </dgm:pt>
    <dgm:pt modelId="{9EB445BF-06D0-4755-B2CB-31C0EF090F1A}" type="pres">
      <dgm:prSet presAssocID="{F9A9CB20-37D8-4140-9392-1EBE5BC8ED92}" presName="compNode" presStyleCnt="0"/>
      <dgm:spPr/>
    </dgm:pt>
    <dgm:pt modelId="{BF3EC40E-D80C-46D2-A930-8A21FCF3AC83}" type="pres">
      <dgm:prSet presAssocID="{F9A9CB20-37D8-4140-9392-1EBE5BC8ED92}" presName="bgRect" presStyleLbl="bgShp" presStyleIdx="0" presStyleCnt="3"/>
      <dgm:spPr/>
    </dgm:pt>
    <dgm:pt modelId="{3BCFC3ED-F31C-42EC-951F-7C0BFF0EF4F2}" type="pres">
      <dgm:prSet presAssocID="{F9A9CB20-37D8-4140-9392-1EBE5BC8ED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5854A890-9545-4862-AB4B-FF194443A4FE}" type="pres">
      <dgm:prSet presAssocID="{F9A9CB20-37D8-4140-9392-1EBE5BC8ED92}" presName="spaceRect" presStyleCnt="0"/>
      <dgm:spPr/>
    </dgm:pt>
    <dgm:pt modelId="{06406E3D-36AA-4CC8-8AF1-DAC080E131D2}" type="pres">
      <dgm:prSet presAssocID="{F9A9CB20-37D8-4140-9392-1EBE5BC8ED92}" presName="parTx" presStyleLbl="revTx" presStyleIdx="0" presStyleCnt="3">
        <dgm:presLayoutVars>
          <dgm:chMax val="0"/>
          <dgm:chPref val="0"/>
        </dgm:presLayoutVars>
      </dgm:prSet>
      <dgm:spPr/>
    </dgm:pt>
    <dgm:pt modelId="{F7325715-E971-4B96-A6D7-19586B5A1101}" type="pres">
      <dgm:prSet presAssocID="{F60DC42B-9EC4-4D16-8180-08DED52EF48C}" presName="sibTrans" presStyleCnt="0"/>
      <dgm:spPr/>
    </dgm:pt>
    <dgm:pt modelId="{4B1C56AF-383B-4473-B067-6293BA6CD47F}" type="pres">
      <dgm:prSet presAssocID="{06B08DED-E74E-4109-B1F5-8242BBC1C784}" presName="compNode" presStyleCnt="0"/>
      <dgm:spPr/>
    </dgm:pt>
    <dgm:pt modelId="{9242C440-A2EA-49D3-B0F0-A52F82EF5001}" type="pres">
      <dgm:prSet presAssocID="{06B08DED-E74E-4109-B1F5-8242BBC1C784}" presName="bgRect" presStyleLbl="bgShp" presStyleIdx="1" presStyleCnt="3"/>
      <dgm:spPr/>
    </dgm:pt>
    <dgm:pt modelId="{91359A7B-1633-404C-B563-8079EA6D9355}" type="pres">
      <dgm:prSet presAssocID="{06B08DED-E74E-4109-B1F5-8242BBC1C7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A943D444-0D12-47D1-BCC9-9826A75D1313}" type="pres">
      <dgm:prSet presAssocID="{06B08DED-E74E-4109-B1F5-8242BBC1C784}" presName="spaceRect" presStyleCnt="0"/>
      <dgm:spPr/>
    </dgm:pt>
    <dgm:pt modelId="{8B312A4B-6BB2-4582-9A20-AADA0273AA46}" type="pres">
      <dgm:prSet presAssocID="{06B08DED-E74E-4109-B1F5-8242BBC1C784}" presName="parTx" presStyleLbl="revTx" presStyleIdx="1" presStyleCnt="3">
        <dgm:presLayoutVars>
          <dgm:chMax val="0"/>
          <dgm:chPref val="0"/>
        </dgm:presLayoutVars>
      </dgm:prSet>
      <dgm:spPr/>
    </dgm:pt>
    <dgm:pt modelId="{12ADA653-96FE-478E-A8C5-A5C23DFBC588}" type="pres">
      <dgm:prSet presAssocID="{36479C45-70FC-4E70-B889-47FBFC68980E}" presName="sibTrans" presStyleCnt="0"/>
      <dgm:spPr/>
    </dgm:pt>
    <dgm:pt modelId="{77BA8566-D8D1-42E8-8254-FDD76A9B869F}" type="pres">
      <dgm:prSet presAssocID="{C9E17D06-8A2B-417A-B4ED-A88A5CC9F145}" presName="compNode" presStyleCnt="0"/>
      <dgm:spPr/>
    </dgm:pt>
    <dgm:pt modelId="{F9197C5C-3A99-48C0-BAE5-FB0C0B54EB1C}" type="pres">
      <dgm:prSet presAssocID="{C9E17D06-8A2B-417A-B4ED-A88A5CC9F145}" presName="bgRect" presStyleLbl="bgShp" presStyleIdx="2" presStyleCnt="3"/>
      <dgm:spPr/>
    </dgm:pt>
    <dgm:pt modelId="{D6F7C6AA-E7B0-4860-8721-1EEDC32F79F0}" type="pres">
      <dgm:prSet presAssocID="{C9E17D06-8A2B-417A-B4ED-A88A5CC9F14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CEF4F3B4-2CEC-4840-85FE-4B7058699286}" type="pres">
      <dgm:prSet presAssocID="{C9E17D06-8A2B-417A-B4ED-A88A5CC9F145}" presName="spaceRect" presStyleCnt="0"/>
      <dgm:spPr/>
    </dgm:pt>
    <dgm:pt modelId="{B0BF0820-56A2-4701-8875-07C6F8273964}" type="pres">
      <dgm:prSet presAssocID="{C9E17D06-8A2B-417A-B4ED-A88A5CC9F145}" presName="parTx" presStyleLbl="revTx" presStyleIdx="2" presStyleCnt="3">
        <dgm:presLayoutVars>
          <dgm:chMax val="0"/>
          <dgm:chPref val="0"/>
        </dgm:presLayoutVars>
      </dgm:prSet>
      <dgm:spPr/>
    </dgm:pt>
  </dgm:ptLst>
  <dgm:cxnLst>
    <dgm:cxn modelId="{EFFC7926-F422-4E79-AC62-E7C4A9E952AA}" srcId="{6A196168-C772-4459-9975-1CD2E73F93A8}" destId="{06B08DED-E74E-4109-B1F5-8242BBC1C784}" srcOrd="1" destOrd="0" parTransId="{1F9440A7-9EF7-426A-AE7A-B5F9D66EB029}" sibTransId="{36479C45-70FC-4E70-B889-47FBFC68980E}"/>
    <dgm:cxn modelId="{4DE2323D-A1DC-43C4-BAE9-7C9641ED7D63}" type="presOf" srcId="{F9A9CB20-37D8-4140-9392-1EBE5BC8ED92}" destId="{06406E3D-36AA-4CC8-8AF1-DAC080E131D2}" srcOrd="0" destOrd="0" presId="urn:microsoft.com/office/officeart/2018/2/layout/IconVerticalSolidList"/>
    <dgm:cxn modelId="{6691466D-9614-42EE-B6E5-56B1D55E919B}" srcId="{6A196168-C772-4459-9975-1CD2E73F93A8}" destId="{C9E17D06-8A2B-417A-B4ED-A88A5CC9F145}" srcOrd="2" destOrd="0" parTransId="{A8B5A327-D0E3-4ED3-BE54-E34C7C3913FE}" sibTransId="{31F693FC-14B1-4D27-BFEB-30F5F0E90D38}"/>
    <dgm:cxn modelId="{828FA980-DE4A-4C02-953C-6F319BF10E45}" type="presOf" srcId="{06B08DED-E74E-4109-B1F5-8242BBC1C784}" destId="{8B312A4B-6BB2-4582-9A20-AADA0273AA46}" srcOrd="0" destOrd="0" presId="urn:microsoft.com/office/officeart/2018/2/layout/IconVerticalSolidList"/>
    <dgm:cxn modelId="{09BD749A-C724-4A46-953D-8A00E92990DC}" type="presOf" srcId="{C9E17D06-8A2B-417A-B4ED-A88A5CC9F145}" destId="{B0BF0820-56A2-4701-8875-07C6F8273964}" srcOrd="0" destOrd="0" presId="urn:microsoft.com/office/officeart/2018/2/layout/IconVerticalSolidList"/>
    <dgm:cxn modelId="{7EAFE69E-B7DF-4F6C-B4B8-E9CBBB016014}" type="presOf" srcId="{6A196168-C772-4459-9975-1CD2E73F93A8}" destId="{0FEE69AF-8942-4BBD-804A-0F242E6AA1CA}" srcOrd="0" destOrd="0" presId="urn:microsoft.com/office/officeart/2018/2/layout/IconVerticalSolidList"/>
    <dgm:cxn modelId="{4EDBF1E2-3CA5-4DD3-B3D5-3EC8026CC6A5}" srcId="{6A196168-C772-4459-9975-1CD2E73F93A8}" destId="{F9A9CB20-37D8-4140-9392-1EBE5BC8ED92}" srcOrd="0" destOrd="0" parTransId="{91CA3DD6-FF63-46F3-AD70-D311D17788F2}" sibTransId="{F60DC42B-9EC4-4D16-8180-08DED52EF48C}"/>
    <dgm:cxn modelId="{F1CD92FF-5CC9-4856-9BD8-58DA8023127A}" type="presParOf" srcId="{0FEE69AF-8942-4BBD-804A-0F242E6AA1CA}" destId="{9EB445BF-06D0-4755-B2CB-31C0EF090F1A}" srcOrd="0" destOrd="0" presId="urn:microsoft.com/office/officeart/2018/2/layout/IconVerticalSolidList"/>
    <dgm:cxn modelId="{CCBF00BC-FA88-4D47-9CE2-2E54741E8479}" type="presParOf" srcId="{9EB445BF-06D0-4755-B2CB-31C0EF090F1A}" destId="{BF3EC40E-D80C-46D2-A930-8A21FCF3AC83}" srcOrd="0" destOrd="0" presId="urn:microsoft.com/office/officeart/2018/2/layout/IconVerticalSolidList"/>
    <dgm:cxn modelId="{E88FA81E-CA2A-4D7B-9161-0799FE299569}" type="presParOf" srcId="{9EB445BF-06D0-4755-B2CB-31C0EF090F1A}" destId="{3BCFC3ED-F31C-42EC-951F-7C0BFF0EF4F2}" srcOrd="1" destOrd="0" presId="urn:microsoft.com/office/officeart/2018/2/layout/IconVerticalSolidList"/>
    <dgm:cxn modelId="{BA8538AC-C65C-478A-A932-7E3D8033E60F}" type="presParOf" srcId="{9EB445BF-06D0-4755-B2CB-31C0EF090F1A}" destId="{5854A890-9545-4862-AB4B-FF194443A4FE}" srcOrd="2" destOrd="0" presId="urn:microsoft.com/office/officeart/2018/2/layout/IconVerticalSolidList"/>
    <dgm:cxn modelId="{075F4F0C-E0A6-4E4D-A15A-009C65250A6B}" type="presParOf" srcId="{9EB445BF-06D0-4755-B2CB-31C0EF090F1A}" destId="{06406E3D-36AA-4CC8-8AF1-DAC080E131D2}" srcOrd="3" destOrd="0" presId="urn:microsoft.com/office/officeart/2018/2/layout/IconVerticalSolidList"/>
    <dgm:cxn modelId="{1F950E1F-80E8-4EB2-B66F-69E0E6A305D4}" type="presParOf" srcId="{0FEE69AF-8942-4BBD-804A-0F242E6AA1CA}" destId="{F7325715-E971-4B96-A6D7-19586B5A1101}" srcOrd="1" destOrd="0" presId="urn:microsoft.com/office/officeart/2018/2/layout/IconVerticalSolidList"/>
    <dgm:cxn modelId="{AE1503F2-A3C2-49D0-8E26-9DF7CF7F2577}" type="presParOf" srcId="{0FEE69AF-8942-4BBD-804A-0F242E6AA1CA}" destId="{4B1C56AF-383B-4473-B067-6293BA6CD47F}" srcOrd="2" destOrd="0" presId="urn:microsoft.com/office/officeart/2018/2/layout/IconVerticalSolidList"/>
    <dgm:cxn modelId="{A53B61D8-B4C7-4DAB-BE6C-DF48079C2ECA}" type="presParOf" srcId="{4B1C56AF-383B-4473-B067-6293BA6CD47F}" destId="{9242C440-A2EA-49D3-B0F0-A52F82EF5001}" srcOrd="0" destOrd="0" presId="urn:microsoft.com/office/officeart/2018/2/layout/IconVerticalSolidList"/>
    <dgm:cxn modelId="{0C6524A3-2942-47E6-A8AE-2C5AC866E4BB}" type="presParOf" srcId="{4B1C56AF-383B-4473-B067-6293BA6CD47F}" destId="{91359A7B-1633-404C-B563-8079EA6D9355}" srcOrd="1" destOrd="0" presId="urn:microsoft.com/office/officeart/2018/2/layout/IconVerticalSolidList"/>
    <dgm:cxn modelId="{0B0FA8D6-73F9-4838-AC99-BB00C4659BF9}" type="presParOf" srcId="{4B1C56AF-383B-4473-B067-6293BA6CD47F}" destId="{A943D444-0D12-47D1-BCC9-9826A75D1313}" srcOrd="2" destOrd="0" presId="urn:microsoft.com/office/officeart/2018/2/layout/IconVerticalSolidList"/>
    <dgm:cxn modelId="{930DA537-69F3-44C4-B173-FF9F2216BC90}" type="presParOf" srcId="{4B1C56AF-383B-4473-B067-6293BA6CD47F}" destId="{8B312A4B-6BB2-4582-9A20-AADA0273AA46}" srcOrd="3" destOrd="0" presId="urn:microsoft.com/office/officeart/2018/2/layout/IconVerticalSolidList"/>
    <dgm:cxn modelId="{704D6F97-EAB1-45E5-849B-D35A9E47EFC9}" type="presParOf" srcId="{0FEE69AF-8942-4BBD-804A-0F242E6AA1CA}" destId="{12ADA653-96FE-478E-A8C5-A5C23DFBC588}" srcOrd="3" destOrd="0" presId="urn:microsoft.com/office/officeart/2018/2/layout/IconVerticalSolidList"/>
    <dgm:cxn modelId="{90823A50-7062-4674-9C79-9C42FF1B57E7}" type="presParOf" srcId="{0FEE69AF-8942-4BBD-804A-0F242E6AA1CA}" destId="{77BA8566-D8D1-42E8-8254-FDD76A9B869F}" srcOrd="4" destOrd="0" presId="urn:microsoft.com/office/officeart/2018/2/layout/IconVerticalSolidList"/>
    <dgm:cxn modelId="{DE0561C0-EBE2-485B-BB18-59C2E4A8FE82}" type="presParOf" srcId="{77BA8566-D8D1-42E8-8254-FDD76A9B869F}" destId="{F9197C5C-3A99-48C0-BAE5-FB0C0B54EB1C}" srcOrd="0" destOrd="0" presId="urn:microsoft.com/office/officeart/2018/2/layout/IconVerticalSolidList"/>
    <dgm:cxn modelId="{38EEAB74-6443-431C-82B1-A57E59F6DD92}" type="presParOf" srcId="{77BA8566-D8D1-42E8-8254-FDD76A9B869F}" destId="{D6F7C6AA-E7B0-4860-8721-1EEDC32F79F0}" srcOrd="1" destOrd="0" presId="urn:microsoft.com/office/officeart/2018/2/layout/IconVerticalSolidList"/>
    <dgm:cxn modelId="{DD6B9D79-F2CE-486C-A8CB-E15FEEC5F3AD}" type="presParOf" srcId="{77BA8566-D8D1-42E8-8254-FDD76A9B869F}" destId="{CEF4F3B4-2CEC-4840-85FE-4B7058699286}" srcOrd="2" destOrd="0" presId="urn:microsoft.com/office/officeart/2018/2/layout/IconVerticalSolidList"/>
    <dgm:cxn modelId="{EA1AE7FE-750D-4ACB-9242-308ED4B759FA}" type="presParOf" srcId="{77BA8566-D8D1-42E8-8254-FDD76A9B869F}" destId="{B0BF0820-56A2-4701-8875-07C6F827396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927355-E81F-4416-AFF3-97389731834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3EA995A-A534-4749-A214-7FF89CD8BE7D}">
      <dgm:prSet/>
      <dgm:spPr/>
      <dgm:t>
        <a:bodyPr/>
        <a:lstStyle/>
        <a:p>
          <a:r>
            <a:rPr lang="en-US"/>
            <a:t>Domain Driven Development DDD</a:t>
          </a:r>
        </a:p>
      </dgm:t>
    </dgm:pt>
    <dgm:pt modelId="{EDF362A9-947F-4150-B87B-111959F2CA17}" type="parTrans" cxnId="{B077B11D-BDD5-44CF-B9BE-7C2C354C58C8}">
      <dgm:prSet/>
      <dgm:spPr/>
      <dgm:t>
        <a:bodyPr/>
        <a:lstStyle/>
        <a:p>
          <a:endParaRPr lang="en-US"/>
        </a:p>
      </dgm:t>
    </dgm:pt>
    <dgm:pt modelId="{E769FB2E-0B4C-4BA1-BEE8-95C5C87FCE9D}" type="sibTrans" cxnId="{B077B11D-BDD5-44CF-B9BE-7C2C354C58C8}">
      <dgm:prSet/>
      <dgm:spPr/>
      <dgm:t>
        <a:bodyPr/>
        <a:lstStyle/>
        <a:p>
          <a:endParaRPr lang="en-US"/>
        </a:p>
      </dgm:t>
    </dgm:pt>
    <dgm:pt modelId="{CEB95104-E532-48D2-B655-8A5BE9FA30A2}">
      <dgm:prSet/>
      <dgm:spPr/>
      <dgm:t>
        <a:bodyPr/>
        <a:lstStyle/>
        <a:p>
          <a:r>
            <a:rPr lang="en-US"/>
            <a:t>Test Driven Development TDD</a:t>
          </a:r>
        </a:p>
      </dgm:t>
    </dgm:pt>
    <dgm:pt modelId="{87D64D0A-92EB-4B32-8A36-3562AB915AB1}" type="parTrans" cxnId="{9279D1B9-86E4-4F03-8A82-6BDF0C637944}">
      <dgm:prSet/>
      <dgm:spPr/>
      <dgm:t>
        <a:bodyPr/>
        <a:lstStyle/>
        <a:p>
          <a:endParaRPr lang="en-US"/>
        </a:p>
      </dgm:t>
    </dgm:pt>
    <dgm:pt modelId="{B813993D-293F-405F-B9D9-11AF4227D223}" type="sibTrans" cxnId="{9279D1B9-86E4-4F03-8A82-6BDF0C637944}">
      <dgm:prSet/>
      <dgm:spPr/>
      <dgm:t>
        <a:bodyPr/>
        <a:lstStyle/>
        <a:p>
          <a:endParaRPr lang="en-US"/>
        </a:p>
      </dgm:t>
    </dgm:pt>
    <dgm:pt modelId="{A5119BCC-3C03-4DC9-82B6-BAB28129E71D}" type="pres">
      <dgm:prSet presAssocID="{07927355-E81F-4416-AFF3-97389731834A}" presName="linear" presStyleCnt="0">
        <dgm:presLayoutVars>
          <dgm:animLvl val="lvl"/>
          <dgm:resizeHandles val="exact"/>
        </dgm:presLayoutVars>
      </dgm:prSet>
      <dgm:spPr/>
    </dgm:pt>
    <dgm:pt modelId="{4E829EF4-2EFF-42CD-BB88-8A8A49544C7D}" type="pres">
      <dgm:prSet presAssocID="{E3EA995A-A534-4749-A214-7FF89CD8BE7D}" presName="parentText" presStyleLbl="node1" presStyleIdx="0" presStyleCnt="2">
        <dgm:presLayoutVars>
          <dgm:chMax val="0"/>
          <dgm:bulletEnabled val="1"/>
        </dgm:presLayoutVars>
      </dgm:prSet>
      <dgm:spPr/>
    </dgm:pt>
    <dgm:pt modelId="{43F15C1D-56E8-43E7-97B4-3C8299230D59}" type="pres">
      <dgm:prSet presAssocID="{E769FB2E-0B4C-4BA1-BEE8-95C5C87FCE9D}" presName="spacer" presStyleCnt="0"/>
      <dgm:spPr/>
    </dgm:pt>
    <dgm:pt modelId="{C49B5E38-E3E9-403E-BC88-870F65E48BBD}" type="pres">
      <dgm:prSet presAssocID="{CEB95104-E532-48D2-B655-8A5BE9FA30A2}" presName="parentText" presStyleLbl="node1" presStyleIdx="1" presStyleCnt="2">
        <dgm:presLayoutVars>
          <dgm:chMax val="0"/>
          <dgm:bulletEnabled val="1"/>
        </dgm:presLayoutVars>
      </dgm:prSet>
      <dgm:spPr/>
    </dgm:pt>
  </dgm:ptLst>
  <dgm:cxnLst>
    <dgm:cxn modelId="{B077B11D-BDD5-44CF-B9BE-7C2C354C58C8}" srcId="{07927355-E81F-4416-AFF3-97389731834A}" destId="{E3EA995A-A534-4749-A214-7FF89CD8BE7D}" srcOrd="0" destOrd="0" parTransId="{EDF362A9-947F-4150-B87B-111959F2CA17}" sibTransId="{E769FB2E-0B4C-4BA1-BEE8-95C5C87FCE9D}"/>
    <dgm:cxn modelId="{AE66913A-E5F5-471D-B276-2C4D1C64757C}" type="presOf" srcId="{E3EA995A-A534-4749-A214-7FF89CD8BE7D}" destId="{4E829EF4-2EFF-42CD-BB88-8A8A49544C7D}" srcOrd="0" destOrd="0" presId="urn:microsoft.com/office/officeart/2005/8/layout/vList2"/>
    <dgm:cxn modelId="{040F4143-46D9-4901-8BC9-11EC6E0477EE}" type="presOf" srcId="{07927355-E81F-4416-AFF3-97389731834A}" destId="{A5119BCC-3C03-4DC9-82B6-BAB28129E71D}" srcOrd="0" destOrd="0" presId="urn:microsoft.com/office/officeart/2005/8/layout/vList2"/>
    <dgm:cxn modelId="{94B64F4B-2ED4-49F5-B70B-BD027E2A9F00}" type="presOf" srcId="{CEB95104-E532-48D2-B655-8A5BE9FA30A2}" destId="{C49B5E38-E3E9-403E-BC88-870F65E48BBD}" srcOrd="0" destOrd="0" presId="urn:microsoft.com/office/officeart/2005/8/layout/vList2"/>
    <dgm:cxn modelId="{9279D1B9-86E4-4F03-8A82-6BDF0C637944}" srcId="{07927355-E81F-4416-AFF3-97389731834A}" destId="{CEB95104-E532-48D2-B655-8A5BE9FA30A2}" srcOrd="1" destOrd="0" parTransId="{87D64D0A-92EB-4B32-8A36-3562AB915AB1}" sibTransId="{B813993D-293F-405F-B9D9-11AF4227D223}"/>
    <dgm:cxn modelId="{D40F3570-03F5-4A0C-9D00-D90A632D51F7}" type="presParOf" srcId="{A5119BCC-3C03-4DC9-82B6-BAB28129E71D}" destId="{4E829EF4-2EFF-42CD-BB88-8A8A49544C7D}" srcOrd="0" destOrd="0" presId="urn:microsoft.com/office/officeart/2005/8/layout/vList2"/>
    <dgm:cxn modelId="{7F90C015-7FD6-488E-8DEB-F79CE0A660CD}" type="presParOf" srcId="{A5119BCC-3C03-4DC9-82B6-BAB28129E71D}" destId="{43F15C1D-56E8-43E7-97B4-3C8299230D59}" srcOrd="1" destOrd="0" presId="urn:microsoft.com/office/officeart/2005/8/layout/vList2"/>
    <dgm:cxn modelId="{9FA55658-23B7-4F26-954F-6952D0D660B9}" type="presParOf" srcId="{A5119BCC-3C03-4DC9-82B6-BAB28129E71D}" destId="{C49B5E38-E3E9-403E-BC88-870F65E48BB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CDCBB6-EDFE-4065-8BD4-1DF90AAF1B2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373E177-9157-41E8-A18A-555680B393F8}">
      <dgm:prSet/>
      <dgm:spPr/>
      <dgm:t>
        <a:bodyPr/>
        <a:lstStyle/>
        <a:p>
          <a:r>
            <a:rPr lang="en-US"/>
            <a:t>Catch </a:t>
          </a:r>
        </a:p>
      </dgm:t>
    </dgm:pt>
    <dgm:pt modelId="{E20A4A6F-0425-468E-9EF3-B47E7D9C2520}" type="parTrans" cxnId="{D9330282-137A-4392-9350-F6EA99491D97}">
      <dgm:prSet/>
      <dgm:spPr/>
      <dgm:t>
        <a:bodyPr/>
        <a:lstStyle/>
        <a:p>
          <a:endParaRPr lang="en-US"/>
        </a:p>
      </dgm:t>
    </dgm:pt>
    <dgm:pt modelId="{15221F96-FDA7-4BA9-A5E1-89AA26C351EE}" type="sibTrans" cxnId="{D9330282-137A-4392-9350-F6EA99491D97}">
      <dgm:prSet/>
      <dgm:spPr/>
      <dgm:t>
        <a:bodyPr/>
        <a:lstStyle/>
        <a:p>
          <a:endParaRPr lang="en-US"/>
        </a:p>
      </dgm:t>
    </dgm:pt>
    <dgm:pt modelId="{B424E648-F000-4F0D-8FEC-BED4D7EA3426}">
      <dgm:prSet/>
      <dgm:spPr/>
      <dgm:t>
        <a:bodyPr/>
        <a:lstStyle/>
        <a:p>
          <a:r>
            <a:rPr lang="en-US"/>
            <a:t>Googletest</a:t>
          </a:r>
        </a:p>
      </dgm:t>
    </dgm:pt>
    <dgm:pt modelId="{28E95B2E-308A-4551-8A2D-303495DB6381}" type="parTrans" cxnId="{90AC7B05-C804-426F-9E0D-DE5E2F4BC9C3}">
      <dgm:prSet/>
      <dgm:spPr/>
      <dgm:t>
        <a:bodyPr/>
        <a:lstStyle/>
        <a:p>
          <a:endParaRPr lang="en-US"/>
        </a:p>
      </dgm:t>
    </dgm:pt>
    <dgm:pt modelId="{72CFEBFF-09D7-42C4-B96F-4512BF1E87EF}" type="sibTrans" cxnId="{90AC7B05-C804-426F-9E0D-DE5E2F4BC9C3}">
      <dgm:prSet/>
      <dgm:spPr/>
      <dgm:t>
        <a:bodyPr/>
        <a:lstStyle/>
        <a:p>
          <a:endParaRPr lang="en-US"/>
        </a:p>
      </dgm:t>
    </dgm:pt>
    <dgm:pt modelId="{42CE2CEB-21DC-4B75-B549-91B7937C622A}">
      <dgm:prSet/>
      <dgm:spPr/>
      <dgm:t>
        <a:bodyPr/>
        <a:lstStyle/>
        <a:p>
          <a:r>
            <a:rPr lang="en-US"/>
            <a:t>Cpp test</a:t>
          </a:r>
        </a:p>
      </dgm:t>
    </dgm:pt>
    <dgm:pt modelId="{46120A85-27FF-40F7-9203-C053647FA3DC}" type="parTrans" cxnId="{9590FB52-86D3-4371-90EA-EAB963A629D8}">
      <dgm:prSet/>
      <dgm:spPr/>
      <dgm:t>
        <a:bodyPr/>
        <a:lstStyle/>
        <a:p>
          <a:endParaRPr lang="en-US"/>
        </a:p>
      </dgm:t>
    </dgm:pt>
    <dgm:pt modelId="{163F444C-C83F-4E90-803B-6F37771B082E}" type="sibTrans" cxnId="{9590FB52-86D3-4371-90EA-EAB963A629D8}">
      <dgm:prSet/>
      <dgm:spPr/>
      <dgm:t>
        <a:bodyPr/>
        <a:lstStyle/>
        <a:p>
          <a:endParaRPr lang="en-US"/>
        </a:p>
      </dgm:t>
    </dgm:pt>
    <dgm:pt modelId="{4AB2472C-A0A0-4A85-BEB9-7920A00A877E}" type="pres">
      <dgm:prSet presAssocID="{31CDCBB6-EDFE-4065-8BD4-1DF90AAF1B2C}" presName="linear" presStyleCnt="0">
        <dgm:presLayoutVars>
          <dgm:animLvl val="lvl"/>
          <dgm:resizeHandles val="exact"/>
        </dgm:presLayoutVars>
      </dgm:prSet>
      <dgm:spPr/>
    </dgm:pt>
    <dgm:pt modelId="{BA9EAA8C-9B8F-4926-9E1A-7B533B7ADF7D}" type="pres">
      <dgm:prSet presAssocID="{A373E177-9157-41E8-A18A-555680B393F8}" presName="parentText" presStyleLbl="node1" presStyleIdx="0" presStyleCnt="3">
        <dgm:presLayoutVars>
          <dgm:chMax val="0"/>
          <dgm:bulletEnabled val="1"/>
        </dgm:presLayoutVars>
      </dgm:prSet>
      <dgm:spPr/>
    </dgm:pt>
    <dgm:pt modelId="{2FEEC9F5-23E3-43ED-A0B2-F1997299BF59}" type="pres">
      <dgm:prSet presAssocID="{15221F96-FDA7-4BA9-A5E1-89AA26C351EE}" presName="spacer" presStyleCnt="0"/>
      <dgm:spPr/>
    </dgm:pt>
    <dgm:pt modelId="{B80CC4B0-4692-4F97-8C24-2BE5BD9DB0BD}" type="pres">
      <dgm:prSet presAssocID="{B424E648-F000-4F0D-8FEC-BED4D7EA3426}" presName="parentText" presStyleLbl="node1" presStyleIdx="1" presStyleCnt="3">
        <dgm:presLayoutVars>
          <dgm:chMax val="0"/>
          <dgm:bulletEnabled val="1"/>
        </dgm:presLayoutVars>
      </dgm:prSet>
      <dgm:spPr/>
    </dgm:pt>
    <dgm:pt modelId="{F5805D80-4207-484D-9CC7-C0EA403E4C72}" type="pres">
      <dgm:prSet presAssocID="{72CFEBFF-09D7-42C4-B96F-4512BF1E87EF}" presName="spacer" presStyleCnt="0"/>
      <dgm:spPr/>
    </dgm:pt>
    <dgm:pt modelId="{B0E32C98-CCFA-47A2-BBFB-4DD91C354AF2}" type="pres">
      <dgm:prSet presAssocID="{42CE2CEB-21DC-4B75-B549-91B7937C622A}" presName="parentText" presStyleLbl="node1" presStyleIdx="2" presStyleCnt="3">
        <dgm:presLayoutVars>
          <dgm:chMax val="0"/>
          <dgm:bulletEnabled val="1"/>
        </dgm:presLayoutVars>
      </dgm:prSet>
      <dgm:spPr/>
    </dgm:pt>
  </dgm:ptLst>
  <dgm:cxnLst>
    <dgm:cxn modelId="{90AC7B05-C804-426F-9E0D-DE5E2F4BC9C3}" srcId="{31CDCBB6-EDFE-4065-8BD4-1DF90AAF1B2C}" destId="{B424E648-F000-4F0D-8FEC-BED4D7EA3426}" srcOrd="1" destOrd="0" parTransId="{28E95B2E-308A-4551-8A2D-303495DB6381}" sibTransId="{72CFEBFF-09D7-42C4-B96F-4512BF1E87EF}"/>
    <dgm:cxn modelId="{5596B065-CA2C-4972-BD7A-407944696276}" type="presOf" srcId="{31CDCBB6-EDFE-4065-8BD4-1DF90AAF1B2C}" destId="{4AB2472C-A0A0-4A85-BEB9-7920A00A877E}" srcOrd="0" destOrd="0" presId="urn:microsoft.com/office/officeart/2005/8/layout/vList2"/>
    <dgm:cxn modelId="{9590FB52-86D3-4371-90EA-EAB963A629D8}" srcId="{31CDCBB6-EDFE-4065-8BD4-1DF90AAF1B2C}" destId="{42CE2CEB-21DC-4B75-B549-91B7937C622A}" srcOrd="2" destOrd="0" parTransId="{46120A85-27FF-40F7-9203-C053647FA3DC}" sibTransId="{163F444C-C83F-4E90-803B-6F37771B082E}"/>
    <dgm:cxn modelId="{1A5EE75A-29F2-4A0D-95BE-430BDEC89052}" type="presOf" srcId="{B424E648-F000-4F0D-8FEC-BED4D7EA3426}" destId="{B80CC4B0-4692-4F97-8C24-2BE5BD9DB0BD}" srcOrd="0" destOrd="0" presId="urn:microsoft.com/office/officeart/2005/8/layout/vList2"/>
    <dgm:cxn modelId="{D9330282-137A-4392-9350-F6EA99491D97}" srcId="{31CDCBB6-EDFE-4065-8BD4-1DF90AAF1B2C}" destId="{A373E177-9157-41E8-A18A-555680B393F8}" srcOrd="0" destOrd="0" parTransId="{E20A4A6F-0425-468E-9EF3-B47E7D9C2520}" sibTransId="{15221F96-FDA7-4BA9-A5E1-89AA26C351EE}"/>
    <dgm:cxn modelId="{87D31BA3-3B47-4CDF-AFF1-50CFEDC8DB07}" type="presOf" srcId="{42CE2CEB-21DC-4B75-B549-91B7937C622A}" destId="{B0E32C98-CCFA-47A2-BBFB-4DD91C354AF2}" srcOrd="0" destOrd="0" presId="urn:microsoft.com/office/officeart/2005/8/layout/vList2"/>
    <dgm:cxn modelId="{B44FBFF7-27DD-4FEA-AA40-B50C6D291094}" type="presOf" srcId="{A373E177-9157-41E8-A18A-555680B393F8}" destId="{BA9EAA8C-9B8F-4926-9E1A-7B533B7ADF7D}" srcOrd="0" destOrd="0" presId="urn:microsoft.com/office/officeart/2005/8/layout/vList2"/>
    <dgm:cxn modelId="{E3694E03-3DA1-4F57-93F0-C69B1416F62B}" type="presParOf" srcId="{4AB2472C-A0A0-4A85-BEB9-7920A00A877E}" destId="{BA9EAA8C-9B8F-4926-9E1A-7B533B7ADF7D}" srcOrd="0" destOrd="0" presId="urn:microsoft.com/office/officeart/2005/8/layout/vList2"/>
    <dgm:cxn modelId="{71ADBBAF-9EE9-4D61-B42D-EE67FF1855CE}" type="presParOf" srcId="{4AB2472C-A0A0-4A85-BEB9-7920A00A877E}" destId="{2FEEC9F5-23E3-43ED-A0B2-F1997299BF59}" srcOrd="1" destOrd="0" presId="urn:microsoft.com/office/officeart/2005/8/layout/vList2"/>
    <dgm:cxn modelId="{1D5F5C20-F1D7-4610-BBC5-48254CFA9D17}" type="presParOf" srcId="{4AB2472C-A0A0-4A85-BEB9-7920A00A877E}" destId="{B80CC4B0-4692-4F97-8C24-2BE5BD9DB0BD}" srcOrd="2" destOrd="0" presId="urn:microsoft.com/office/officeart/2005/8/layout/vList2"/>
    <dgm:cxn modelId="{F9AA201A-D1D7-4023-90B1-61A34A1E9C6B}" type="presParOf" srcId="{4AB2472C-A0A0-4A85-BEB9-7920A00A877E}" destId="{F5805D80-4207-484D-9CC7-C0EA403E4C72}" srcOrd="3" destOrd="0" presId="urn:microsoft.com/office/officeart/2005/8/layout/vList2"/>
    <dgm:cxn modelId="{F7F629F8-D3AF-4D9E-9727-C91095F2A0D8}" type="presParOf" srcId="{4AB2472C-A0A0-4A85-BEB9-7920A00A877E}" destId="{B0E32C98-CCFA-47A2-BBFB-4DD91C354AF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CEE886-308E-4CDD-AE56-E19FC1F8C8DA}"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5AEBCEA7-47A5-4039-B51F-1D596A356776}">
      <dgm:prSet/>
      <dgm:spPr/>
      <dgm:t>
        <a:bodyPr/>
        <a:lstStyle/>
        <a:p>
          <a:r>
            <a:rPr lang="en-US"/>
            <a:t>How It Works –</a:t>
          </a:r>
        </a:p>
      </dgm:t>
    </dgm:pt>
    <dgm:pt modelId="{34988012-BB94-4FC4-B742-7E992CE4B7BE}" type="parTrans" cxnId="{6E8C303C-DAE3-4B4D-B1F1-75DBC58161B8}">
      <dgm:prSet/>
      <dgm:spPr/>
      <dgm:t>
        <a:bodyPr/>
        <a:lstStyle/>
        <a:p>
          <a:endParaRPr lang="en-US"/>
        </a:p>
      </dgm:t>
    </dgm:pt>
    <dgm:pt modelId="{06BA2E6D-0749-4951-AFAC-91A4579BD900}" type="sibTrans" cxnId="{6E8C303C-DAE3-4B4D-B1F1-75DBC58161B8}">
      <dgm:prSet/>
      <dgm:spPr/>
      <dgm:t>
        <a:bodyPr/>
        <a:lstStyle/>
        <a:p>
          <a:endParaRPr lang="en-US"/>
        </a:p>
      </dgm:t>
    </dgm:pt>
    <dgm:pt modelId="{4BF3B238-EFB5-4C1D-B7DD-50A174608151}">
      <dgm:prSet/>
      <dgm:spPr/>
      <dgm:t>
        <a:bodyPr/>
        <a:lstStyle/>
        <a:p>
          <a:r>
            <a:rPr lang="en-US"/>
            <a:t>Add a Test</a:t>
          </a:r>
        </a:p>
      </dgm:t>
    </dgm:pt>
    <dgm:pt modelId="{6A344A94-2894-478E-B555-30730BD52333}" type="parTrans" cxnId="{1FBA1E72-09B9-4C3F-97B8-8F54D8EBD355}">
      <dgm:prSet/>
      <dgm:spPr/>
      <dgm:t>
        <a:bodyPr/>
        <a:lstStyle/>
        <a:p>
          <a:endParaRPr lang="en-US"/>
        </a:p>
      </dgm:t>
    </dgm:pt>
    <dgm:pt modelId="{E20FB129-F948-4ABD-8369-FE41ECC395FA}" type="sibTrans" cxnId="{1FBA1E72-09B9-4C3F-97B8-8F54D8EBD355}">
      <dgm:prSet/>
      <dgm:spPr/>
      <dgm:t>
        <a:bodyPr/>
        <a:lstStyle/>
        <a:p>
          <a:endParaRPr lang="en-US"/>
        </a:p>
      </dgm:t>
    </dgm:pt>
    <dgm:pt modelId="{83482537-2B98-4EFD-8DD9-58F3FA9C6819}">
      <dgm:prSet/>
      <dgm:spPr/>
      <dgm:t>
        <a:bodyPr/>
        <a:lstStyle/>
        <a:p>
          <a:r>
            <a:rPr lang="en-US"/>
            <a:t>Use Cases / User Stories are used to understand the requirement clearly </a:t>
          </a:r>
        </a:p>
      </dgm:t>
    </dgm:pt>
    <dgm:pt modelId="{43822324-CD54-4255-BC6C-4F09461B799A}" type="parTrans" cxnId="{86D698C5-7A11-42C1-B577-6659703BB7AE}">
      <dgm:prSet/>
      <dgm:spPr/>
      <dgm:t>
        <a:bodyPr/>
        <a:lstStyle/>
        <a:p>
          <a:endParaRPr lang="en-US"/>
        </a:p>
      </dgm:t>
    </dgm:pt>
    <dgm:pt modelId="{09590625-9AF9-4E8D-BFF3-C4E004F3907B}" type="sibTrans" cxnId="{86D698C5-7A11-42C1-B577-6659703BB7AE}">
      <dgm:prSet/>
      <dgm:spPr/>
      <dgm:t>
        <a:bodyPr/>
        <a:lstStyle/>
        <a:p>
          <a:endParaRPr lang="en-US"/>
        </a:p>
      </dgm:t>
    </dgm:pt>
    <dgm:pt modelId="{0CB6ADA3-85A7-46E4-A189-EB9980EA956D}">
      <dgm:prSet/>
      <dgm:spPr/>
      <dgm:t>
        <a:bodyPr/>
        <a:lstStyle/>
        <a:p>
          <a:r>
            <a:rPr lang="en-US"/>
            <a:t>Run all tests and see the new one fail</a:t>
          </a:r>
        </a:p>
      </dgm:t>
    </dgm:pt>
    <dgm:pt modelId="{8E43B3A7-2441-41A8-A616-4B52DF2AA66B}" type="parTrans" cxnId="{EFFD7455-B097-4577-ABB8-CD3B68F5086F}">
      <dgm:prSet/>
      <dgm:spPr/>
      <dgm:t>
        <a:bodyPr/>
        <a:lstStyle/>
        <a:p>
          <a:endParaRPr lang="en-US"/>
        </a:p>
      </dgm:t>
    </dgm:pt>
    <dgm:pt modelId="{5177D231-F9DF-4F3D-997A-6B01A209DECE}" type="sibTrans" cxnId="{EFFD7455-B097-4577-ABB8-CD3B68F5086F}">
      <dgm:prSet/>
      <dgm:spPr/>
      <dgm:t>
        <a:bodyPr/>
        <a:lstStyle/>
        <a:p>
          <a:endParaRPr lang="en-US"/>
        </a:p>
      </dgm:t>
    </dgm:pt>
    <dgm:pt modelId="{1DE46EB0-6387-4D7A-B7BB-ED9B54D8B43D}">
      <dgm:prSet/>
      <dgm:spPr/>
      <dgm:t>
        <a:bodyPr/>
        <a:lstStyle/>
        <a:p>
          <a:r>
            <a:rPr lang="en-US"/>
            <a:t>Ensures test harness is working correctly</a:t>
          </a:r>
        </a:p>
      </dgm:t>
    </dgm:pt>
    <dgm:pt modelId="{CD3D77C6-BC8C-4EA4-8ED7-F8C47DAFD0C4}" type="parTrans" cxnId="{878FDCC1-A55B-47E7-8AE2-BC9D9558E56A}">
      <dgm:prSet/>
      <dgm:spPr/>
      <dgm:t>
        <a:bodyPr/>
        <a:lstStyle/>
        <a:p>
          <a:endParaRPr lang="en-US"/>
        </a:p>
      </dgm:t>
    </dgm:pt>
    <dgm:pt modelId="{AF01AEA7-A52A-490B-817E-94A5BF83978E}" type="sibTrans" cxnId="{878FDCC1-A55B-47E7-8AE2-BC9D9558E56A}">
      <dgm:prSet/>
      <dgm:spPr/>
      <dgm:t>
        <a:bodyPr/>
        <a:lstStyle/>
        <a:p>
          <a:endParaRPr lang="en-US"/>
        </a:p>
      </dgm:t>
    </dgm:pt>
    <dgm:pt modelId="{BB4A34B8-C004-4CFE-AFB5-C223DA71AA12}">
      <dgm:prSet/>
      <dgm:spPr/>
      <dgm:t>
        <a:bodyPr/>
        <a:lstStyle/>
        <a:p>
          <a:r>
            <a:rPr lang="en-US"/>
            <a:t>Ensures that test does not mistakenly pass</a:t>
          </a:r>
        </a:p>
      </dgm:t>
    </dgm:pt>
    <dgm:pt modelId="{AD6CF876-FDC9-4FEF-AB4D-9AB28A2FCC9C}" type="parTrans" cxnId="{1020AE11-6DEC-4A77-AAAE-4FE92AF2627D}">
      <dgm:prSet/>
      <dgm:spPr/>
      <dgm:t>
        <a:bodyPr/>
        <a:lstStyle/>
        <a:p>
          <a:endParaRPr lang="en-US"/>
        </a:p>
      </dgm:t>
    </dgm:pt>
    <dgm:pt modelId="{06ED02D8-CB16-459F-B8A7-6ECB90B74671}" type="sibTrans" cxnId="{1020AE11-6DEC-4A77-AAAE-4FE92AF2627D}">
      <dgm:prSet/>
      <dgm:spPr/>
      <dgm:t>
        <a:bodyPr/>
        <a:lstStyle/>
        <a:p>
          <a:endParaRPr lang="en-US"/>
        </a:p>
      </dgm:t>
    </dgm:pt>
    <dgm:pt modelId="{B606B967-0A47-43A1-B1F0-C331F1A73595}">
      <dgm:prSet/>
      <dgm:spPr/>
      <dgm:t>
        <a:bodyPr/>
        <a:lstStyle/>
        <a:p>
          <a:r>
            <a:rPr lang="en-US"/>
            <a:t>Write some code</a:t>
          </a:r>
        </a:p>
      </dgm:t>
    </dgm:pt>
    <dgm:pt modelId="{5885C34F-9F5E-484C-A262-8191DA8696D6}" type="parTrans" cxnId="{7EF51305-CC07-4E10-AAA7-A58DA54B7A89}">
      <dgm:prSet/>
      <dgm:spPr/>
      <dgm:t>
        <a:bodyPr/>
        <a:lstStyle/>
        <a:p>
          <a:endParaRPr lang="en-US"/>
        </a:p>
      </dgm:t>
    </dgm:pt>
    <dgm:pt modelId="{75BC4C1C-A046-467F-8C4B-108666E94672}" type="sibTrans" cxnId="{7EF51305-CC07-4E10-AAA7-A58DA54B7A89}">
      <dgm:prSet/>
      <dgm:spPr/>
      <dgm:t>
        <a:bodyPr/>
        <a:lstStyle/>
        <a:p>
          <a:endParaRPr lang="en-US"/>
        </a:p>
      </dgm:t>
    </dgm:pt>
    <dgm:pt modelId="{E622E577-50A1-4FC9-BC41-13228A1B3DCE}">
      <dgm:prSet/>
      <dgm:spPr/>
      <dgm:t>
        <a:bodyPr/>
        <a:lstStyle/>
        <a:p>
          <a:r>
            <a:rPr lang="en-US"/>
            <a:t>Only code that is designed to pass the test</a:t>
          </a:r>
        </a:p>
      </dgm:t>
    </dgm:pt>
    <dgm:pt modelId="{573B1D46-88B9-446B-BE69-2F82C8976980}" type="parTrans" cxnId="{5DB1876C-6A5F-496F-B6E6-15C76258DEB3}">
      <dgm:prSet/>
      <dgm:spPr/>
      <dgm:t>
        <a:bodyPr/>
        <a:lstStyle/>
        <a:p>
          <a:endParaRPr lang="en-US"/>
        </a:p>
      </dgm:t>
    </dgm:pt>
    <dgm:pt modelId="{66264FE5-F37D-48CA-A5C0-E759DB0ECF09}" type="sibTrans" cxnId="{5DB1876C-6A5F-496F-B6E6-15C76258DEB3}">
      <dgm:prSet/>
      <dgm:spPr/>
      <dgm:t>
        <a:bodyPr/>
        <a:lstStyle/>
        <a:p>
          <a:endParaRPr lang="en-US"/>
        </a:p>
      </dgm:t>
    </dgm:pt>
    <dgm:pt modelId="{05B0FA2D-8C32-49FD-9D80-899B37C87798}">
      <dgm:prSet/>
      <dgm:spPr/>
      <dgm:t>
        <a:bodyPr/>
        <a:lstStyle/>
        <a:p>
          <a:r>
            <a:rPr lang="en-US"/>
            <a:t>No additional functionality should be included because it will be untested		   [4]</a:t>
          </a:r>
        </a:p>
      </dgm:t>
    </dgm:pt>
    <dgm:pt modelId="{42EF4BD2-40F1-4346-B754-D48BB1EDD299}" type="parTrans" cxnId="{BAD3E061-2B05-4DE3-BBE5-7581ED97E04B}">
      <dgm:prSet/>
      <dgm:spPr/>
      <dgm:t>
        <a:bodyPr/>
        <a:lstStyle/>
        <a:p>
          <a:endParaRPr lang="en-US"/>
        </a:p>
      </dgm:t>
    </dgm:pt>
    <dgm:pt modelId="{B4F6F434-215E-42C2-B39C-BD9DFED598DE}" type="sibTrans" cxnId="{BAD3E061-2B05-4DE3-BBE5-7581ED97E04B}">
      <dgm:prSet/>
      <dgm:spPr/>
      <dgm:t>
        <a:bodyPr/>
        <a:lstStyle/>
        <a:p>
          <a:endParaRPr lang="en-US"/>
        </a:p>
      </dgm:t>
    </dgm:pt>
    <dgm:pt modelId="{7E1C8873-F880-4058-B359-A6C370BA7CFC}" type="pres">
      <dgm:prSet presAssocID="{8ECEE886-308E-4CDD-AE56-E19FC1F8C8DA}" presName="diagram" presStyleCnt="0">
        <dgm:presLayoutVars>
          <dgm:chPref val="1"/>
          <dgm:dir/>
          <dgm:animOne val="branch"/>
          <dgm:animLvl val="lvl"/>
          <dgm:resizeHandles/>
        </dgm:presLayoutVars>
      </dgm:prSet>
      <dgm:spPr/>
    </dgm:pt>
    <dgm:pt modelId="{E15A6CCA-CC8D-40FC-AF3E-997FE12F150C}" type="pres">
      <dgm:prSet presAssocID="{5AEBCEA7-47A5-4039-B51F-1D596A356776}" presName="root" presStyleCnt="0"/>
      <dgm:spPr/>
    </dgm:pt>
    <dgm:pt modelId="{C1D7F292-66B7-4252-BE91-4CCC04BD251D}" type="pres">
      <dgm:prSet presAssocID="{5AEBCEA7-47A5-4039-B51F-1D596A356776}" presName="rootComposite" presStyleCnt="0"/>
      <dgm:spPr/>
    </dgm:pt>
    <dgm:pt modelId="{F05943D2-0FAB-4486-B8F3-EAF6EEDFB967}" type="pres">
      <dgm:prSet presAssocID="{5AEBCEA7-47A5-4039-B51F-1D596A356776}" presName="rootText" presStyleLbl="node1" presStyleIdx="0" presStyleCnt="4"/>
      <dgm:spPr/>
    </dgm:pt>
    <dgm:pt modelId="{B95FEA09-BCFA-4B8B-B4A8-721FA84DCAB9}" type="pres">
      <dgm:prSet presAssocID="{5AEBCEA7-47A5-4039-B51F-1D596A356776}" presName="rootConnector" presStyleLbl="node1" presStyleIdx="0" presStyleCnt="4"/>
      <dgm:spPr/>
    </dgm:pt>
    <dgm:pt modelId="{27C504FD-0869-4325-BEA9-510591EB3D16}" type="pres">
      <dgm:prSet presAssocID="{5AEBCEA7-47A5-4039-B51F-1D596A356776}" presName="childShape" presStyleCnt="0"/>
      <dgm:spPr/>
    </dgm:pt>
    <dgm:pt modelId="{15CB3C22-0148-4FEB-877D-18701DE0CA65}" type="pres">
      <dgm:prSet presAssocID="{4BF3B238-EFB5-4C1D-B7DD-50A174608151}" presName="root" presStyleCnt="0"/>
      <dgm:spPr/>
    </dgm:pt>
    <dgm:pt modelId="{4F4A2DEA-2A07-4B6E-ABCD-950CBFA73376}" type="pres">
      <dgm:prSet presAssocID="{4BF3B238-EFB5-4C1D-B7DD-50A174608151}" presName="rootComposite" presStyleCnt="0"/>
      <dgm:spPr/>
    </dgm:pt>
    <dgm:pt modelId="{D77CCC32-C16F-4D46-A99E-CB478DA64C64}" type="pres">
      <dgm:prSet presAssocID="{4BF3B238-EFB5-4C1D-B7DD-50A174608151}" presName="rootText" presStyleLbl="node1" presStyleIdx="1" presStyleCnt="4"/>
      <dgm:spPr/>
    </dgm:pt>
    <dgm:pt modelId="{74797A83-8B23-4CF0-A688-4FF7F0A648FC}" type="pres">
      <dgm:prSet presAssocID="{4BF3B238-EFB5-4C1D-B7DD-50A174608151}" presName="rootConnector" presStyleLbl="node1" presStyleIdx="1" presStyleCnt="4"/>
      <dgm:spPr/>
    </dgm:pt>
    <dgm:pt modelId="{C4B41C43-6B32-4E86-9B8B-A676329DE7D1}" type="pres">
      <dgm:prSet presAssocID="{4BF3B238-EFB5-4C1D-B7DD-50A174608151}" presName="childShape" presStyleCnt="0"/>
      <dgm:spPr/>
    </dgm:pt>
    <dgm:pt modelId="{5B7029E5-83FA-46BF-8CE5-CD4FD67A3F64}" type="pres">
      <dgm:prSet presAssocID="{43822324-CD54-4255-BC6C-4F09461B799A}" presName="Name13" presStyleLbl="parChTrans1D2" presStyleIdx="0" presStyleCnt="5"/>
      <dgm:spPr/>
    </dgm:pt>
    <dgm:pt modelId="{59167C8B-8F4B-4C9D-A03F-1C65FDF4C283}" type="pres">
      <dgm:prSet presAssocID="{83482537-2B98-4EFD-8DD9-58F3FA9C6819}" presName="childText" presStyleLbl="bgAcc1" presStyleIdx="0" presStyleCnt="5">
        <dgm:presLayoutVars>
          <dgm:bulletEnabled val="1"/>
        </dgm:presLayoutVars>
      </dgm:prSet>
      <dgm:spPr/>
    </dgm:pt>
    <dgm:pt modelId="{89A423D9-D607-4221-B8AF-F8B8546E0A6B}" type="pres">
      <dgm:prSet presAssocID="{0CB6ADA3-85A7-46E4-A189-EB9980EA956D}" presName="root" presStyleCnt="0"/>
      <dgm:spPr/>
    </dgm:pt>
    <dgm:pt modelId="{441910C6-13E9-4109-B5E5-1E30A426902A}" type="pres">
      <dgm:prSet presAssocID="{0CB6ADA3-85A7-46E4-A189-EB9980EA956D}" presName="rootComposite" presStyleCnt="0"/>
      <dgm:spPr/>
    </dgm:pt>
    <dgm:pt modelId="{3D588F89-467A-4BD8-B63F-37C990A544F2}" type="pres">
      <dgm:prSet presAssocID="{0CB6ADA3-85A7-46E4-A189-EB9980EA956D}" presName="rootText" presStyleLbl="node1" presStyleIdx="2" presStyleCnt="4"/>
      <dgm:spPr/>
    </dgm:pt>
    <dgm:pt modelId="{0429B73D-2716-473E-8CD3-E0247EB8767D}" type="pres">
      <dgm:prSet presAssocID="{0CB6ADA3-85A7-46E4-A189-EB9980EA956D}" presName="rootConnector" presStyleLbl="node1" presStyleIdx="2" presStyleCnt="4"/>
      <dgm:spPr/>
    </dgm:pt>
    <dgm:pt modelId="{2E1FAB46-8DE1-40C3-83C7-EBC6AFB3BBBD}" type="pres">
      <dgm:prSet presAssocID="{0CB6ADA3-85A7-46E4-A189-EB9980EA956D}" presName="childShape" presStyleCnt="0"/>
      <dgm:spPr/>
    </dgm:pt>
    <dgm:pt modelId="{69F28C77-AB4E-40ED-B8C4-C7C976469A17}" type="pres">
      <dgm:prSet presAssocID="{CD3D77C6-BC8C-4EA4-8ED7-F8C47DAFD0C4}" presName="Name13" presStyleLbl="parChTrans1D2" presStyleIdx="1" presStyleCnt="5"/>
      <dgm:spPr/>
    </dgm:pt>
    <dgm:pt modelId="{40860A98-3DFD-4F03-A827-A950FFE44E8C}" type="pres">
      <dgm:prSet presAssocID="{1DE46EB0-6387-4D7A-B7BB-ED9B54D8B43D}" presName="childText" presStyleLbl="bgAcc1" presStyleIdx="1" presStyleCnt="5">
        <dgm:presLayoutVars>
          <dgm:bulletEnabled val="1"/>
        </dgm:presLayoutVars>
      </dgm:prSet>
      <dgm:spPr/>
    </dgm:pt>
    <dgm:pt modelId="{55B26C6B-3D1D-4FBA-BC77-076BACBAE7FA}" type="pres">
      <dgm:prSet presAssocID="{AD6CF876-FDC9-4FEF-AB4D-9AB28A2FCC9C}" presName="Name13" presStyleLbl="parChTrans1D2" presStyleIdx="2" presStyleCnt="5"/>
      <dgm:spPr/>
    </dgm:pt>
    <dgm:pt modelId="{82131BAB-354F-4929-88CE-C87E44924C9D}" type="pres">
      <dgm:prSet presAssocID="{BB4A34B8-C004-4CFE-AFB5-C223DA71AA12}" presName="childText" presStyleLbl="bgAcc1" presStyleIdx="2" presStyleCnt="5">
        <dgm:presLayoutVars>
          <dgm:bulletEnabled val="1"/>
        </dgm:presLayoutVars>
      </dgm:prSet>
      <dgm:spPr/>
    </dgm:pt>
    <dgm:pt modelId="{5A844C6A-2FD7-4CC9-9B7B-75E3141EFD5F}" type="pres">
      <dgm:prSet presAssocID="{B606B967-0A47-43A1-B1F0-C331F1A73595}" presName="root" presStyleCnt="0"/>
      <dgm:spPr/>
    </dgm:pt>
    <dgm:pt modelId="{9F12242E-D071-49E2-901E-66AA5CBDC660}" type="pres">
      <dgm:prSet presAssocID="{B606B967-0A47-43A1-B1F0-C331F1A73595}" presName="rootComposite" presStyleCnt="0"/>
      <dgm:spPr/>
    </dgm:pt>
    <dgm:pt modelId="{AFCAA204-EE7B-465B-888B-87D27C59947E}" type="pres">
      <dgm:prSet presAssocID="{B606B967-0A47-43A1-B1F0-C331F1A73595}" presName="rootText" presStyleLbl="node1" presStyleIdx="3" presStyleCnt="4"/>
      <dgm:spPr/>
    </dgm:pt>
    <dgm:pt modelId="{9F92E9BE-6074-458F-80FE-03C10532270F}" type="pres">
      <dgm:prSet presAssocID="{B606B967-0A47-43A1-B1F0-C331F1A73595}" presName="rootConnector" presStyleLbl="node1" presStyleIdx="3" presStyleCnt="4"/>
      <dgm:spPr/>
    </dgm:pt>
    <dgm:pt modelId="{F752F50D-C406-4B6A-9913-C47E79E46E85}" type="pres">
      <dgm:prSet presAssocID="{B606B967-0A47-43A1-B1F0-C331F1A73595}" presName="childShape" presStyleCnt="0"/>
      <dgm:spPr/>
    </dgm:pt>
    <dgm:pt modelId="{3BEEA43F-587E-42CA-8335-0B88DD09E18C}" type="pres">
      <dgm:prSet presAssocID="{573B1D46-88B9-446B-BE69-2F82C8976980}" presName="Name13" presStyleLbl="parChTrans1D2" presStyleIdx="3" presStyleCnt="5"/>
      <dgm:spPr/>
    </dgm:pt>
    <dgm:pt modelId="{D54FA5DB-A98A-4D5D-986F-39FEED33A8E5}" type="pres">
      <dgm:prSet presAssocID="{E622E577-50A1-4FC9-BC41-13228A1B3DCE}" presName="childText" presStyleLbl="bgAcc1" presStyleIdx="3" presStyleCnt="5">
        <dgm:presLayoutVars>
          <dgm:bulletEnabled val="1"/>
        </dgm:presLayoutVars>
      </dgm:prSet>
      <dgm:spPr/>
    </dgm:pt>
    <dgm:pt modelId="{FA0AECAF-DA77-4672-AD32-A026BB81E1E7}" type="pres">
      <dgm:prSet presAssocID="{42EF4BD2-40F1-4346-B754-D48BB1EDD299}" presName="Name13" presStyleLbl="parChTrans1D2" presStyleIdx="4" presStyleCnt="5"/>
      <dgm:spPr/>
    </dgm:pt>
    <dgm:pt modelId="{8044A1A6-74BE-4113-BB1D-24A15749F796}" type="pres">
      <dgm:prSet presAssocID="{05B0FA2D-8C32-49FD-9D80-899B37C87798}" presName="childText" presStyleLbl="bgAcc1" presStyleIdx="4" presStyleCnt="5">
        <dgm:presLayoutVars>
          <dgm:bulletEnabled val="1"/>
        </dgm:presLayoutVars>
      </dgm:prSet>
      <dgm:spPr/>
    </dgm:pt>
  </dgm:ptLst>
  <dgm:cxnLst>
    <dgm:cxn modelId="{7EF51305-CC07-4E10-AAA7-A58DA54B7A89}" srcId="{8ECEE886-308E-4CDD-AE56-E19FC1F8C8DA}" destId="{B606B967-0A47-43A1-B1F0-C331F1A73595}" srcOrd="3" destOrd="0" parTransId="{5885C34F-9F5E-484C-A262-8191DA8696D6}" sibTransId="{75BC4C1C-A046-467F-8C4B-108666E94672}"/>
    <dgm:cxn modelId="{95134B06-4454-4C96-B593-3406B4AAAAF8}" type="presOf" srcId="{43822324-CD54-4255-BC6C-4F09461B799A}" destId="{5B7029E5-83FA-46BF-8CE5-CD4FD67A3F64}" srcOrd="0" destOrd="0" presId="urn:microsoft.com/office/officeart/2005/8/layout/hierarchy3"/>
    <dgm:cxn modelId="{1020AE11-6DEC-4A77-AAAE-4FE92AF2627D}" srcId="{0CB6ADA3-85A7-46E4-A189-EB9980EA956D}" destId="{BB4A34B8-C004-4CFE-AFB5-C223DA71AA12}" srcOrd="1" destOrd="0" parTransId="{AD6CF876-FDC9-4FEF-AB4D-9AB28A2FCC9C}" sibTransId="{06ED02D8-CB16-459F-B8A7-6ECB90B74671}"/>
    <dgm:cxn modelId="{25895814-4A97-4AF9-823A-075775CEC970}" type="presOf" srcId="{1DE46EB0-6387-4D7A-B7BB-ED9B54D8B43D}" destId="{40860A98-3DFD-4F03-A827-A950FFE44E8C}" srcOrd="0" destOrd="0" presId="urn:microsoft.com/office/officeart/2005/8/layout/hierarchy3"/>
    <dgm:cxn modelId="{9A81BA14-AFFE-4E5D-934C-15039B39A291}" type="presOf" srcId="{0CB6ADA3-85A7-46E4-A189-EB9980EA956D}" destId="{0429B73D-2716-473E-8CD3-E0247EB8767D}" srcOrd="1" destOrd="0" presId="urn:microsoft.com/office/officeart/2005/8/layout/hierarchy3"/>
    <dgm:cxn modelId="{4AEA0116-BD4C-49DF-B55E-B26A69CD7E2E}" type="presOf" srcId="{5AEBCEA7-47A5-4039-B51F-1D596A356776}" destId="{F05943D2-0FAB-4486-B8F3-EAF6EEDFB967}" srcOrd="0" destOrd="0" presId="urn:microsoft.com/office/officeart/2005/8/layout/hierarchy3"/>
    <dgm:cxn modelId="{73125B34-D05A-4392-9455-EBEB0BDDA950}" type="presOf" srcId="{CD3D77C6-BC8C-4EA4-8ED7-F8C47DAFD0C4}" destId="{69F28C77-AB4E-40ED-B8C4-C7C976469A17}" srcOrd="0" destOrd="0" presId="urn:microsoft.com/office/officeart/2005/8/layout/hierarchy3"/>
    <dgm:cxn modelId="{6E8C303C-DAE3-4B4D-B1F1-75DBC58161B8}" srcId="{8ECEE886-308E-4CDD-AE56-E19FC1F8C8DA}" destId="{5AEBCEA7-47A5-4039-B51F-1D596A356776}" srcOrd="0" destOrd="0" parTransId="{34988012-BB94-4FC4-B742-7E992CE4B7BE}" sibTransId="{06BA2E6D-0749-4951-AFAC-91A4579BD900}"/>
    <dgm:cxn modelId="{BAD3E061-2B05-4DE3-BBE5-7581ED97E04B}" srcId="{B606B967-0A47-43A1-B1F0-C331F1A73595}" destId="{05B0FA2D-8C32-49FD-9D80-899B37C87798}" srcOrd="1" destOrd="0" parTransId="{42EF4BD2-40F1-4346-B754-D48BB1EDD299}" sibTransId="{B4F6F434-215E-42C2-B39C-BD9DFED598DE}"/>
    <dgm:cxn modelId="{0794F946-3B71-40CC-97BE-95711256D669}" type="presOf" srcId="{B606B967-0A47-43A1-B1F0-C331F1A73595}" destId="{AFCAA204-EE7B-465B-888B-87D27C59947E}" srcOrd="0" destOrd="0" presId="urn:microsoft.com/office/officeart/2005/8/layout/hierarchy3"/>
    <dgm:cxn modelId="{5DB1876C-6A5F-496F-B6E6-15C76258DEB3}" srcId="{B606B967-0A47-43A1-B1F0-C331F1A73595}" destId="{E622E577-50A1-4FC9-BC41-13228A1B3DCE}" srcOrd="0" destOrd="0" parTransId="{573B1D46-88B9-446B-BE69-2F82C8976980}" sibTransId="{66264FE5-F37D-48CA-A5C0-E759DB0ECF09}"/>
    <dgm:cxn modelId="{D2A8006F-A8BB-402B-B5A5-4B34F8A8DB2C}" type="presOf" srcId="{0CB6ADA3-85A7-46E4-A189-EB9980EA956D}" destId="{3D588F89-467A-4BD8-B63F-37C990A544F2}" srcOrd="0" destOrd="0" presId="urn:microsoft.com/office/officeart/2005/8/layout/hierarchy3"/>
    <dgm:cxn modelId="{88455A6F-A6EB-40F7-87CC-62FCAB1A4405}" type="presOf" srcId="{4BF3B238-EFB5-4C1D-B7DD-50A174608151}" destId="{D77CCC32-C16F-4D46-A99E-CB478DA64C64}" srcOrd="0" destOrd="0" presId="urn:microsoft.com/office/officeart/2005/8/layout/hierarchy3"/>
    <dgm:cxn modelId="{1FBA1E72-09B9-4C3F-97B8-8F54D8EBD355}" srcId="{8ECEE886-308E-4CDD-AE56-E19FC1F8C8DA}" destId="{4BF3B238-EFB5-4C1D-B7DD-50A174608151}" srcOrd="1" destOrd="0" parTransId="{6A344A94-2894-478E-B555-30730BD52333}" sibTransId="{E20FB129-F948-4ABD-8369-FE41ECC395FA}"/>
    <dgm:cxn modelId="{EFFD7455-B097-4577-ABB8-CD3B68F5086F}" srcId="{8ECEE886-308E-4CDD-AE56-E19FC1F8C8DA}" destId="{0CB6ADA3-85A7-46E4-A189-EB9980EA956D}" srcOrd="2" destOrd="0" parTransId="{8E43B3A7-2441-41A8-A616-4B52DF2AA66B}" sibTransId="{5177D231-F9DF-4F3D-997A-6B01A209DECE}"/>
    <dgm:cxn modelId="{CC55037F-9458-4E55-813B-5DC9536600F0}" type="presOf" srcId="{E622E577-50A1-4FC9-BC41-13228A1B3DCE}" destId="{D54FA5DB-A98A-4D5D-986F-39FEED33A8E5}" srcOrd="0" destOrd="0" presId="urn:microsoft.com/office/officeart/2005/8/layout/hierarchy3"/>
    <dgm:cxn modelId="{52152C80-AA8A-4145-B507-6187DFAA34B9}" type="presOf" srcId="{573B1D46-88B9-446B-BE69-2F82C8976980}" destId="{3BEEA43F-587E-42CA-8335-0B88DD09E18C}" srcOrd="0" destOrd="0" presId="urn:microsoft.com/office/officeart/2005/8/layout/hierarchy3"/>
    <dgm:cxn modelId="{99833081-5002-4289-A81C-4520897CFBE2}" type="presOf" srcId="{83482537-2B98-4EFD-8DD9-58F3FA9C6819}" destId="{59167C8B-8F4B-4C9D-A03F-1C65FDF4C283}" srcOrd="0" destOrd="0" presId="urn:microsoft.com/office/officeart/2005/8/layout/hierarchy3"/>
    <dgm:cxn modelId="{683D3788-6C98-4852-8CC2-2A4DF725ED2B}" type="presOf" srcId="{BB4A34B8-C004-4CFE-AFB5-C223DA71AA12}" destId="{82131BAB-354F-4929-88CE-C87E44924C9D}" srcOrd="0" destOrd="0" presId="urn:microsoft.com/office/officeart/2005/8/layout/hierarchy3"/>
    <dgm:cxn modelId="{962EC189-8DA6-4207-9235-F2C6C41166DB}" type="presOf" srcId="{05B0FA2D-8C32-49FD-9D80-899B37C87798}" destId="{8044A1A6-74BE-4113-BB1D-24A15749F796}" srcOrd="0" destOrd="0" presId="urn:microsoft.com/office/officeart/2005/8/layout/hierarchy3"/>
    <dgm:cxn modelId="{57A97C90-BF16-442E-8242-83A9CF8C4AE8}" type="presOf" srcId="{5AEBCEA7-47A5-4039-B51F-1D596A356776}" destId="{B95FEA09-BCFA-4B8B-B4A8-721FA84DCAB9}" srcOrd="1" destOrd="0" presId="urn:microsoft.com/office/officeart/2005/8/layout/hierarchy3"/>
    <dgm:cxn modelId="{0E361AA4-26C2-4B67-B163-2E199B8057B4}" type="presOf" srcId="{8ECEE886-308E-4CDD-AE56-E19FC1F8C8DA}" destId="{7E1C8873-F880-4058-B359-A6C370BA7CFC}" srcOrd="0" destOrd="0" presId="urn:microsoft.com/office/officeart/2005/8/layout/hierarchy3"/>
    <dgm:cxn modelId="{878FDCC1-A55B-47E7-8AE2-BC9D9558E56A}" srcId="{0CB6ADA3-85A7-46E4-A189-EB9980EA956D}" destId="{1DE46EB0-6387-4D7A-B7BB-ED9B54D8B43D}" srcOrd="0" destOrd="0" parTransId="{CD3D77C6-BC8C-4EA4-8ED7-F8C47DAFD0C4}" sibTransId="{AF01AEA7-A52A-490B-817E-94A5BF83978E}"/>
    <dgm:cxn modelId="{998171C4-ABE8-4785-89C7-3A8CFB682273}" type="presOf" srcId="{42EF4BD2-40F1-4346-B754-D48BB1EDD299}" destId="{FA0AECAF-DA77-4672-AD32-A026BB81E1E7}" srcOrd="0" destOrd="0" presId="urn:microsoft.com/office/officeart/2005/8/layout/hierarchy3"/>
    <dgm:cxn modelId="{86D698C5-7A11-42C1-B577-6659703BB7AE}" srcId="{4BF3B238-EFB5-4C1D-B7DD-50A174608151}" destId="{83482537-2B98-4EFD-8DD9-58F3FA9C6819}" srcOrd="0" destOrd="0" parTransId="{43822324-CD54-4255-BC6C-4F09461B799A}" sibTransId="{09590625-9AF9-4E8D-BFF3-C4E004F3907B}"/>
    <dgm:cxn modelId="{680815C6-6522-407C-A216-77D611ED06D7}" type="presOf" srcId="{B606B967-0A47-43A1-B1F0-C331F1A73595}" destId="{9F92E9BE-6074-458F-80FE-03C10532270F}" srcOrd="1" destOrd="0" presId="urn:microsoft.com/office/officeart/2005/8/layout/hierarchy3"/>
    <dgm:cxn modelId="{EAEB9BDB-EAB2-443C-9BE6-8E9557762606}" type="presOf" srcId="{AD6CF876-FDC9-4FEF-AB4D-9AB28A2FCC9C}" destId="{55B26C6B-3D1D-4FBA-BC77-076BACBAE7FA}" srcOrd="0" destOrd="0" presId="urn:microsoft.com/office/officeart/2005/8/layout/hierarchy3"/>
    <dgm:cxn modelId="{A81D3CFA-1BF4-46A4-8275-C5AC426756FC}" type="presOf" srcId="{4BF3B238-EFB5-4C1D-B7DD-50A174608151}" destId="{74797A83-8B23-4CF0-A688-4FF7F0A648FC}" srcOrd="1" destOrd="0" presId="urn:microsoft.com/office/officeart/2005/8/layout/hierarchy3"/>
    <dgm:cxn modelId="{712CDFAD-9854-4B64-B2A5-238D8E76F9AD}" type="presParOf" srcId="{7E1C8873-F880-4058-B359-A6C370BA7CFC}" destId="{E15A6CCA-CC8D-40FC-AF3E-997FE12F150C}" srcOrd="0" destOrd="0" presId="urn:microsoft.com/office/officeart/2005/8/layout/hierarchy3"/>
    <dgm:cxn modelId="{C62732C0-3A1C-4D7E-BF96-DB1D3C59E3AC}" type="presParOf" srcId="{E15A6CCA-CC8D-40FC-AF3E-997FE12F150C}" destId="{C1D7F292-66B7-4252-BE91-4CCC04BD251D}" srcOrd="0" destOrd="0" presId="urn:microsoft.com/office/officeart/2005/8/layout/hierarchy3"/>
    <dgm:cxn modelId="{A92C5EE4-49B2-4DC9-926B-E9AB71BCEC67}" type="presParOf" srcId="{C1D7F292-66B7-4252-BE91-4CCC04BD251D}" destId="{F05943D2-0FAB-4486-B8F3-EAF6EEDFB967}" srcOrd="0" destOrd="0" presId="urn:microsoft.com/office/officeart/2005/8/layout/hierarchy3"/>
    <dgm:cxn modelId="{C75FB857-534E-44E9-B495-CFA5840D8F1B}" type="presParOf" srcId="{C1D7F292-66B7-4252-BE91-4CCC04BD251D}" destId="{B95FEA09-BCFA-4B8B-B4A8-721FA84DCAB9}" srcOrd="1" destOrd="0" presId="urn:microsoft.com/office/officeart/2005/8/layout/hierarchy3"/>
    <dgm:cxn modelId="{7FFB57D2-A31A-403B-A449-F2F0C64E6045}" type="presParOf" srcId="{E15A6CCA-CC8D-40FC-AF3E-997FE12F150C}" destId="{27C504FD-0869-4325-BEA9-510591EB3D16}" srcOrd="1" destOrd="0" presId="urn:microsoft.com/office/officeart/2005/8/layout/hierarchy3"/>
    <dgm:cxn modelId="{78A5BA67-AD54-4466-8E10-8825E75CF351}" type="presParOf" srcId="{7E1C8873-F880-4058-B359-A6C370BA7CFC}" destId="{15CB3C22-0148-4FEB-877D-18701DE0CA65}" srcOrd="1" destOrd="0" presId="urn:microsoft.com/office/officeart/2005/8/layout/hierarchy3"/>
    <dgm:cxn modelId="{2EB76266-C173-4FFC-9A62-D95FA58E7141}" type="presParOf" srcId="{15CB3C22-0148-4FEB-877D-18701DE0CA65}" destId="{4F4A2DEA-2A07-4B6E-ABCD-950CBFA73376}" srcOrd="0" destOrd="0" presId="urn:microsoft.com/office/officeart/2005/8/layout/hierarchy3"/>
    <dgm:cxn modelId="{4CC43DC0-E0F2-4463-BDB8-0B8AC91E8975}" type="presParOf" srcId="{4F4A2DEA-2A07-4B6E-ABCD-950CBFA73376}" destId="{D77CCC32-C16F-4D46-A99E-CB478DA64C64}" srcOrd="0" destOrd="0" presId="urn:microsoft.com/office/officeart/2005/8/layout/hierarchy3"/>
    <dgm:cxn modelId="{141D9180-B59D-4AAE-9F44-AC7CA21F09DD}" type="presParOf" srcId="{4F4A2DEA-2A07-4B6E-ABCD-950CBFA73376}" destId="{74797A83-8B23-4CF0-A688-4FF7F0A648FC}" srcOrd="1" destOrd="0" presId="urn:microsoft.com/office/officeart/2005/8/layout/hierarchy3"/>
    <dgm:cxn modelId="{04051ED5-DC77-4A1B-BD29-6B66F860221D}" type="presParOf" srcId="{15CB3C22-0148-4FEB-877D-18701DE0CA65}" destId="{C4B41C43-6B32-4E86-9B8B-A676329DE7D1}" srcOrd="1" destOrd="0" presId="urn:microsoft.com/office/officeart/2005/8/layout/hierarchy3"/>
    <dgm:cxn modelId="{0FD0CD2B-4A65-4881-9F57-8DCA21107ABE}" type="presParOf" srcId="{C4B41C43-6B32-4E86-9B8B-A676329DE7D1}" destId="{5B7029E5-83FA-46BF-8CE5-CD4FD67A3F64}" srcOrd="0" destOrd="0" presId="urn:microsoft.com/office/officeart/2005/8/layout/hierarchy3"/>
    <dgm:cxn modelId="{B684BA30-01AA-4AD1-961B-E039FCE85A83}" type="presParOf" srcId="{C4B41C43-6B32-4E86-9B8B-A676329DE7D1}" destId="{59167C8B-8F4B-4C9D-A03F-1C65FDF4C283}" srcOrd="1" destOrd="0" presId="urn:microsoft.com/office/officeart/2005/8/layout/hierarchy3"/>
    <dgm:cxn modelId="{FCED4A36-35FB-4D2A-A99C-C718CE7AEDAC}" type="presParOf" srcId="{7E1C8873-F880-4058-B359-A6C370BA7CFC}" destId="{89A423D9-D607-4221-B8AF-F8B8546E0A6B}" srcOrd="2" destOrd="0" presId="urn:microsoft.com/office/officeart/2005/8/layout/hierarchy3"/>
    <dgm:cxn modelId="{79919E46-F0C8-4940-9C87-46BC14CC7F69}" type="presParOf" srcId="{89A423D9-D607-4221-B8AF-F8B8546E0A6B}" destId="{441910C6-13E9-4109-B5E5-1E30A426902A}" srcOrd="0" destOrd="0" presId="urn:microsoft.com/office/officeart/2005/8/layout/hierarchy3"/>
    <dgm:cxn modelId="{DC304A5B-3CD7-469F-82F6-82976FFB0E5C}" type="presParOf" srcId="{441910C6-13E9-4109-B5E5-1E30A426902A}" destId="{3D588F89-467A-4BD8-B63F-37C990A544F2}" srcOrd="0" destOrd="0" presId="urn:microsoft.com/office/officeart/2005/8/layout/hierarchy3"/>
    <dgm:cxn modelId="{775822AB-5C21-4A84-9F1E-72954EACFCEB}" type="presParOf" srcId="{441910C6-13E9-4109-B5E5-1E30A426902A}" destId="{0429B73D-2716-473E-8CD3-E0247EB8767D}" srcOrd="1" destOrd="0" presId="urn:microsoft.com/office/officeart/2005/8/layout/hierarchy3"/>
    <dgm:cxn modelId="{92CB3055-EBB2-4509-B9FB-8CA82F800035}" type="presParOf" srcId="{89A423D9-D607-4221-B8AF-F8B8546E0A6B}" destId="{2E1FAB46-8DE1-40C3-83C7-EBC6AFB3BBBD}" srcOrd="1" destOrd="0" presId="urn:microsoft.com/office/officeart/2005/8/layout/hierarchy3"/>
    <dgm:cxn modelId="{712A6750-3282-4971-AFFC-BA44D3CE4E10}" type="presParOf" srcId="{2E1FAB46-8DE1-40C3-83C7-EBC6AFB3BBBD}" destId="{69F28C77-AB4E-40ED-B8C4-C7C976469A17}" srcOrd="0" destOrd="0" presId="urn:microsoft.com/office/officeart/2005/8/layout/hierarchy3"/>
    <dgm:cxn modelId="{5D8D4868-5441-415B-9C88-BE0D0EE99878}" type="presParOf" srcId="{2E1FAB46-8DE1-40C3-83C7-EBC6AFB3BBBD}" destId="{40860A98-3DFD-4F03-A827-A950FFE44E8C}" srcOrd="1" destOrd="0" presId="urn:microsoft.com/office/officeart/2005/8/layout/hierarchy3"/>
    <dgm:cxn modelId="{836F9CE3-472D-4576-8AA8-D5F626D129D4}" type="presParOf" srcId="{2E1FAB46-8DE1-40C3-83C7-EBC6AFB3BBBD}" destId="{55B26C6B-3D1D-4FBA-BC77-076BACBAE7FA}" srcOrd="2" destOrd="0" presId="urn:microsoft.com/office/officeart/2005/8/layout/hierarchy3"/>
    <dgm:cxn modelId="{C67B9A0A-7ED0-47E5-9C0A-D7903ABD21FF}" type="presParOf" srcId="{2E1FAB46-8DE1-40C3-83C7-EBC6AFB3BBBD}" destId="{82131BAB-354F-4929-88CE-C87E44924C9D}" srcOrd="3" destOrd="0" presId="urn:microsoft.com/office/officeart/2005/8/layout/hierarchy3"/>
    <dgm:cxn modelId="{1C376367-DB43-45DD-A1AA-3DFDF611EC16}" type="presParOf" srcId="{7E1C8873-F880-4058-B359-A6C370BA7CFC}" destId="{5A844C6A-2FD7-4CC9-9B7B-75E3141EFD5F}" srcOrd="3" destOrd="0" presId="urn:microsoft.com/office/officeart/2005/8/layout/hierarchy3"/>
    <dgm:cxn modelId="{4E123C0B-17D1-406F-BD54-B2A078753FFD}" type="presParOf" srcId="{5A844C6A-2FD7-4CC9-9B7B-75E3141EFD5F}" destId="{9F12242E-D071-49E2-901E-66AA5CBDC660}" srcOrd="0" destOrd="0" presId="urn:microsoft.com/office/officeart/2005/8/layout/hierarchy3"/>
    <dgm:cxn modelId="{8308B0BE-3220-4326-AB22-7A6B38BF1865}" type="presParOf" srcId="{9F12242E-D071-49E2-901E-66AA5CBDC660}" destId="{AFCAA204-EE7B-465B-888B-87D27C59947E}" srcOrd="0" destOrd="0" presId="urn:microsoft.com/office/officeart/2005/8/layout/hierarchy3"/>
    <dgm:cxn modelId="{E0D89A77-A6EF-40E9-B09E-1FA3B00AA390}" type="presParOf" srcId="{9F12242E-D071-49E2-901E-66AA5CBDC660}" destId="{9F92E9BE-6074-458F-80FE-03C10532270F}" srcOrd="1" destOrd="0" presId="urn:microsoft.com/office/officeart/2005/8/layout/hierarchy3"/>
    <dgm:cxn modelId="{CD6B3216-4206-439C-9C9C-2EA3202086D6}" type="presParOf" srcId="{5A844C6A-2FD7-4CC9-9B7B-75E3141EFD5F}" destId="{F752F50D-C406-4B6A-9913-C47E79E46E85}" srcOrd="1" destOrd="0" presId="urn:microsoft.com/office/officeart/2005/8/layout/hierarchy3"/>
    <dgm:cxn modelId="{735C6B66-5AEA-4877-8C13-CEF8B9AD1FF8}" type="presParOf" srcId="{F752F50D-C406-4B6A-9913-C47E79E46E85}" destId="{3BEEA43F-587E-42CA-8335-0B88DD09E18C}" srcOrd="0" destOrd="0" presId="urn:microsoft.com/office/officeart/2005/8/layout/hierarchy3"/>
    <dgm:cxn modelId="{42B66979-23C9-49BF-A587-F3BE0DFB2635}" type="presParOf" srcId="{F752F50D-C406-4B6A-9913-C47E79E46E85}" destId="{D54FA5DB-A98A-4D5D-986F-39FEED33A8E5}" srcOrd="1" destOrd="0" presId="urn:microsoft.com/office/officeart/2005/8/layout/hierarchy3"/>
    <dgm:cxn modelId="{7C81E5C4-DE14-4EC9-9A78-B9A18E64F3A5}" type="presParOf" srcId="{F752F50D-C406-4B6A-9913-C47E79E46E85}" destId="{FA0AECAF-DA77-4672-AD32-A026BB81E1E7}" srcOrd="2" destOrd="0" presId="urn:microsoft.com/office/officeart/2005/8/layout/hierarchy3"/>
    <dgm:cxn modelId="{B7A91F0E-17A3-4579-BB53-87C16A96B5E3}" type="presParOf" srcId="{F752F50D-C406-4B6A-9913-C47E79E46E85}" destId="{8044A1A6-74BE-4113-BB1D-24A15749F796}"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5BBE33-0B7D-4F76-845E-48663522DB52}"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67792109-250B-4304-9206-F7F96E9D8070}">
      <dgm:prSet/>
      <dgm:spPr/>
      <dgm:t>
        <a:bodyPr/>
        <a:lstStyle/>
        <a:p>
          <a:r>
            <a:rPr lang="en-US"/>
            <a:t>Run</a:t>
          </a:r>
        </a:p>
      </dgm:t>
    </dgm:pt>
    <dgm:pt modelId="{FDEE3FA8-6E97-49E0-B432-6A8DE92EB9A1}" type="parTrans" cxnId="{2CA985E6-067E-454F-A599-78516778CFEA}">
      <dgm:prSet/>
      <dgm:spPr/>
      <dgm:t>
        <a:bodyPr/>
        <a:lstStyle/>
        <a:p>
          <a:endParaRPr lang="en-US"/>
        </a:p>
      </dgm:t>
    </dgm:pt>
    <dgm:pt modelId="{82E8EB29-B46F-4A3A-9C52-F6FEE6482075}" type="sibTrans" cxnId="{2CA985E6-067E-454F-A599-78516778CFEA}">
      <dgm:prSet/>
      <dgm:spPr/>
      <dgm:t>
        <a:bodyPr/>
        <a:lstStyle/>
        <a:p>
          <a:endParaRPr lang="en-US"/>
        </a:p>
      </dgm:t>
    </dgm:pt>
    <dgm:pt modelId="{21E8347F-DD78-4F8E-8E1C-6E1C24F1CE84}">
      <dgm:prSet/>
      <dgm:spPr/>
      <dgm:t>
        <a:bodyPr/>
        <a:lstStyle/>
        <a:p>
          <a:r>
            <a:rPr lang="en-US"/>
            <a:t>Run the automated tests and see them succeed</a:t>
          </a:r>
        </a:p>
      </dgm:t>
    </dgm:pt>
    <dgm:pt modelId="{028D4891-3D59-469C-8684-A01ADDFE6F8F}" type="parTrans" cxnId="{107A718B-6630-4AA7-BEB0-2048216BF884}">
      <dgm:prSet/>
      <dgm:spPr/>
      <dgm:t>
        <a:bodyPr/>
        <a:lstStyle/>
        <a:p>
          <a:endParaRPr lang="en-US"/>
        </a:p>
      </dgm:t>
    </dgm:pt>
    <dgm:pt modelId="{F0DC589F-ABE6-4E50-BF27-35EDB11433F3}" type="sibTrans" cxnId="{107A718B-6630-4AA7-BEB0-2048216BF884}">
      <dgm:prSet/>
      <dgm:spPr/>
      <dgm:t>
        <a:bodyPr/>
        <a:lstStyle/>
        <a:p>
          <a:endParaRPr lang="en-US"/>
        </a:p>
      </dgm:t>
    </dgm:pt>
    <dgm:pt modelId="{3301C42E-84DB-44A7-B800-653791B8DCA5}">
      <dgm:prSet/>
      <dgm:spPr/>
      <dgm:t>
        <a:bodyPr/>
        <a:lstStyle/>
        <a:p>
          <a:r>
            <a:rPr lang="en-US"/>
            <a:t>If tests pass, programmer can be confident code meets all tested requirements</a:t>
          </a:r>
        </a:p>
      </dgm:t>
    </dgm:pt>
    <dgm:pt modelId="{D87B5F67-A15E-4CBB-B345-21BD112949BD}" type="parTrans" cxnId="{9C8E4760-9B85-4A97-8E43-313EE43217A4}">
      <dgm:prSet/>
      <dgm:spPr/>
      <dgm:t>
        <a:bodyPr/>
        <a:lstStyle/>
        <a:p>
          <a:endParaRPr lang="en-US"/>
        </a:p>
      </dgm:t>
    </dgm:pt>
    <dgm:pt modelId="{44457D39-D06A-48C9-A732-11D11C199762}" type="sibTrans" cxnId="{9C8E4760-9B85-4A97-8E43-313EE43217A4}">
      <dgm:prSet/>
      <dgm:spPr/>
      <dgm:t>
        <a:bodyPr/>
        <a:lstStyle/>
        <a:p>
          <a:endParaRPr lang="en-US"/>
        </a:p>
      </dgm:t>
    </dgm:pt>
    <dgm:pt modelId="{6310CF0C-30B3-4DE7-987D-EB945ED03D7F}">
      <dgm:prSet/>
      <dgm:spPr/>
      <dgm:t>
        <a:bodyPr/>
        <a:lstStyle/>
        <a:p>
          <a:r>
            <a:rPr lang="en-US"/>
            <a:t>Refactor</a:t>
          </a:r>
        </a:p>
      </dgm:t>
    </dgm:pt>
    <dgm:pt modelId="{7182084B-6AB0-4CCB-8570-9166C910C9CE}" type="parTrans" cxnId="{A347A118-84D0-4E47-9C4C-1670491BCAEC}">
      <dgm:prSet/>
      <dgm:spPr/>
      <dgm:t>
        <a:bodyPr/>
        <a:lstStyle/>
        <a:p>
          <a:endParaRPr lang="en-US"/>
        </a:p>
      </dgm:t>
    </dgm:pt>
    <dgm:pt modelId="{58FD32A9-9F2C-4AA6-AD1D-372836E49594}" type="sibTrans" cxnId="{A347A118-84D0-4E47-9C4C-1670491BCAEC}">
      <dgm:prSet/>
      <dgm:spPr/>
      <dgm:t>
        <a:bodyPr/>
        <a:lstStyle/>
        <a:p>
          <a:endParaRPr lang="en-US"/>
        </a:p>
      </dgm:t>
    </dgm:pt>
    <dgm:pt modelId="{9E854AF5-7DAB-407D-A859-AB95EAC8933B}">
      <dgm:prSet/>
      <dgm:spPr/>
      <dgm:t>
        <a:bodyPr/>
        <a:lstStyle/>
        <a:p>
          <a:r>
            <a:rPr lang="en-US"/>
            <a:t>Refactor code</a:t>
          </a:r>
        </a:p>
      </dgm:t>
    </dgm:pt>
    <dgm:pt modelId="{656E532A-430A-45C5-B264-1C1E6E94C8CC}" type="parTrans" cxnId="{C488C51A-788C-46E2-A884-4A8985C4EA98}">
      <dgm:prSet/>
      <dgm:spPr/>
      <dgm:t>
        <a:bodyPr/>
        <a:lstStyle/>
        <a:p>
          <a:endParaRPr lang="en-US"/>
        </a:p>
      </dgm:t>
    </dgm:pt>
    <dgm:pt modelId="{0B504428-81B0-4BFE-A6A4-9695C372FDFB}" type="sibTrans" cxnId="{C488C51A-788C-46E2-A884-4A8985C4EA98}">
      <dgm:prSet/>
      <dgm:spPr/>
      <dgm:t>
        <a:bodyPr/>
        <a:lstStyle/>
        <a:p>
          <a:endParaRPr lang="en-US"/>
        </a:p>
      </dgm:t>
    </dgm:pt>
    <dgm:pt modelId="{EE8AD0FD-1514-4103-81FD-F77CE3D92A3E}">
      <dgm:prSet/>
      <dgm:spPr/>
      <dgm:t>
        <a:bodyPr/>
        <a:lstStyle/>
        <a:p>
          <a:r>
            <a:rPr lang="en-US"/>
            <a:t>Cleanup the code</a:t>
          </a:r>
        </a:p>
      </dgm:t>
    </dgm:pt>
    <dgm:pt modelId="{954AB2A5-8FCD-4150-B3D7-DBC1E7E8CDED}" type="parTrans" cxnId="{76027979-5495-4A34-ADB9-7BD5891B3368}">
      <dgm:prSet/>
      <dgm:spPr/>
      <dgm:t>
        <a:bodyPr/>
        <a:lstStyle/>
        <a:p>
          <a:endParaRPr lang="en-US"/>
        </a:p>
      </dgm:t>
    </dgm:pt>
    <dgm:pt modelId="{061C6CD1-43EA-4B1E-84FD-6982BA6BAC67}" type="sibTrans" cxnId="{76027979-5495-4A34-ADB9-7BD5891B3368}">
      <dgm:prSet/>
      <dgm:spPr/>
      <dgm:t>
        <a:bodyPr/>
        <a:lstStyle/>
        <a:p>
          <a:endParaRPr lang="en-US"/>
        </a:p>
      </dgm:t>
    </dgm:pt>
    <dgm:pt modelId="{18E38E92-2463-4602-8623-9F884762FA4F}">
      <dgm:prSet/>
      <dgm:spPr/>
      <dgm:t>
        <a:bodyPr/>
        <a:lstStyle/>
        <a:p>
          <a:r>
            <a:rPr lang="en-US"/>
            <a:t>Rerun tests to ensure cleanup did not break anything</a:t>
          </a:r>
        </a:p>
      </dgm:t>
    </dgm:pt>
    <dgm:pt modelId="{AAD53C18-F48F-41CF-A98D-B2792E057A29}" type="parTrans" cxnId="{2A780287-BF94-4764-A383-C62DA675681B}">
      <dgm:prSet/>
      <dgm:spPr/>
      <dgm:t>
        <a:bodyPr/>
        <a:lstStyle/>
        <a:p>
          <a:endParaRPr lang="en-US"/>
        </a:p>
      </dgm:t>
    </dgm:pt>
    <dgm:pt modelId="{3C2429E3-0A38-4D73-95A7-9887BACA40E5}" type="sibTrans" cxnId="{2A780287-BF94-4764-A383-C62DA675681B}">
      <dgm:prSet/>
      <dgm:spPr/>
      <dgm:t>
        <a:bodyPr/>
        <a:lstStyle/>
        <a:p>
          <a:endParaRPr lang="en-US"/>
        </a:p>
      </dgm:t>
    </dgm:pt>
    <dgm:pt modelId="{8A44FA93-DF4E-4542-9D77-96176CBA48C3}">
      <dgm:prSet/>
      <dgm:spPr/>
      <dgm:t>
        <a:bodyPr/>
        <a:lstStyle/>
        <a:p>
          <a:r>
            <a:rPr lang="en-US"/>
            <a:t>Repeat</a:t>
          </a:r>
        </a:p>
      </dgm:t>
    </dgm:pt>
    <dgm:pt modelId="{76781D4D-5AD4-4075-8E6A-B43D05676456}" type="parTrans" cxnId="{D9D7155E-F611-4B5B-9F9C-E65D42122B44}">
      <dgm:prSet/>
      <dgm:spPr/>
      <dgm:t>
        <a:bodyPr/>
        <a:lstStyle/>
        <a:p>
          <a:endParaRPr lang="en-US"/>
        </a:p>
      </dgm:t>
    </dgm:pt>
    <dgm:pt modelId="{1FADEBDC-F830-495D-9130-650583AEF21F}" type="sibTrans" cxnId="{D9D7155E-F611-4B5B-9F9C-E65D42122B44}">
      <dgm:prSet/>
      <dgm:spPr/>
      <dgm:t>
        <a:bodyPr/>
        <a:lstStyle/>
        <a:p>
          <a:endParaRPr lang="en-US"/>
        </a:p>
      </dgm:t>
    </dgm:pt>
    <dgm:pt modelId="{2611AE88-FC2B-4C6C-89A9-96052B900652}">
      <dgm:prSet/>
      <dgm:spPr/>
      <dgm:t>
        <a:bodyPr/>
        <a:lstStyle/>
        <a:p>
          <a:r>
            <a:rPr lang="en-US"/>
            <a:t>Repeat						 [4]</a:t>
          </a:r>
        </a:p>
      </dgm:t>
    </dgm:pt>
    <dgm:pt modelId="{43A54BAE-E95D-4D14-AAD1-775DE8347AC5}" type="parTrans" cxnId="{0DE54AF1-6C50-4BF2-B794-13EF22FD73D0}">
      <dgm:prSet/>
      <dgm:spPr/>
      <dgm:t>
        <a:bodyPr/>
        <a:lstStyle/>
        <a:p>
          <a:endParaRPr lang="en-US"/>
        </a:p>
      </dgm:t>
    </dgm:pt>
    <dgm:pt modelId="{5DD540BA-6879-4F3B-82E7-A31CB5407942}" type="sibTrans" cxnId="{0DE54AF1-6C50-4BF2-B794-13EF22FD73D0}">
      <dgm:prSet/>
      <dgm:spPr/>
      <dgm:t>
        <a:bodyPr/>
        <a:lstStyle/>
        <a:p>
          <a:endParaRPr lang="en-US"/>
        </a:p>
      </dgm:t>
    </dgm:pt>
    <dgm:pt modelId="{3C6FF7C2-1CBB-4083-A8E6-DFE46C9F2837}" type="pres">
      <dgm:prSet presAssocID="{F05BBE33-0B7D-4F76-845E-48663522DB52}" presName="Name0" presStyleCnt="0">
        <dgm:presLayoutVars>
          <dgm:dir/>
          <dgm:animLvl val="lvl"/>
          <dgm:resizeHandles val="exact"/>
        </dgm:presLayoutVars>
      </dgm:prSet>
      <dgm:spPr/>
    </dgm:pt>
    <dgm:pt modelId="{7F5C7C63-A268-41A6-925E-B49B5D79C5BE}" type="pres">
      <dgm:prSet presAssocID="{67792109-250B-4304-9206-F7F96E9D8070}" presName="linNode" presStyleCnt="0"/>
      <dgm:spPr/>
    </dgm:pt>
    <dgm:pt modelId="{F9E059D6-5DAB-466F-987D-2AA441162D98}" type="pres">
      <dgm:prSet presAssocID="{67792109-250B-4304-9206-F7F96E9D8070}" presName="parentText" presStyleLbl="alignNode1" presStyleIdx="0" presStyleCnt="3">
        <dgm:presLayoutVars>
          <dgm:chMax val="1"/>
          <dgm:bulletEnabled/>
        </dgm:presLayoutVars>
      </dgm:prSet>
      <dgm:spPr/>
    </dgm:pt>
    <dgm:pt modelId="{EFE8A773-3B5F-4430-8F7C-5E5B0E9E9524}" type="pres">
      <dgm:prSet presAssocID="{67792109-250B-4304-9206-F7F96E9D8070}" presName="descendantText" presStyleLbl="alignAccFollowNode1" presStyleIdx="0" presStyleCnt="3">
        <dgm:presLayoutVars>
          <dgm:bulletEnabled/>
        </dgm:presLayoutVars>
      </dgm:prSet>
      <dgm:spPr/>
    </dgm:pt>
    <dgm:pt modelId="{EBEDF711-651D-42C1-B2E7-4A5DBFA05DB3}" type="pres">
      <dgm:prSet presAssocID="{82E8EB29-B46F-4A3A-9C52-F6FEE6482075}" presName="sp" presStyleCnt="0"/>
      <dgm:spPr/>
    </dgm:pt>
    <dgm:pt modelId="{A1CA5848-96D3-47C0-AFCC-BA75F747EAD4}" type="pres">
      <dgm:prSet presAssocID="{6310CF0C-30B3-4DE7-987D-EB945ED03D7F}" presName="linNode" presStyleCnt="0"/>
      <dgm:spPr/>
    </dgm:pt>
    <dgm:pt modelId="{DEB99E46-7F62-4404-B4B0-ADAACDA0AF98}" type="pres">
      <dgm:prSet presAssocID="{6310CF0C-30B3-4DE7-987D-EB945ED03D7F}" presName="parentText" presStyleLbl="alignNode1" presStyleIdx="1" presStyleCnt="3">
        <dgm:presLayoutVars>
          <dgm:chMax val="1"/>
          <dgm:bulletEnabled/>
        </dgm:presLayoutVars>
      </dgm:prSet>
      <dgm:spPr/>
    </dgm:pt>
    <dgm:pt modelId="{3A448351-563C-4F95-BF2C-99A361D85F38}" type="pres">
      <dgm:prSet presAssocID="{6310CF0C-30B3-4DE7-987D-EB945ED03D7F}" presName="descendantText" presStyleLbl="alignAccFollowNode1" presStyleIdx="1" presStyleCnt="3">
        <dgm:presLayoutVars>
          <dgm:bulletEnabled/>
        </dgm:presLayoutVars>
      </dgm:prSet>
      <dgm:spPr/>
    </dgm:pt>
    <dgm:pt modelId="{2E1EEEAF-02C9-40D7-9B7F-61787284D01C}" type="pres">
      <dgm:prSet presAssocID="{58FD32A9-9F2C-4AA6-AD1D-372836E49594}" presName="sp" presStyleCnt="0"/>
      <dgm:spPr/>
    </dgm:pt>
    <dgm:pt modelId="{B584B289-AFA5-4DDC-8E61-2653EDD66421}" type="pres">
      <dgm:prSet presAssocID="{8A44FA93-DF4E-4542-9D77-96176CBA48C3}" presName="linNode" presStyleCnt="0"/>
      <dgm:spPr/>
    </dgm:pt>
    <dgm:pt modelId="{D00A5FBF-2993-4BF1-A26A-577756E6E7E2}" type="pres">
      <dgm:prSet presAssocID="{8A44FA93-DF4E-4542-9D77-96176CBA48C3}" presName="parentText" presStyleLbl="alignNode1" presStyleIdx="2" presStyleCnt="3">
        <dgm:presLayoutVars>
          <dgm:chMax val="1"/>
          <dgm:bulletEnabled/>
        </dgm:presLayoutVars>
      </dgm:prSet>
      <dgm:spPr/>
    </dgm:pt>
    <dgm:pt modelId="{9AE037E9-E48E-4229-B527-DBBF7F4903EA}" type="pres">
      <dgm:prSet presAssocID="{8A44FA93-DF4E-4542-9D77-96176CBA48C3}" presName="descendantText" presStyleLbl="alignAccFollowNode1" presStyleIdx="2" presStyleCnt="3">
        <dgm:presLayoutVars>
          <dgm:bulletEnabled/>
        </dgm:presLayoutVars>
      </dgm:prSet>
      <dgm:spPr/>
    </dgm:pt>
  </dgm:ptLst>
  <dgm:cxnLst>
    <dgm:cxn modelId="{C4D8B712-FB95-4143-A514-C36F0CBAA548}" type="presOf" srcId="{9E854AF5-7DAB-407D-A859-AB95EAC8933B}" destId="{3A448351-563C-4F95-BF2C-99A361D85F38}" srcOrd="0" destOrd="0" presId="urn:microsoft.com/office/officeart/2016/7/layout/VerticalSolidActionList"/>
    <dgm:cxn modelId="{A347A118-84D0-4E47-9C4C-1670491BCAEC}" srcId="{F05BBE33-0B7D-4F76-845E-48663522DB52}" destId="{6310CF0C-30B3-4DE7-987D-EB945ED03D7F}" srcOrd="1" destOrd="0" parTransId="{7182084B-6AB0-4CCB-8570-9166C910C9CE}" sibTransId="{58FD32A9-9F2C-4AA6-AD1D-372836E49594}"/>
    <dgm:cxn modelId="{C488C51A-788C-46E2-A884-4A8985C4EA98}" srcId="{6310CF0C-30B3-4DE7-987D-EB945ED03D7F}" destId="{9E854AF5-7DAB-407D-A859-AB95EAC8933B}" srcOrd="0" destOrd="0" parTransId="{656E532A-430A-45C5-B264-1C1E6E94C8CC}" sibTransId="{0B504428-81B0-4BFE-A6A4-9695C372FDFB}"/>
    <dgm:cxn modelId="{9654D91D-5CD6-406C-AAD8-68A4CC9ECE02}" type="presOf" srcId="{8A44FA93-DF4E-4542-9D77-96176CBA48C3}" destId="{D00A5FBF-2993-4BF1-A26A-577756E6E7E2}" srcOrd="0" destOrd="0" presId="urn:microsoft.com/office/officeart/2016/7/layout/VerticalSolidActionList"/>
    <dgm:cxn modelId="{E1940B23-B08B-498C-847E-C13039D9F20E}" type="presOf" srcId="{18E38E92-2463-4602-8623-9F884762FA4F}" destId="{3A448351-563C-4F95-BF2C-99A361D85F38}" srcOrd="0" destOrd="2" presId="urn:microsoft.com/office/officeart/2016/7/layout/VerticalSolidActionList"/>
    <dgm:cxn modelId="{41491A29-8DF8-4057-8D6F-2092FC9858B0}" type="presOf" srcId="{2611AE88-FC2B-4C6C-89A9-96052B900652}" destId="{9AE037E9-E48E-4229-B527-DBBF7F4903EA}" srcOrd="0" destOrd="0" presId="urn:microsoft.com/office/officeart/2016/7/layout/VerticalSolidActionList"/>
    <dgm:cxn modelId="{FD461A30-BEB7-408B-BFA2-5B271BC1F1F9}" type="presOf" srcId="{3301C42E-84DB-44A7-B800-653791B8DCA5}" destId="{EFE8A773-3B5F-4430-8F7C-5E5B0E9E9524}" srcOrd="0" destOrd="1" presId="urn:microsoft.com/office/officeart/2016/7/layout/VerticalSolidActionList"/>
    <dgm:cxn modelId="{5A27205D-E956-491A-99F9-906707171785}" type="presOf" srcId="{EE8AD0FD-1514-4103-81FD-F77CE3D92A3E}" destId="{3A448351-563C-4F95-BF2C-99A361D85F38}" srcOrd="0" destOrd="1" presId="urn:microsoft.com/office/officeart/2016/7/layout/VerticalSolidActionList"/>
    <dgm:cxn modelId="{D9D7155E-F611-4B5B-9F9C-E65D42122B44}" srcId="{F05BBE33-0B7D-4F76-845E-48663522DB52}" destId="{8A44FA93-DF4E-4542-9D77-96176CBA48C3}" srcOrd="2" destOrd="0" parTransId="{76781D4D-5AD4-4075-8E6A-B43D05676456}" sibTransId="{1FADEBDC-F830-495D-9130-650583AEF21F}"/>
    <dgm:cxn modelId="{9C8E4760-9B85-4A97-8E43-313EE43217A4}" srcId="{21E8347F-DD78-4F8E-8E1C-6E1C24F1CE84}" destId="{3301C42E-84DB-44A7-B800-653791B8DCA5}" srcOrd="0" destOrd="0" parTransId="{D87B5F67-A15E-4CBB-B345-21BD112949BD}" sibTransId="{44457D39-D06A-48C9-A732-11D11C199762}"/>
    <dgm:cxn modelId="{7967FA61-AB77-416B-9E1B-5996FEAED392}" type="presOf" srcId="{21E8347F-DD78-4F8E-8E1C-6E1C24F1CE84}" destId="{EFE8A773-3B5F-4430-8F7C-5E5B0E9E9524}" srcOrd="0" destOrd="0" presId="urn:microsoft.com/office/officeart/2016/7/layout/VerticalSolidActionList"/>
    <dgm:cxn modelId="{FBF4D367-19C8-49E7-983B-165DD092D540}" type="presOf" srcId="{F05BBE33-0B7D-4F76-845E-48663522DB52}" destId="{3C6FF7C2-1CBB-4083-A8E6-DFE46C9F2837}" srcOrd="0" destOrd="0" presId="urn:microsoft.com/office/officeart/2016/7/layout/VerticalSolidActionList"/>
    <dgm:cxn modelId="{76027979-5495-4A34-ADB9-7BD5891B3368}" srcId="{9E854AF5-7DAB-407D-A859-AB95EAC8933B}" destId="{EE8AD0FD-1514-4103-81FD-F77CE3D92A3E}" srcOrd="0" destOrd="0" parTransId="{954AB2A5-8FCD-4150-B3D7-DBC1E7E8CDED}" sibTransId="{061C6CD1-43EA-4B1E-84FD-6982BA6BAC67}"/>
    <dgm:cxn modelId="{2A780287-BF94-4764-A383-C62DA675681B}" srcId="{9E854AF5-7DAB-407D-A859-AB95EAC8933B}" destId="{18E38E92-2463-4602-8623-9F884762FA4F}" srcOrd="1" destOrd="0" parTransId="{AAD53C18-F48F-41CF-A98D-B2792E057A29}" sibTransId="{3C2429E3-0A38-4D73-95A7-9887BACA40E5}"/>
    <dgm:cxn modelId="{107A718B-6630-4AA7-BEB0-2048216BF884}" srcId="{67792109-250B-4304-9206-F7F96E9D8070}" destId="{21E8347F-DD78-4F8E-8E1C-6E1C24F1CE84}" srcOrd="0" destOrd="0" parTransId="{028D4891-3D59-469C-8684-A01ADDFE6F8F}" sibTransId="{F0DC589F-ABE6-4E50-BF27-35EDB11433F3}"/>
    <dgm:cxn modelId="{A19F239F-B8AE-4AAA-88BA-9EC0E8ED4DD0}" type="presOf" srcId="{67792109-250B-4304-9206-F7F96E9D8070}" destId="{F9E059D6-5DAB-466F-987D-2AA441162D98}" srcOrd="0" destOrd="0" presId="urn:microsoft.com/office/officeart/2016/7/layout/VerticalSolidActionList"/>
    <dgm:cxn modelId="{BA3176D9-359B-49EC-B860-A7EB8A7428E0}" type="presOf" srcId="{6310CF0C-30B3-4DE7-987D-EB945ED03D7F}" destId="{DEB99E46-7F62-4404-B4B0-ADAACDA0AF98}" srcOrd="0" destOrd="0" presId="urn:microsoft.com/office/officeart/2016/7/layout/VerticalSolidActionList"/>
    <dgm:cxn modelId="{2CA985E6-067E-454F-A599-78516778CFEA}" srcId="{F05BBE33-0B7D-4F76-845E-48663522DB52}" destId="{67792109-250B-4304-9206-F7F96E9D8070}" srcOrd="0" destOrd="0" parTransId="{FDEE3FA8-6E97-49E0-B432-6A8DE92EB9A1}" sibTransId="{82E8EB29-B46F-4A3A-9C52-F6FEE6482075}"/>
    <dgm:cxn modelId="{0DE54AF1-6C50-4BF2-B794-13EF22FD73D0}" srcId="{8A44FA93-DF4E-4542-9D77-96176CBA48C3}" destId="{2611AE88-FC2B-4C6C-89A9-96052B900652}" srcOrd="0" destOrd="0" parTransId="{43A54BAE-E95D-4D14-AAD1-775DE8347AC5}" sibTransId="{5DD540BA-6879-4F3B-82E7-A31CB5407942}"/>
    <dgm:cxn modelId="{3DECE3CB-0028-4994-9910-F42104D9A06A}" type="presParOf" srcId="{3C6FF7C2-1CBB-4083-A8E6-DFE46C9F2837}" destId="{7F5C7C63-A268-41A6-925E-B49B5D79C5BE}" srcOrd="0" destOrd="0" presId="urn:microsoft.com/office/officeart/2016/7/layout/VerticalSolidActionList"/>
    <dgm:cxn modelId="{BE6AAE65-F703-4D20-AD6D-8886D23F588F}" type="presParOf" srcId="{7F5C7C63-A268-41A6-925E-B49B5D79C5BE}" destId="{F9E059D6-5DAB-466F-987D-2AA441162D98}" srcOrd="0" destOrd="0" presId="urn:microsoft.com/office/officeart/2016/7/layout/VerticalSolidActionList"/>
    <dgm:cxn modelId="{8721C34D-CD6A-4FCF-8CC7-2E05B5B529DC}" type="presParOf" srcId="{7F5C7C63-A268-41A6-925E-B49B5D79C5BE}" destId="{EFE8A773-3B5F-4430-8F7C-5E5B0E9E9524}" srcOrd="1" destOrd="0" presId="urn:microsoft.com/office/officeart/2016/7/layout/VerticalSolidActionList"/>
    <dgm:cxn modelId="{F3A5BFC5-D23C-4A43-B4DC-E3D01CBA5EB0}" type="presParOf" srcId="{3C6FF7C2-1CBB-4083-A8E6-DFE46C9F2837}" destId="{EBEDF711-651D-42C1-B2E7-4A5DBFA05DB3}" srcOrd="1" destOrd="0" presId="urn:microsoft.com/office/officeart/2016/7/layout/VerticalSolidActionList"/>
    <dgm:cxn modelId="{23747294-5DDF-439D-AFA1-634EFC98ED09}" type="presParOf" srcId="{3C6FF7C2-1CBB-4083-A8E6-DFE46C9F2837}" destId="{A1CA5848-96D3-47C0-AFCC-BA75F747EAD4}" srcOrd="2" destOrd="0" presId="urn:microsoft.com/office/officeart/2016/7/layout/VerticalSolidActionList"/>
    <dgm:cxn modelId="{AF7980DB-7337-46EF-A8A7-9E7F6CD36883}" type="presParOf" srcId="{A1CA5848-96D3-47C0-AFCC-BA75F747EAD4}" destId="{DEB99E46-7F62-4404-B4B0-ADAACDA0AF98}" srcOrd="0" destOrd="0" presId="urn:microsoft.com/office/officeart/2016/7/layout/VerticalSolidActionList"/>
    <dgm:cxn modelId="{3D7D7A54-6CC2-40D4-8962-C59EEDA34F5F}" type="presParOf" srcId="{A1CA5848-96D3-47C0-AFCC-BA75F747EAD4}" destId="{3A448351-563C-4F95-BF2C-99A361D85F38}" srcOrd="1" destOrd="0" presId="urn:microsoft.com/office/officeart/2016/7/layout/VerticalSolidActionList"/>
    <dgm:cxn modelId="{C499F788-6737-46F5-B929-DA54A1FE6F6F}" type="presParOf" srcId="{3C6FF7C2-1CBB-4083-A8E6-DFE46C9F2837}" destId="{2E1EEEAF-02C9-40D7-9B7F-61787284D01C}" srcOrd="3" destOrd="0" presId="urn:microsoft.com/office/officeart/2016/7/layout/VerticalSolidActionList"/>
    <dgm:cxn modelId="{8672D72C-3B00-43C0-B2BB-7EAE081FA033}" type="presParOf" srcId="{3C6FF7C2-1CBB-4083-A8E6-DFE46C9F2837}" destId="{B584B289-AFA5-4DDC-8E61-2653EDD66421}" srcOrd="4" destOrd="0" presId="urn:microsoft.com/office/officeart/2016/7/layout/VerticalSolidActionList"/>
    <dgm:cxn modelId="{055EECB4-4185-4A45-85B2-58F1E6C9BD9D}" type="presParOf" srcId="{B584B289-AFA5-4DDC-8E61-2653EDD66421}" destId="{D00A5FBF-2993-4BF1-A26A-577756E6E7E2}" srcOrd="0" destOrd="0" presId="urn:microsoft.com/office/officeart/2016/7/layout/VerticalSolidActionList"/>
    <dgm:cxn modelId="{7B16AB0B-EB12-4BFD-B9FE-9DEC441C5423}" type="presParOf" srcId="{B584B289-AFA5-4DDC-8E61-2653EDD66421}" destId="{9AE037E9-E48E-4229-B527-DBBF7F4903EA}"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37D8CA6-100F-4CAF-8D75-725CCCB571C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34361D9-1C0A-4D8F-A324-8B781F7A4610}">
      <dgm:prSet/>
      <dgm:spPr/>
      <dgm:t>
        <a:bodyPr/>
        <a:lstStyle/>
        <a:p>
          <a:r>
            <a:rPr lang="en-US"/>
            <a:t>Test-First programmers write more test per unit of programming effort [1]</a:t>
          </a:r>
        </a:p>
      </dgm:t>
    </dgm:pt>
    <dgm:pt modelId="{96F275D1-CAD8-4FB7-94D0-056B1188A903}" type="parTrans" cxnId="{BDAF6065-FF10-4956-A10C-DD3E98565AD1}">
      <dgm:prSet/>
      <dgm:spPr/>
      <dgm:t>
        <a:bodyPr/>
        <a:lstStyle/>
        <a:p>
          <a:endParaRPr lang="en-US"/>
        </a:p>
      </dgm:t>
    </dgm:pt>
    <dgm:pt modelId="{02D2042E-778F-455B-8B23-32958B6FCD7B}" type="sibTrans" cxnId="{BDAF6065-FF10-4956-A10C-DD3E98565AD1}">
      <dgm:prSet/>
      <dgm:spPr/>
      <dgm:t>
        <a:bodyPr/>
        <a:lstStyle/>
        <a:p>
          <a:endParaRPr lang="en-US"/>
        </a:p>
      </dgm:t>
    </dgm:pt>
    <dgm:pt modelId="{02D14D24-0AAC-440C-9B76-6DADF627AD8F}">
      <dgm:prSet/>
      <dgm:spPr/>
      <dgm:t>
        <a:bodyPr/>
        <a:lstStyle/>
        <a:p>
          <a:r>
            <a:rPr lang="en-US"/>
            <a:t>Test-First programmers produce high quality programs [1]</a:t>
          </a:r>
        </a:p>
      </dgm:t>
    </dgm:pt>
    <dgm:pt modelId="{D748BC72-BB02-41EA-9C0E-4BC1D64F1493}" type="parTrans" cxnId="{D0AC4870-9521-41E3-9C7E-885493A446A1}">
      <dgm:prSet/>
      <dgm:spPr/>
      <dgm:t>
        <a:bodyPr/>
        <a:lstStyle/>
        <a:p>
          <a:endParaRPr lang="en-US"/>
        </a:p>
      </dgm:t>
    </dgm:pt>
    <dgm:pt modelId="{2D45E4CD-5546-4CF7-9240-99E062659AAC}" type="sibTrans" cxnId="{D0AC4870-9521-41E3-9C7E-885493A446A1}">
      <dgm:prSet/>
      <dgm:spPr/>
      <dgm:t>
        <a:bodyPr/>
        <a:lstStyle/>
        <a:p>
          <a:endParaRPr lang="en-US"/>
        </a:p>
      </dgm:t>
    </dgm:pt>
    <dgm:pt modelId="{5F61D276-FDFC-4875-ADAF-6FA76DBB8BDA}">
      <dgm:prSet/>
      <dgm:spPr/>
      <dgm:t>
        <a:bodyPr/>
        <a:lstStyle/>
        <a:p>
          <a:r>
            <a:rPr lang="en-US"/>
            <a:t>Test-First programmers are more productive overall [1]</a:t>
          </a:r>
        </a:p>
      </dgm:t>
    </dgm:pt>
    <dgm:pt modelId="{501E62CD-E734-4030-AE44-F2D58F6B8505}" type="parTrans" cxnId="{F465F1CD-A036-4BF1-8C3E-5CA68E6AFFF4}">
      <dgm:prSet/>
      <dgm:spPr/>
      <dgm:t>
        <a:bodyPr/>
        <a:lstStyle/>
        <a:p>
          <a:endParaRPr lang="en-US"/>
        </a:p>
      </dgm:t>
    </dgm:pt>
    <dgm:pt modelId="{A659EB49-AF43-4E54-A6B3-8E0F57241A7C}" type="sibTrans" cxnId="{F465F1CD-A036-4BF1-8C3E-5CA68E6AFFF4}">
      <dgm:prSet/>
      <dgm:spPr/>
      <dgm:t>
        <a:bodyPr/>
        <a:lstStyle/>
        <a:p>
          <a:endParaRPr lang="en-US"/>
        </a:p>
      </dgm:t>
    </dgm:pt>
    <dgm:pt modelId="{7DB2E34F-A6E0-426A-B02C-EAC901E66EE5}">
      <dgm:prSet/>
      <dgm:spPr/>
      <dgm:t>
        <a:bodyPr/>
        <a:lstStyle/>
        <a:p>
          <a:r>
            <a:rPr lang="en-US"/>
            <a:t>Writing more tests improve quality [1]</a:t>
          </a:r>
        </a:p>
      </dgm:t>
    </dgm:pt>
    <dgm:pt modelId="{5643CA19-DBB6-49EA-836D-AA6E36464169}" type="parTrans" cxnId="{6E9A4D8C-5636-4E75-8EAA-1F3F7E4BE1B4}">
      <dgm:prSet/>
      <dgm:spPr/>
      <dgm:t>
        <a:bodyPr/>
        <a:lstStyle/>
        <a:p>
          <a:endParaRPr lang="en-US"/>
        </a:p>
      </dgm:t>
    </dgm:pt>
    <dgm:pt modelId="{748A9A6A-C8F5-4507-8D88-CFB688596DC8}" type="sibTrans" cxnId="{6E9A4D8C-5636-4E75-8EAA-1F3F7E4BE1B4}">
      <dgm:prSet/>
      <dgm:spPr/>
      <dgm:t>
        <a:bodyPr/>
        <a:lstStyle/>
        <a:p>
          <a:endParaRPr lang="en-US"/>
        </a:p>
      </dgm:t>
    </dgm:pt>
    <dgm:pt modelId="{58682146-8444-44C7-A19D-36DC168E2240}">
      <dgm:prSet/>
      <dgm:spPr/>
      <dgm:t>
        <a:bodyPr/>
        <a:lstStyle/>
        <a:p>
          <a:r>
            <a:rPr lang="en-US"/>
            <a:t>Writing more tests increase productivity [1]</a:t>
          </a:r>
        </a:p>
      </dgm:t>
    </dgm:pt>
    <dgm:pt modelId="{254F46B3-B36F-4620-8F40-2D0BB8205CE0}" type="parTrans" cxnId="{E8AD9458-AB48-4558-9C30-E1F0ED47A213}">
      <dgm:prSet/>
      <dgm:spPr/>
      <dgm:t>
        <a:bodyPr/>
        <a:lstStyle/>
        <a:p>
          <a:endParaRPr lang="en-US"/>
        </a:p>
      </dgm:t>
    </dgm:pt>
    <dgm:pt modelId="{B2226ACF-EF4C-48BC-8551-6957B40FD21B}" type="sibTrans" cxnId="{E8AD9458-AB48-4558-9C30-E1F0ED47A213}">
      <dgm:prSet/>
      <dgm:spPr/>
      <dgm:t>
        <a:bodyPr/>
        <a:lstStyle/>
        <a:p>
          <a:endParaRPr lang="en-US"/>
        </a:p>
      </dgm:t>
    </dgm:pt>
    <dgm:pt modelId="{7BA9A3C8-E2CB-4269-A341-DF971351E603}" type="pres">
      <dgm:prSet presAssocID="{E37D8CA6-100F-4CAF-8D75-725CCCB571CF}" presName="root" presStyleCnt="0">
        <dgm:presLayoutVars>
          <dgm:dir/>
          <dgm:resizeHandles val="exact"/>
        </dgm:presLayoutVars>
      </dgm:prSet>
      <dgm:spPr/>
    </dgm:pt>
    <dgm:pt modelId="{31F6E3A8-B786-4F46-976E-A7A014AA3A4E}" type="pres">
      <dgm:prSet presAssocID="{B34361D9-1C0A-4D8F-A324-8B781F7A4610}" presName="compNode" presStyleCnt="0"/>
      <dgm:spPr/>
    </dgm:pt>
    <dgm:pt modelId="{C47A79FA-EDA5-4161-A99A-39C8A01FC05F}" type="pres">
      <dgm:prSet presAssocID="{B34361D9-1C0A-4D8F-A324-8B781F7A4610}" presName="bgRect" presStyleLbl="bgShp" presStyleIdx="0" presStyleCnt="5"/>
      <dgm:spPr/>
    </dgm:pt>
    <dgm:pt modelId="{1792974E-D979-4398-ADDF-92CAFC750E09}" type="pres">
      <dgm:prSet presAssocID="{B34361D9-1C0A-4D8F-A324-8B781F7A461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F2C966CF-53B6-49EB-B213-1AA24A79D481}" type="pres">
      <dgm:prSet presAssocID="{B34361D9-1C0A-4D8F-A324-8B781F7A4610}" presName="spaceRect" presStyleCnt="0"/>
      <dgm:spPr/>
    </dgm:pt>
    <dgm:pt modelId="{13BA6E83-B64F-4B23-8C30-8AFF5CC9547D}" type="pres">
      <dgm:prSet presAssocID="{B34361D9-1C0A-4D8F-A324-8B781F7A4610}" presName="parTx" presStyleLbl="revTx" presStyleIdx="0" presStyleCnt="5">
        <dgm:presLayoutVars>
          <dgm:chMax val="0"/>
          <dgm:chPref val="0"/>
        </dgm:presLayoutVars>
      </dgm:prSet>
      <dgm:spPr/>
    </dgm:pt>
    <dgm:pt modelId="{BFE0F9FF-ACB7-42CF-94C6-C3D43C050FED}" type="pres">
      <dgm:prSet presAssocID="{02D2042E-778F-455B-8B23-32958B6FCD7B}" presName="sibTrans" presStyleCnt="0"/>
      <dgm:spPr/>
    </dgm:pt>
    <dgm:pt modelId="{D5A04F00-9B36-432C-B364-24707886E1D1}" type="pres">
      <dgm:prSet presAssocID="{02D14D24-0AAC-440C-9B76-6DADF627AD8F}" presName="compNode" presStyleCnt="0"/>
      <dgm:spPr/>
    </dgm:pt>
    <dgm:pt modelId="{3A492EB6-858D-4DF2-8099-CB19D76F5430}" type="pres">
      <dgm:prSet presAssocID="{02D14D24-0AAC-440C-9B76-6DADF627AD8F}" presName="bgRect" presStyleLbl="bgShp" presStyleIdx="1" presStyleCnt="5"/>
      <dgm:spPr/>
    </dgm:pt>
    <dgm:pt modelId="{DCD2F296-5810-40F8-9903-2E047823C8F8}" type="pres">
      <dgm:prSet presAssocID="{02D14D24-0AAC-440C-9B76-6DADF627AD8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214C0D9-110B-48C4-81D7-A82F15DF89C5}" type="pres">
      <dgm:prSet presAssocID="{02D14D24-0AAC-440C-9B76-6DADF627AD8F}" presName="spaceRect" presStyleCnt="0"/>
      <dgm:spPr/>
    </dgm:pt>
    <dgm:pt modelId="{09DF7EB2-A75A-495C-9757-48140B5DD339}" type="pres">
      <dgm:prSet presAssocID="{02D14D24-0AAC-440C-9B76-6DADF627AD8F}" presName="parTx" presStyleLbl="revTx" presStyleIdx="1" presStyleCnt="5">
        <dgm:presLayoutVars>
          <dgm:chMax val="0"/>
          <dgm:chPref val="0"/>
        </dgm:presLayoutVars>
      </dgm:prSet>
      <dgm:spPr/>
    </dgm:pt>
    <dgm:pt modelId="{96F65ED0-69B5-42DC-9D0D-D3182E8D8AAB}" type="pres">
      <dgm:prSet presAssocID="{2D45E4CD-5546-4CF7-9240-99E062659AAC}" presName="sibTrans" presStyleCnt="0"/>
      <dgm:spPr/>
    </dgm:pt>
    <dgm:pt modelId="{1CB837FA-164A-4115-B6EE-D53685F25969}" type="pres">
      <dgm:prSet presAssocID="{5F61D276-FDFC-4875-ADAF-6FA76DBB8BDA}" presName="compNode" presStyleCnt="0"/>
      <dgm:spPr/>
    </dgm:pt>
    <dgm:pt modelId="{E85A8D92-DA6C-483F-8EE3-CD5FD84AFF36}" type="pres">
      <dgm:prSet presAssocID="{5F61D276-FDFC-4875-ADAF-6FA76DBB8BDA}" presName="bgRect" presStyleLbl="bgShp" presStyleIdx="2" presStyleCnt="5"/>
      <dgm:spPr/>
    </dgm:pt>
    <dgm:pt modelId="{17604F19-6C4B-4253-9602-44F3F9B6CB18}" type="pres">
      <dgm:prSet presAssocID="{5F61D276-FDFC-4875-ADAF-6FA76DBB8BD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399BBE6C-7CAA-4498-A1C0-C2297FB41E79}" type="pres">
      <dgm:prSet presAssocID="{5F61D276-FDFC-4875-ADAF-6FA76DBB8BDA}" presName="spaceRect" presStyleCnt="0"/>
      <dgm:spPr/>
    </dgm:pt>
    <dgm:pt modelId="{295AC84A-7784-4B36-92BD-A6208B6875EC}" type="pres">
      <dgm:prSet presAssocID="{5F61D276-FDFC-4875-ADAF-6FA76DBB8BDA}" presName="parTx" presStyleLbl="revTx" presStyleIdx="2" presStyleCnt="5">
        <dgm:presLayoutVars>
          <dgm:chMax val="0"/>
          <dgm:chPref val="0"/>
        </dgm:presLayoutVars>
      </dgm:prSet>
      <dgm:spPr/>
    </dgm:pt>
    <dgm:pt modelId="{296D07B9-6022-4B7B-AF31-ECA619EBA62F}" type="pres">
      <dgm:prSet presAssocID="{A659EB49-AF43-4E54-A6B3-8E0F57241A7C}" presName="sibTrans" presStyleCnt="0"/>
      <dgm:spPr/>
    </dgm:pt>
    <dgm:pt modelId="{2EBE5E03-302D-452B-80E5-B9050A81E570}" type="pres">
      <dgm:prSet presAssocID="{7DB2E34F-A6E0-426A-B02C-EAC901E66EE5}" presName="compNode" presStyleCnt="0"/>
      <dgm:spPr/>
    </dgm:pt>
    <dgm:pt modelId="{358EF631-CCC7-4BB3-A231-0BFB2A8AE66B}" type="pres">
      <dgm:prSet presAssocID="{7DB2E34F-A6E0-426A-B02C-EAC901E66EE5}" presName="bgRect" presStyleLbl="bgShp" presStyleIdx="3" presStyleCnt="5"/>
      <dgm:spPr/>
    </dgm:pt>
    <dgm:pt modelId="{6C5EA289-8FA1-4BC7-80C3-49C972FF1D4E}" type="pres">
      <dgm:prSet presAssocID="{7DB2E34F-A6E0-426A-B02C-EAC901E66E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ncil"/>
        </a:ext>
      </dgm:extLst>
    </dgm:pt>
    <dgm:pt modelId="{23518BC1-729D-44BD-8D40-35C505E0129B}" type="pres">
      <dgm:prSet presAssocID="{7DB2E34F-A6E0-426A-B02C-EAC901E66EE5}" presName="spaceRect" presStyleCnt="0"/>
      <dgm:spPr/>
    </dgm:pt>
    <dgm:pt modelId="{BF225553-B819-4425-B831-3F9C11D44862}" type="pres">
      <dgm:prSet presAssocID="{7DB2E34F-A6E0-426A-B02C-EAC901E66EE5}" presName="parTx" presStyleLbl="revTx" presStyleIdx="3" presStyleCnt="5">
        <dgm:presLayoutVars>
          <dgm:chMax val="0"/>
          <dgm:chPref val="0"/>
        </dgm:presLayoutVars>
      </dgm:prSet>
      <dgm:spPr/>
    </dgm:pt>
    <dgm:pt modelId="{E78EB9E0-2798-465B-B8DD-A841E72257F5}" type="pres">
      <dgm:prSet presAssocID="{748A9A6A-C8F5-4507-8D88-CFB688596DC8}" presName="sibTrans" presStyleCnt="0"/>
      <dgm:spPr/>
    </dgm:pt>
    <dgm:pt modelId="{C6BABDEC-B44F-4DD8-810B-6FEC60003A83}" type="pres">
      <dgm:prSet presAssocID="{58682146-8444-44C7-A19D-36DC168E2240}" presName="compNode" presStyleCnt="0"/>
      <dgm:spPr/>
    </dgm:pt>
    <dgm:pt modelId="{77259939-834A-427D-8763-EF4BAAE47855}" type="pres">
      <dgm:prSet presAssocID="{58682146-8444-44C7-A19D-36DC168E2240}" presName="bgRect" presStyleLbl="bgShp" presStyleIdx="4" presStyleCnt="5"/>
      <dgm:spPr/>
    </dgm:pt>
    <dgm:pt modelId="{7B96C148-D41D-4F1C-BE1D-B487F9D57027}" type="pres">
      <dgm:prSet presAssocID="{58682146-8444-44C7-A19D-36DC168E224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ks"/>
        </a:ext>
      </dgm:extLst>
    </dgm:pt>
    <dgm:pt modelId="{6B57F517-D733-4803-A058-9BE57C7B4372}" type="pres">
      <dgm:prSet presAssocID="{58682146-8444-44C7-A19D-36DC168E2240}" presName="spaceRect" presStyleCnt="0"/>
      <dgm:spPr/>
    </dgm:pt>
    <dgm:pt modelId="{60C21196-3F6D-4BD8-9BEF-8BC9E56CE602}" type="pres">
      <dgm:prSet presAssocID="{58682146-8444-44C7-A19D-36DC168E2240}" presName="parTx" presStyleLbl="revTx" presStyleIdx="4" presStyleCnt="5">
        <dgm:presLayoutVars>
          <dgm:chMax val="0"/>
          <dgm:chPref val="0"/>
        </dgm:presLayoutVars>
      </dgm:prSet>
      <dgm:spPr/>
    </dgm:pt>
  </dgm:ptLst>
  <dgm:cxnLst>
    <dgm:cxn modelId="{03D08D02-AA93-4DA1-A820-8881FCC3FD16}" type="presOf" srcId="{E37D8CA6-100F-4CAF-8D75-725CCCB571CF}" destId="{7BA9A3C8-E2CB-4269-A341-DF971351E603}" srcOrd="0" destOrd="0" presId="urn:microsoft.com/office/officeart/2018/2/layout/IconVerticalSolidList"/>
    <dgm:cxn modelId="{5BE93127-DCD9-4CD0-A7D1-C14A57B782F0}" type="presOf" srcId="{7DB2E34F-A6E0-426A-B02C-EAC901E66EE5}" destId="{BF225553-B819-4425-B831-3F9C11D44862}" srcOrd="0" destOrd="0" presId="urn:microsoft.com/office/officeart/2018/2/layout/IconVerticalSolidList"/>
    <dgm:cxn modelId="{ADF0F137-0B17-401F-96B3-AA24BFEACB21}" type="presOf" srcId="{B34361D9-1C0A-4D8F-A324-8B781F7A4610}" destId="{13BA6E83-B64F-4B23-8C30-8AFF5CC9547D}" srcOrd="0" destOrd="0" presId="urn:microsoft.com/office/officeart/2018/2/layout/IconVerticalSolidList"/>
    <dgm:cxn modelId="{BDAF6065-FF10-4956-A10C-DD3E98565AD1}" srcId="{E37D8CA6-100F-4CAF-8D75-725CCCB571CF}" destId="{B34361D9-1C0A-4D8F-A324-8B781F7A4610}" srcOrd="0" destOrd="0" parTransId="{96F275D1-CAD8-4FB7-94D0-056B1188A903}" sibTransId="{02D2042E-778F-455B-8B23-32958B6FCD7B}"/>
    <dgm:cxn modelId="{D0AC4870-9521-41E3-9C7E-885493A446A1}" srcId="{E37D8CA6-100F-4CAF-8D75-725CCCB571CF}" destId="{02D14D24-0AAC-440C-9B76-6DADF627AD8F}" srcOrd="1" destOrd="0" parTransId="{D748BC72-BB02-41EA-9C0E-4BC1D64F1493}" sibTransId="{2D45E4CD-5546-4CF7-9240-99E062659AAC}"/>
    <dgm:cxn modelId="{F22F6554-0E0B-47CB-8866-68F960BC93CE}" type="presOf" srcId="{02D14D24-0AAC-440C-9B76-6DADF627AD8F}" destId="{09DF7EB2-A75A-495C-9757-48140B5DD339}" srcOrd="0" destOrd="0" presId="urn:microsoft.com/office/officeart/2018/2/layout/IconVerticalSolidList"/>
    <dgm:cxn modelId="{6CAD6F78-4298-47B9-866F-CC43417140A4}" type="presOf" srcId="{5F61D276-FDFC-4875-ADAF-6FA76DBB8BDA}" destId="{295AC84A-7784-4B36-92BD-A6208B6875EC}" srcOrd="0" destOrd="0" presId="urn:microsoft.com/office/officeart/2018/2/layout/IconVerticalSolidList"/>
    <dgm:cxn modelId="{E8AD9458-AB48-4558-9C30-E1F0ED47A213}" srcId="{E37D8CA6-100F-4CAF-8D75-725CCCB571CF}" destId="{58682146-8444-44C7-A19D-36DC168E2240}" srcOrd="4" destOrd="0" parTransId="{254F46B3-B36F-4620-8F40-2D0BB8205CE0}" sibTransId="{B2226ACF-EF4C-48BC-8551-6957B40FD21B}"/>
    <dgm:cxn modelId="{6E9A4D8C-5636-4E75-8EAA-1F3F7E4BE1B4}" srcId="{E37D8CA6-100F-4CAF-8D75-725CCCB571CF}" destId="{7DB2E34F-A6E0-426A-B02C-EAC901E66EE5}" srcOrd="3" destOrd="0" parTransId="{5643CA19-DBB6-49EA-836D-AA6E36464169}" sibTransId="{748A9A6A-C8F5-4507-8D88-CFB688596DC8}"/>
    <dgm:cxn modelId="{F465F1CD-A036-4BF1-8C3E-5CA68E6AFFF4}" srcId="{E37D8CA6-100F-4CAF-8D75-725CCCB571CF}" destId="{5F61D276-FDFC-4875-ADAF-6FA76DBB8BDA}" srcOrd="2" destOrd="0" parTransId="{501E62CD-E734-4030-AE44-F2D58F6B8505}" sibTransId="{A659EB49-AF43-4E54-A6B3-8E0F57241A7C}"/>
    <dgm:cxn modelId="{0F6F5BD9-CD27-456B-92D2-5ACF1C21E759}" type="presOf" srcId="{58682146-8444-44C7-A19D-36DC168E2240}" destId="{60C21196-3F6D-4BD8-9BEF-8BC9E56CE602}" srcOrd="0" destOrd="0" presId="urn:microsoft.com/office/officeart/2018/2/layout/IconVerticalSolidList"/>
    <dgm:cxn modelId="{891B0953-6FC0-47B5-B00D-8409E39C042C}" type="presParOf" srcId="{7BA9A3C8-E2CB-4269-A341-DF971351E603}" destId="{31F6E3A8-B786-4F46-976E-A7A014AA3A4E}" srcOrd="0" destOrd="0" presId="urn:microsoft.com/office/officeart/2018/2/layout/IconVerticalSolidList"/>
    <dgm:cxn modelId="{C78F3AAF-5205-405E-B6C7-37B348D42226}" type="presParOf" srcId="{31F6E3A8-B786-4F46-976E-A7A014AA3A4E}" destId="{C47A79FA-EDA5-4161-A99A-39C8A01FC05F}" srcOrd="0" destOrd="0" presId="urn:microsoft.com/office/officeart/2018/2/layout/IconVerticalSolidList"/>
    <dgm:cxn modelId="{36073722-2E4E-4240-B9F2-F5F525373762}" type="presParOf" srcId="{31F6E3A8-B786-4F46-976E-A7A014AA3A4E}" destId="{1792974E-D979-4398-ADDF-92CAFC750E09}" srcOrd="1" destOrd="0" presId="urn:microsoft.com/office/officeart/2018/2/layout/IconVerticalSolidList"/>
    <dgm:cxn modelId="{6DCC240F-991C-459C-B6B7-C3662FFB53D7}" type="presParOf" srcId="{31F6E3A8-B786-4F46-976E-A7A014AA3A4E}" destId="{F2C966CF-53B6-49EB-B213-1AA24A79D481}" srcOrd="2" destOrd="0" presId="urn:microsoft.com/office/officeart/2018/2/layout/IconVerticalSolidList"/>
    <dgm:cxn modelId="{FD81A1EA-2D89-45A6-8D9E-12B8C3F76AC0}" type="presParOf" srcId="{31F6E3A8-B786-4F46-976E-A7A014AA3A4E}" destId="{13BA6E83-B64F-4B23-8C30-8AFF5CC9547D}" srcOrd="3" destOrd="0" presId="urn:microsoft.com/office/officeart/2018/2/layout/IconVerticalSolidList"/>
    <dgm:cxn modelId="{3024DFE1-BAA2-456B-BFA3-59144A8C562F}" type="presParOf" srcId="{7BA9A3C8-E2CB-4269-A341-DF971351E603}" destId="{BFE0F9FF-ACB7-42CF-94C6-C3D43C050FED}" srcOrd="1" destOrd="0" presId="urn:microsoft.com/office/officeart/2018/2/layout/IconVerticalSolidList"/>
    <dgm:cxn modelId="{215DB4EF-525F-4B8C-B57F-02D50F062613}" type="presParOf" srcId="{7BA9A3C8-E2CB-4269-A341-DF971351E603}" destId="{D5A04F00-9B36-432C-B364-24707886E1D1}" srcOrd="2" destOrd="0" presId="urn:microsoft.com/office/officeart/2018/2/layout/IconVerticalSolidList"/>
    <dgm:cxn modelId="{F8DC4A1E-86B2-463A-BFD2-E35D9F416FBD}" type="presParOf" srcId="{D5A04F00-9B36-432C-B364-24707886E1D1}" destId="{3A492EB6-858D-4DF2-8099-CB19D76F5430}" srcOrd="0" destOrd="0" presId="urn:microsoft.com/office/officeart/2018/2/layout/IconVerticalSolidList"/>
    <dgm:cxn modelId="{A256B1B7-9A49-45F8-A9B0-EB5C791282C2}" type="presParOf" srcId="{D5A04F00-9B36-432C-B364-24707886E1D1}" destId="{DCD2F296-5810-40F8-9903-2E047823C8F8}" srcOrd="1" destOrd="0" presId="urn:microsoft.com/office/officeart/2018/2/layout/IconVerticalSolidList"/>
    <dgm:cxn modelId="{586D9638-4610-4406-91B8-F3286CFCBB4C}" type="presParOf" srcId="{D5A04F00-9B36-432C-B364-24707886E1D1}" destId="{D214C0D9-110B-48C4-81D7-A82F15DF89C5}" srcOrd="2" destOrd="0" presId="urn:microsoft.com/office/officeart/2018/2/layout/IconVerticalSolidList"/>
    <dgm:cxn modelId="{9627D36E-B984-4F42-8F7D-A20AED4F1728}" type="presParOf" srcId="{D5A04F00-9B36-432C-B364-24707886E1D1}" destId="{09DF7EB2-A75A-495C-9757-48140B5DD339}" srcOrd="3" destOrd="0" presId="urn:microsoft.com/office/officeart/2018/2/layout/IconVerticalSolidList"/>
    <dgm:cxn modelId="{BEBE0E4B-D493-4035-8AAB-C6401D63CF73}" type="presParOf" srcId="{7BA9A3C8-E2CB-4269-A341-DF971351E603}" destId="{96F65ED0-69B5-42DC-9D0D-D3182E8D8AAB}" srcOrd="3" destOrd="0" presId="urn:microsoft.com/office/officeart/2018/2/layout/IconVerticalSolidList"/>
    <dgm:cxn modelId="{4206152E-BEE0-4628-84FB-DE0175CD22B4}" type="presParOf" srcId="{7BA9A3C8-E2CB-4269-A341-DF971351E603}" destId="{1CB837FA-164A-4115-B6EE-D53685F25969}" srcOrd="4" destOrd="0" presId="urn:microsoft.com/office/officeart/2018/2/layout/IconVerticalSolidList"/>
    <dgm:cxn modelId="{06C937C2-1F49-4CD6-8740-2E1E1793DF2F}" type="presParOf" srcId="{1CB837FA-164A-4115-B6EE-D53685F25969}" destId="{E85A8D92-DA6C-483F-8EE3-CD5FD84AFF36}" srcOrd="0" destOrd="0" presId="urn:microsoft.com/office/officeart/2018/2/layout/IconVerticalSolidList"/>
    <dgm:cxn modelId="{D4ECE580-04DB-4564-8E32-7623CB70039A}" type="presParOf" srcId="{1CB837FA-164A-4115-B6EE-D53685F25969}" destId="{17604F19-6C4B-4253-9602-44F3F9B6CB18}" srcOrd="1" destOrd="0" presId="urn:microsoft.com/office/officeart/2018/2/layout/IconVerticalSolidList"/>
    <dgm:cxn modelId="{0B0F0570-E7FD-4AF5-B4FB-CC909ADBBB75}" type="presParOf" srcId="{1CB837FA-164A-4115-B6EE-D53685F25969}" destId="{399BBE6C-7CAA-4498-A1C0-C2297FB41E79}" srcOrd="2" destOrd="0" presId="urn:microsoft.com/office/officeart/2018/2/layout/IconVerticalSolidList"/>
    <dgm:cxn modelId="{07ABFA80-ECF8-4529-9076-2583262C3DEA}" type="presParOf" srcId="{1CB837FA-164A-4115-B6EE-D53685F25969}" destId="{295AC84A-7784-4B36-92BD-A6208B6875EC}" srcOrd="3" destOrd="0" presId="urn:microsoft.com/office/officeart/2018/2/layout/IconVerticalSolidList"/>
    <dgm:cxn modelId="{B99544DE-441C-4E5B-8D97-DCACF536F78F}" type="presParOf" srcId="{7BA9A3C8-E2CB-4269-A341-DF971351E603}" destId="{296D07B9-6022-4B7B-AF31-ECA619EBA62F}" srcOrd="5" destOrd="0" presId="urn:microsoft.com/office/officeart/2018/2/layout/IconVerticalSolidList"/>
    <dgm:cxn modelId="{818F48A0-F867-4630-B390-22B2E3B7C817}" type="presParOf" srcId="{7BA9A3C8-E2CB-4269-A341-DF971351E603}" destId="{2EBE5E03-302D-452B-80E5-B9050A81E570}" srcOrd="6" destOrd="0" presId="urn:microsoft.com/office/officeart/2018/2/layout/IconVerticalSolidList"/>
    <dgm:cxn modelId="{79B8F479-EE47-4E50-9C5B-C6DB54C0E690}" type="presParOf" srcId="{2EBE5E03-302D-452B-80E5-B9050A81E570}" destId="{358EF631-CCC7-4BB3-A231-0BFB2A8AE66B}" srcOrd="0" destOrd="0" presId="urn:microsoft.com/office/officeart/2018/2/layout/IconVerticalSolidList"/>
    <dgm:cxn modelId="{37FEA393-53B0-4A4A-A0B4-1444F850BD39}" type="presParOf" srcId="{2EBE5E03-302D-452B-80E5-B9050A81E570}" destId="{6C5EA289-8FA1-4BC7-80C3-49C972FF1D4E}" srcOrd="1" destOrd="0" presId="urn:microsoft.com/office/officeart/2018/2/layout/IconVerticalSolidList"/>
    <dgm:cxn modelId="{A76FBAB4-354C-4B47-9725-97CB78CB15DD}" type="presParOf" srcId="{2EBE5E03-302D-452B-80E5-B9050A81E570}" destId="{23518BC1-729D-44BD-8D40-35C505E0129B}" srcOrd="2" destOrd="0" presId="urn:microsoft.com/office/officeart/2018/2/layout/IconVerticalSolidList"/>
    <dgm:cxn modelId="{CCFB4CF0-2D92-4A59-A488-8DA0BECD4C8C}" type="presParOf" srcId="{2EBE5E03-302D-452B-80E5-B9050A81E570}" destId="{BF225553-B819-4425-B831-3F9C11D44862}" srcOrd="3" destOrd="0" presId="urn:microsoft.com/office/officeart/2018/2/layout/IconVerticalSolidList"/>
    <dgm:cxn modelId="{13485BDB-1B39-44A0-AAFD-3836093D8115}" type="presParOf" srcId="{7BA9A3C8-E2CB-4269-A341-DF971351E603}" destId="{E78EB9E0-2798-465B-B8DD-A841E72257F5}" srcOrd="7" destOrd="0" presId="urn:microsoft.com/office/officeart/2018/2/layout/IconVerticalSolidList"/>
    <dgm:cxn modelId="{527EC045-D2E4-45EF-B131-F65A0E0587CC}" type="presParOf" srcId="{7BA9A3C8-E2CB-4269-A341-DF971351E603}" destId="{C6BABDEC-B44F-4DD8-810B-6FEC60003A83}" srcOrd="8" destOrd="0" presId="urn:microsoft.com/office/officeart/2018/2/layout/IconVerticalSolidList"/>
    <dgm:cxn modelId="{9DD58493-B580-4B59-A487-04C587BCCBCC}" type="presParOf" srcId="{C6BABDEC-B44F-4DD8-810B-6FEC60003A83}" destId="{77259939-834A-427D-8763-EF4BAAE47855}" srcOrd="0" destOrd="0" presId="urn:microsoft.com/office/officeart/2018/2/layout/IconVerticalSolidList"/>
    <dgm:cxn modelId="{A33854DF-E0AE-4584-8E7D-C7DAA2020736}" type="presParOf" srcId="{C6BABDEC-B44F-4DD8-810B-6FEC60003A83}" destId="{7B96C148-D41D-4F1C-BE1D-B487F9D57027}" srcOrd="1" destOrd="0" presId="urn:microsoft.com/office/officeart/2018/2/layout/IconVerticalSolidList"/>
    <dgm:cxn modelId="{E70C3C9E-17D4-48EE-9059-43186710EB2D}" type="presParOf" srcId="{C6BABDEC-B44F-4DD8-810B-6FEC60003A83}" destId="{6B57F517-D733-4803-A058-9BE57C7B4372}" srcOrd="2" destOrd="0" presId="urn:microsoft.com/office/officeart/2018/2/layout/IconVerticalSolidList"/>
    <dgm:cxn modelId="{CC28323F-7C45-4680-89A9-F8AE2A69B074}" type="presParOf" srcId="{C6BABDEC-B44F-4DD8-810B-6FEC60003A83}" destId="{60C21196-3F6D-4BD8-9BEF-8BC9E56CE6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88284F3-6912-4207-8EDA-EE8A01415760}"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7431091E-2536-4260-A16F-5E67AB2A1B9B}">
      <dgm:prSet/>
      <dgm:spPr/>
      <dgm:t>
        <a:bodyPr/>
        <a:lstStyle/>
        <a:p>
          <a:r>
            <a:rPr lang="en-US"/>
            <a:t>Quality</a:t>
          </a:r>
        </a:p>
      </dgm:t>
    </dgm:pt>
    <dgm:pt modelId="{63AB28BF-31B9-41BE-B8FD-6D6AD2F8BFBA}" type="parTrans" cxnId="{583B4B35-C151-4E4C-9616-0F5EDF4E192E}">
      <dgm:prSet/>
      <dgm:spPr/>
      <dgm:t>
        <a:bodyPr/>
        <a:lstStyle/>
        <a:p>
          <a:endParaRPr lang="en-US"/>
        </a:p>
      </dgm:t>
    </dgm:pt>
    <dgm:pt modelId="{A3DBA7E8-59D3-411E-AF7C-AFF467BE9AEF}" type="sibTrans" cxnId="{583B4B35-C151-4E4C-9616-0F5EDF4E192E}">
      <dgm:prSet/>
      <dgm:spPr/>
      <dgm:t>
        <a:bodyPr/>
        <a:lstStyle/>
        <a:p>
          <a:endParaRPr lang="en-US"/>
        </a:p>
      </dgm:t>
    </dgm:pt>
    <dgm:pt modelId="{13C7E835-8BC5-4C43-BFD3-3985637D21F1}">
      <dgm:prSet/>
      <dgm:spPr/>
      <dgm:t>
        <a:bodyPr/>
        <a:lstStyle/>
        <a:p>
          <a:r>
            <a:rPr lang="en-US"/>
            <a:t>Test-First subjects did not result in an increase in quality</a:t>
          </a:r>
        </a:p>
      </dgm:t>
    </dgm:pt>
    <dgm:pt modelId="{33D4FB0A-05D9-4978-80A9-D87362A85732}" type="parTrans" cxnId="{90748E7F-B786-427F-AF56-FA9F28D9BA3E}">
      <dgm:prSet/>
      <dgm:spPr/>
      <dgm:t>
        <a:bodyPr/>
        <a:lstStyle/>
        <a:p>
          <a:endParaRPr lang="en-US"/>
        </a:p>
      </dgm:t>
    </dgm:pt>
    <dgm:pt modelId="{2F1EA472-6D62-4812-90A7-06F2D6D175E6}" type="sibTrans" cxnId="{90748E7F-B786-427F-AF56-FA9F28D9BA3E}">
      <dgm:prSet/>
      <dgm:spPr/>
      <dgm:t>
        <a:bodyPr/>
        <a:lstStyle/>
        <a:p>
          <a:endParaRPr lang="en-US"/>
        </a:p>
      </dgm:t>
    </dgm:pt>
    <dgm:pt modelId="{070D544C-BDB5-4970-B50E-A27CCC5C00B4}">
      <dgm:prSet/>
      <dgm:spPr/>
      <dgm:t>
        <a:bodyPr/>
        <a:lstStyle/>
        <a:p>
          <a:r>
            <a:rPr lang="en-US"/>
            <a:t>Productivity</a:t>
          </a:r>
        </a:p>
      </dgm:t>
    </dgm:pt>
    <dgm:pt modelId="{025EF8E8-6064-4508-BB72-02A8F9883DAD}" type="parTrans" cxnId="{3CACBDCC-7427-4B43-ABF1-D3A6BB6DCF91}">
      <dgm:prSet/>
      <dgm:spPr/>
      <dgm:t>
        <a:bodyPr/>
        <a:lstStyle/>
        <a:p>
          <a:endParaRPr lang="en-US"/>
        </a:p>
      </dgm:t>
    </dgm:pt>
    <dgm:pt modelId="{DDF95F10-C7B4-44F2-A113-59B774CFE52A}" type="sibTrans" cxnId="{3CACBDCC-7427-4B43-ABF1-D3A6BB6DCF91}">
      <dgm:prSet/>
      <dgm:spPr/>
      <dgm:t>
        <a:bodyPr/>
        <a:lstStyle/>
        <a:p>
          <a:endParaRPr lang="en-US"/>
        </a:p>
      </dgm:t>
    </dgm:pt>
    <dgm:pt modelId="{0BA0AEB6-69A4-4613-BF8E-1B9002CC720D}">
      <dgm:prSet/>
      <dgm:spPr/>
      <dgm:t>
        <a:bodyPr/>
        <a:lstStyle/>
        <a:p>
          <a:r>
            <a:rPr lang="en-US"/>
            <a:t>Better task understanding</a:t>
          </a:r>
        </a:p>
      </dgm:t>
    </dgm:pt>
    <dgm:pt modelId="{81A45BFE-9DEE-4392-BE71-68F08D5E3E30}" type="parTrans" cxnId="{3C2848C9-064C-4DEF-9496-5631B0E189CB}">
      <dgm:prSet/>
      <dgm:spPr/>
      <dgm:t>
        <a:bodyPr/>
        <a:lstStyle/>
        <a:p>
          <a:endParaRPr lang="en-US"/>
        </a:p>
      </dgm:t>
    </dgm:pt>
    <dgm:pt modelId="{10C76325-B5BF-4373-A684-A89D15103493}" type="sibTrans" cxnId="{3C2848C9-064C-4DEF-9496-5631B0E189CB}">
      <dgm:prSet/>
      <dgm:spPr/>
      <dgm:t>
        <a:bodyPr/>
        <a:lstStyle/>
        <a:p>
          <a:endParaRPr lang="en-US"/>
        </a:p>
      </dgm:t>
    </dgm:pt>
    <dgm:pt modelId="{BE6125AB-0A5B-4F4A-BBA0-711AEF2D241B}">
      <dgm:prSet/>
      <dgm:spPr/>
      <dgm:t>
        <a:bodyPr/>
        <a:lstStyle/>
        <a:p>
          <a:r>
            <a:rPr lang="en-US"/>
            <a:t>Better task focus</a:t>
          </a:r>
        </a:p>
      </dgm:t>
    </dgm:pt>
    <dgm:pt modelId="{51A68259-9037-4C09-BBDB-4B1A01CBA7C4}" type="parTrans" cxnId="{C9C3722E-2855-4D5A-96CB-25D1723BD001}">
      <dgm:prSet/>
      <dgm:spPr/>
      <dgm:t>
        <a:bodyPr/>
        <a:lstStyle/>
        <a:p>
          <a:endParaRPr lang="en-US"/>
        </a:p>
      </dgm:t>
    </dgm:pt>
    <dgm:pt modelId="{3C3DE2A3-9FFC-4274-AEED-8A611213DD06}" type="sibTrans" cxnId="{C9C3722E-2855-4D5A-96CB-25D1723BD001}">
      <dgm:prSet/>
      <dgm:spPr/>
      <dgm:t>
        <a:bodyPr/>
        <a:lstStyle/>
        <a:p>
          <a:endParaRPr lang="en-US"/>
        </a:p>
      </dgm:t>
    </dgm:pt>
    <dgm:pt modelId="{D7B39EBD-EFD0-4C15-B590-C1FC854898AB}">
      <dgm:prSet/>
      <dgm:spPr/>
      <dgm:t>
        <a:bodyPr/>
        <a:lstStyle/>
        <a:p>
          <a:r>
            <a:rPr lang="en-US"/>
            <a:t>Faster learning</a:t>
          </a:r>
        </a:p>
      </dgm:t>
    </dgm:pt>
    <dgm:pt modelId="{6418BEC8-D1E0-4867-B4DE-D2757C9664B7}" type="parTrans" cxnId="{00869FC3-5978-4CA5-A815-44A54F35555C}">
      <dgm:prSet/>
      <dgm:spPr/>
      <dgm:t>
        <a:bodyPr/>
        <a:lstStyle/>
        <a:p>
          <a:endParaRPr lang="en-US"/>
        </a:p>
      </dgm:t>
    </dgm:pt>
    <dgm:pt modelId="{CEDEA3A6-AEC1-4AAA-83A7-095FB56782F6}" type="sibTrans" cxnId="{00869FC3-5978-4CA5-A815-44A54F35555C}">
      <dgm:prSet/>
      <dgm:spPr/>
      <dgm:t>
        <a:bodyPr/>
        <a:lstStyle/>
        <a:p>
          <a:endParaRPr lang="en-US"/>
        </a:p>
      </dgm:t>
    </dgm:pt>
    <dgm:pt modelId="{2FB03214-94E3-45E2-948A-5B0E47DCB02C}">
      <dgm:prSet/>
      <dgm:spPr/>
      <dgm:t>
        <a:bodyPr/>
        <a:lstStyle/>
        <a:p>
          <a:r>
            <a:rPr lang="en-US"/>
            <a:t>Lower rework effort</a:t>
          </a:r>
        </a:p>
      </dgm:t>
    </dgm:pt>
    <dgm:pt modelId="{46E482A3-1037-4EF2-8AD3-04E530B35392}" type="parTrans" cxnId="{D9FACFB1-C733-4E32-8F35-CA83016D871E}">
      <dgm:prSet/>
      <dgm:spPr/>
      <dgm:t>
        <a:bodyPr/>
        <a:lstStyle/>
        <a:p>
          <a:endParaRPr lang="en-US"/>
        </a:p>
      </dgm:t>
    </dgm:pt>
    <dgm:pt modelId="{03F20EA5-9E27-4BCD-BBE9-A475E6CC9F66}" type="sibTrans" cxnId="{D9FACFB1-C733-4E32-8F35-CA83016D871E}">
      <dgm:prSet/>
      <dgm:spPr/>
      <dgm:t>
        <a:bodyPr/>
        <a:lstStyle/>
        <a:p>
          <a:endParaRPr lang="en-US"/>
        </a:p>
      </dgm:t>
    </dgm:pt>
    <dgm:pt modelId="{D95AAD9B-D8DC-4BE7-87B5-31D04CBFFDA0}">
      <dgm:prSet/>
      <dgm:spPr/>
      <dgm:t>
        <a:bodyPr/>
        <a:lstStyle/>
        <a:p>
          <a:r>
            <a:rPr lang="en-US"/>
            <a:t>Wrote more test per unit of programming </a:t>
          </a:r>
        </a:p>
      </dgm:t>
    </dgm:pt>
    <dgm:pt modelId="{9F36F675-9269-4951-9320-321111976672}" type="parTrans" cxnId="{4095B75A-5996-4E5D-B5FC-BD2E06CE841E}">
      <dgm:prSet/>
      <dgm:spPr/>
      <dgm:t>
        <a:bodyPr/>
        <a:lstStyle/>
        <a:p>
          <a:endParaRPr lang="en-US"/>
        </a:p>
      </dgm:t>
    </dgm:pt>
    <dgm:pt modelId="{156F7CCA-A6FF-4D3E-94B0-AF616FCAC91A}" type="sibTrans" cxnId="{4095B75A-5996-4E5D-B5FC-BD2E06CE841E}">
      <dgm:prSet/>
      <dgm:spPr/>
      <dgm:t>
        <a:bodyPr/>
        <a:lstStyle/>
        <a:p>
          <a:endParaRPr lang="en-US"/>
        </a:p>
      </dgm:t>
    </dgm:pt>
    <dgm:pt modelId="{0B886CB2-1FEB-4EC7-A29D-9732BEAC3BE9}">
      <dgm:prSet/>
      <dgm:spPr/>
      <dgm:t>
        <a:bodyPr/>
        <a:lstStyle/>
        <a:p>
          <a:r>
            <a:rPr lang="en-US"/>
            <a:t>Higher number of programmer tests lead to proportionally higher levels of productivity</a:t>
          </a:r>
        </a:p>
      </dgm:t>
    </dgm:pt>
    <dgm:pt modelId="{3B9678BA-18EA-435C-9ED4-5421ED6F560D}" type="parTrans" cxnId="{17DB8778-1806-40C2-AA2A-661AB03C1369}">
      <dgm:prSet/>
      <dgm:spPr/>
      <dgm:t>
        <a:bodyPr/>
        <a:lstStyle/>
        <a:p>
          <a:endParaRPr lang="en-US"/>
        </a:p>
      </dgm:t>
    </dgm:pt>
    <dgm:pt modelId="{002150E8-8CAF-4BA2-8BCE-EA69748EC269}" type="sibTrans" cxnId="{17DB8778-1806-40C2-AA2A-661AB03C1369}">
      <dgm:prSet/>
      <dgm:spPr/>
      <dgm:t>
        <a:bodyPr/>
        <a:lstStyle/>
        <a:p>
          <a:endParaRPr lang="en-US"/>
        </a:p>
      </dgm:t>
    </dgm:pt>
    <dgm:pt modelId="{9340CE8B-8BFF-4987-A02E-313FAEF491F9}" type="pres">
      <dgm:prSet presAssocID="{C88284F3-6912-4207-8EDA-EE8A01415760}" presName="Name0" presStyleCnt="0">
        <dgm:presLayoutVars>
          <dgm:dir/>
          <dgm:animLvl val="lvl"/>
          <dgm:resizeHandles val="exact"/>
        </dgm:presLayoutVars>
      </dgm:prSet>
      <dgm:spPr/>
    </dgm:pt>
    <dgm:pt modelId="{0036C3AD-5450-49FC-9836-D5BDC0DF77EB}" type="pres">
      <dgm:prSet presAssocID="{7431091E-2536-4260-A16F-5E67AB2A1B9B}" presName="linNode" presStyleCnt="0"/>
      <dgm:spPr/>
    </dgm:pt>
    <dgm:pt modelId="{4376BB1C-C540-445A-8CC7-9099196A864A}" type="pres">
      <dgm:prSet presAssocID="{7431091E-2536-4260-A16F-5E67AB2A1B9B}" presName="parentText" presStyleLbl="node1" presStyleIdx="0" presStyleCnt="2">
        <dgm:presLayoutVars>
          <dgm:chMax val="1"/>
          <dgm:bulletEnabled val="1"/>
        </dgm:presLayoutVars>
      </dgm:prSet>
      <dgm:spPr/>
    </dgm:pt>
    <dgm:pt modelId="{ECDBF43E-532C-42E3-9452-0EE18563220E}" type="pres">
      <dgm:prSet presAssocID="{7431091E-2536-4260-A16F-5E67AB2A1B9B}" presName="descendantText" presStyleLbl="alignAccFollowNode1" presStyleIdx="0" presStyleCnt="2">
        <dgm:presLayoutVars>
          <dgm:bulletEnabled val="1"/>
        </dgm:presLayoutVars>
      </dgm:prSet>
      <dgm:spPr/>
    </dgm:pt>
    <dgm:pt modelId="{3A70DB9A-0B73-4D44-90B6-BECB6A2025EE}" type="pres">
      <dgm:prSet presAssocID="{A3DBA7E8-59D3-411E-AF7C-AFF467BE9AEF}" presName="sp" presStyleCnt="0"/>
      <dgm:spPr/>
    </dgm:pt>
    <dgm:pt modelId="{D360CB1C-7B35-48F1-A658-DD5A445DB127}" type="pres">
      <dgm:prSet presAssocID="{070D544C-BDB5-4970-B50E-A27CCC5C00B4}" presName="linNode" presStyleCnt="0"/>
      <dgm:spPr/>
    </dgm:pt>
    <dgm:pt modelId="{80158BC4-E6D6-4FBA-95A3-1866F4BEDF09}" type="pres">
      <dgm:prSet presAssocID="{070D544C-BDB5-4970-B50E-A27CCC5C00B4}" presName="parentText" presStyleLbl="node1" presStyleIdx="1" presStyleCnt="2">
        <dgm:presLayoutVars>
          <dgm:chMax val="1"/>
          <dgm:bulletEnabled val="1"/>
        </dgm:presLayoutVars>
      </dgm:prSet>
      <dgm:spPr/>
    </dgm:pt>
    <dgm:pt modelId="{48D942EE-7703-4E61-91F8-2886A55F97D7}" type="pres">
      <dgm:prSet presAssocID="{070D544C-BDB5-4970-B50E-A27CCC5C00B4}" presName="descendantText" presStyleLbl="alignAccFollowNode1" presStyleIdx="1" presStyleCnt="2">
        <dgm:presLayoutVars>
          <dgm:bulletEnabled val="1"/>
        </dgm:presLayoutVars>
      </dgm:prSet>
      <dgm:spPr/>
    </dgm:pt>
  </dgm:ptLst>
  <dgm:cxnLst>
    <dgm:cxn modelId="{C9C3722E-2855-4D5A-96CB-25D1723BD001}" srcId="{070D544C-BDB5-4970-B50E-A27CCC5C00B4}" destId="{BE6125AB-0A5B-4F4A-BBA0-711AEF2D241B}" srcOrd="1" destOrd="0" parTransId="{51A68259-9037-4C09-BBDB-4B1A01CBA7C4}" sibTransId="{3C3DE2A3-9FFC-4274-AEED-8A611213DD06}"/>
    <dgm:cxn modelId="{583B4B35-C151-4E4C-9616-0F5EDF4E192E}" srcId="{C88284F3-6912-4207-8EDA-EE8A01415760}" destId="{7431091E-2536-4260-A16F-5E67AB2A1B9B}" srcOrd="0" destOrd="0" parTransId="{63AB28BF-31B9-41BE-B8FD-6D6AD2F8BFBA}" sibTransId="{A3DBA7E8-59D3-411E-AF7C-AFF467BE9AEF}"/>
    <dgm:cxn modelId="{87B6743A-362C-4AB8-9427-250575981430}" type="presOf" srcId="{0BA0AEB6-69A4-4613-BF8E-1B9002CC720D}" destId="{48D942EE-7703-4E61-91F8-2886A55F97D7}" srcOrd="0" destOrd="0" presId="urn:microsoft.com/office/officeart/2005/8/layout/vList5"/>
    <dgm:cxn modelId="{2A2D8461-DAC3-4248-8154-0E557710DA3C}" type="presOf" srcId="{BE6125AB-0A5B-4F4A-BBA0-711AEF2D241B}" destId="{48D942EE-7703-4E61-91F8-2886A55F97D7}" srcOrd="0" destOrd="1" presId="urn:microsoft.com/office/officeart/2005/8/layout/vList5"/>
    <dgm:cxn modelId="{09D43165-338B-4E75-8778-E4FC12C7CCD9}" type="presOf" srcId="{7431091E-2536-4260-A16F-5E67AB2A1B9B}" destId="{4376BB1C-C540-445A-8CC7-9099196A864A}" srcOrd="0" destOrd="0" presId="urn:microsoft.com/office/officeart/2005/8/layout/vList5"/>
    <dgm:cxn modelId="{985B146C-778B-4ABA-8965-71764CF69C7B}" type="presOf" srcId="{2FB03214-94E3-45E2-948A-5B0E47DCB02C}" destId="{48D942EE-7703-4E61-91F8-2886A55F97D7}" srcOrd="0" destOrd="3" presId="urn:microsoft.com/office/officeart/2005/8/layout/vList5"/>
    <dgm:cxn modelId="{21F4C84E-3574-482A-B03C-27E3060F9C90}" type="presOf" srcId="{D7B39EBD-EFD0-4C15-B590-C1FC854898AB}" destId="{48D942EE-7703-4E61-91F8-2886A55F97D7}" srcOrd="0" destOrd="2" presId="urn:microsoft.com/office/officeart/2005/8/layout/vList5"/>
    <dgm:cxn modelId="{17DB8778-1806-40C2-AA2A-661AB03C1369}" srcId="{070D544C-BDB5-4970-B50E-A27CCC5C00B4}" destId="{0B886CB2-1FEB-4EC7-A29D-9732BEAC3BE9}" srcOrd="5" destOrd="0" parTransId="{3B9678BA-18EA-435C-9ED4-5421ED6F560D}" sibTransId="{002150E8-8CAF-4BA2-8BCE-EA69748EC269}"/>
    <dgm:cxn modelId="{4095B75A-5996-4E5D-B5FC-BD2E06CE841E}" srcId="{070D544C-BDB5-4970-B50E-A27CCC5C00B4}" destId="{D95AAD9B-D8DC-4BE7-87B5-31D04CBFFDA0}" srcOrd="4" destOrd="0" parTransId="{9F36F675-9269-4951-9320-321111976672}" sibTransId="{156F7CCA-A6FF-4D3E-94B0-AF616FCAC91A}"/>
    <dgm:cxn modelId="{90748E7F-B786-427F-AF56-FA9F28D9BA3E}" srcId="{7431091E-2536-4260-A16F-5E67AB2A1B9B}" destId="{13C7E835-8BC5-4C43-BFD3-3985637D21F1}" srcOrd="0" destOrd="0" parTransId="{33D4FB0A-05D9-4978-80A9-D87362A85732}" sibTransId="{2F1EA472-6D62-4812-90A7-06F2D6D175E6}"/>
    <dgm:cxn modelId="{D9FACFB1-C733-4E32-8F35-CA83016D871E}" srcId="{070D544C-BDB5-4970-B50E-A27CCC5C00B4}" destId="{2FB03214-94E3-45E2-948A-5B0E47DCB02C}" srcOrd="3" destOrd="0" parTransId="{46E482A3-1037-4EF2-8AD3-04E530B35392}" sibTransId="{03F20EA5-9E27-4BCD-BBE9-A475E6CC9F66}"/>
    <dgm:cxn modelId="{DA2243B2-CB5C-4338-BF3A-32C8A158F0DA}" type="presOf" srcId="{13C7E835-8BC5-4C43-BFD3-3985637D21F1}" destId="{ECDBF43E-532C-42E3-9452-0EE18563220E}" srcOrd="0" destOrd="0" presId="urn:microsoft.com/office/officeart/2005/8/layout/vList5"/>
    <dgm:cxn modelId="{00869FC3-5978-4CA5-A815-44A54F35555C}" srcId="{070D544C-BDB5-4970-B50E-A27CCC5C00B4}" destId="{D7B39EBD-EFD0-4C15-B590-C1FC854898AB}" srcOrd="2" destOrd="0" parTransId="{6418BEC8-D1E0-4867-B4DE-D2757C9664B7}" sibTransId="{CEDEA3A6-AEC1-4AAA-83A7-095FB56782F6}"/>
    <dgm:cxn modelId="{225279C7-741F-47AA-AAD5-BB41370417E5}" type="presOf" srcId="{C88284F3-6912-4207-8EDA-EE8A01415760}" destId="{9340CE8B-8BFF-4987-A02E-313FAEF491F9}" srcOrd="0" destOrd="0" presId="urn:microsoft.com/office/officeart/2005/8/layout/vList5"/>
    <dgm:cxn modelId="{3C2848C9-064C-4DEF-9496-5631B0E189CB}" srcId="{070D544C-BDB5-4970-B50E-A27CCC5C00B4}" destId="{0BA0AEB6-69A4-4613-BF8E-1B9002CC720D}" srcOrd="0" destOrd="0" parTransId="{81A45BFE-9DEE-4392-BE71-68F08D5E3E30}" sibTransId="{10C76325-B5BF-4373-A684-A89D15103493}"/>
    <dgm:cxn modelId="{3CACBDCC-7427-4B43-ABF1-D3A6BB6DCF91}" srcId="{C88284F3-6912-4207-8EDA-EE8A01415760}" destId="{070D544C-BDB5-4970-B50E-A27CCC5C00B4}" srcOrd="1" destOrd="0" parTransId="{025EF8E8-6064-4508-BB72-02A8F9883DAD}" sibTransId="{DDF95F10-C7B4-44F2-A113-59B774CFE52A}"/>
    <dgm:cxn modelId="{68D2B1CD-D7DF-4579-A939-F78CF447AD09}" type="presOf" srcId="{070D544C-BDB5-4970-B50E-A27CCC5C00B4}" destId="{80158BC4-E6D6-4FBA-95A3-1866F4BEDF09}" srcOrd="0" destOrd="0" presId="urn:microsoft.com/office/officeart/2005/8/layout/vList5"/>
    <dgm:cxn modelId="{97CB67ED-C6C2-494D-98FA-1F6E7729C769}" type="presOf" srcId="{0B886CB2-1FEB-4EC7-A29D-9732BEAC3BE9}" destId="{48D942EE-7703-4E61-91F8-2886A55F97D7}" srcOrd="0" destOrd="5" presId="urn:microsoft.com/office/officeart/2005/8/layout/vList5"/>
    <dgm:cxn modelId="{D5ADA3F2-D806-475D-99B4-DAE767150762}" type="presOf" srcId="{D95AAD9B-D8DC-4BE7-87B5-31D04CBFFDA0}" destId="{48D942EE-7703-4E61-91F8-2886A55F97D7}" srcOrd="0" destOrd="4" presId="urn:microsoft.com/office/officeart/2005/8/layout/vList5"/>
    <dgm:cxn modelId="{56D82A0E-99CB-41C1-AA80-5AFC21732572}" type="presParOf" srcId="{9340CE8B-8BFF-4987-A02E-313FAEF491F9}" destId="{0036C3AD-5450-49FC-9836-D5BDC0DF77EB}" srcOrd="0" destOrd="0" presId="urn:microsoft.com/office/officeart/2005/8/layout/vList5"/>
    <dgm:cxn modelId="{719F3E3A-2C73-4037-B331-EEB7B43F019F}" type="presParOf" srcId="{0036C3AD-5450-49FC-9836-D5BDC0DF77EB}" destId="{4376BB1C-C540-445A-8CC7-9099196A864A}" srcOrd="0" destOrd="0" presId="urn:microsoft.com/office/officeart/2005/8/layout/vList5"/>
    <dgm:cxn modelId="{DDD46DFF-AB78-4775-8481-BE7A47FF390A}" type="presParOf" srcId="{0036C3AD-5450-49FC-9836-D5BDC0DF77EB}" destId="{ECDBF43E-532C-42E3-9452-0EE18563220E}" srcOrd="1" destOrd="0" presId="urn:microsoft.com/office/officeart/2005/8/layout/vList5"/>
    <dgm:cxn modelId="{75305A07-DFAA-43BF-B257-39C5C2E7DCF6}" type="presParOf" srcId="{9340CE8B-8BFF-4987-A02E-313FAEF491F9}" destId="{3A70DB9A-0B73-4D44-90B6-BECB6A2025EE}" srcOrd="1" destOrd="0" presId="urn:microsoft.com/office/officeart/2005/8/layout/vList5"/>
    <dgm:cxn modelId="{1F27B929-870E-418C-BCB3-31FC505E0FCE}" type="presParOf" srcId="{9340CE8B-8BFF-4987-A02E-313FAEF491F9}" destId="{D360CB1C-7B35-48F1-A658-DD5A445DB127}" srcOrd="2" destOrd="0" presId="urn:microsoft.com/office/officeart/2005/8/layout/vList5"/>
    <dgm:cxn modelId="{8BAE05B5-3DBC-4C79-A652-E00893E489A3}" type="presParOf" srcId="{D360CB1C-7B35-48F1-A658-DD5A445DB127}" destId="{80158BC4-E6D6-4FBA-95A3-1866F4BEDF09}" srcOrd="0" destOrd="0" presId="urn:microsoft.com/office/officeart/2005/8/layout/vList5"/>
    <dgm:cxn modelId="{3C627862-9DD8-4BC7-81B9-74A70B0D7CFB}" type="presParOf" srcId="{D360CB1C-7B35-48F1-A658-DD5A445DB127}" destId="{48D942EE-7703-4E61-91F8-2886A55F97D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E78FE-7625-4FC0-B247-0EA50AE620A4}">
      <dsp:nvSpPr>
        <dsp:cNvPr id="0" name=""/>
        <dsp:cNvSpPr/>
      </dsp:nvSpPr>
      <dsp:spPr>
        <a:xfrm>
          <a:off x="0" y="116976"/>
          <a:ext cx="6367912" cy="7915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Testing</a:t>
          </a:r>
        </a:p>
      </dsp:txBody>
      <dsp:txXfrm>
        <a:off x="38638" y="155614"/>
        <a:ext cx="6290636" cy="714229"/>
      </dsp:txXfrm>
    </dsp:sp>
    <dsp:sp modelId="{A2E8FA91-C015-4643-8C21-15CB25B7DC5B}">
      <dsp:nvSpPr>
        <dsp:cNvPr id="0" name=""/>
        <dsp:cNvSpPr/>
      </dsp:nvSpPr>
      <dsp:spPr>
        <a:xfrm>
          <a:off x="0" y="908481"/>
          <a:ext cx="6367912"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The execution of a program to find its faults</a:t>
          </a:r>
        </a:p>
      </dsp:txBody>
      <dsp:txXfrm>
        <a:off x="0" y="908481"/>
        <a:ext cx="6367912" cy="819720"/>
      </dsp:txXfrm>
    </dsp:sp>
    <dsp:sp modelId="{5DAE5020-BD41-4677-9A6A-85DFDBE6A8FF}">
      <dsp:nvSpPr>
        <dsp:cNvPr id="0" name=""/>
        <dsp:cNvSpPr/>
      </dsp:nvSpPr>
      <dsp:spPr>
        <a:xfrm>
          <a:off x="0" y="1728201"/>
          <a:ext cx="6367912" cy="79150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Verification</a:t>
          </a:r>
        </a:p>
      </dsp:txBody>
      <dsp:txXfrm>
        <a:off x="38638" y="1766839"/>
        <a:ext cx="6290636" cy="714229"/>
      </dsp:txXfrm>
    </dsp:sp>
    <dsp:sp modelId="{A1DBE9AA-0DDF-4657-80E0-7F95C2A49CFE}">
      <dsp:nvSpPr>
        <dsp:cNvPr id="0" name=""/>
        <dsp:cNvSpPr/>
      </dsp:nvSpPr>
      <dsp:spPr>
        <a:xfrm>
          <a:off x="0" y="2519706"/>
          <a:ext cx="6367912"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The process of proving the programs correctness.</a:t>
          </a:r>
        </a:p>
      </dsp:txBody>
      <dsp:txXfrm>
        <a:off x="0" y="2519706"/>
        <a:ext cx="6367912" cy="819720"/>
      </dsp:txXfrm>
    </dsp:sp>
    <dsp:sp modelId="{60A824D2-9EB4-43E2-B806-D8C49B28AA9A}">
      <dsp:nvSpPr>
        <dsp:cNvPr id="0" name=""/>
        <dsp:cNvSpPr/>
      </dsp:nvSpPr>
      <dsp:spPr>
        <a:xfrm>
          <a:off x="0" y="3339426"/>
          <a:ext cx="6367912" cy="79150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Validation</a:t>
          </a:r>
        </a:p>
      </dsp:txBody>
      <dsp:txXfrm>
        <a:off x="38638" y="3378064"/>
        <a:ext cx="6290636" cy="714229"/>
      </dsp:txXfrm>
    </dsp:sp>
    <dsp:sp modelId="{9976B635-DD6A-44D9-BF1D-5475FC86A182}">
      <dsp:nvSpPr>
        <dsp:cNvPr id="0" name=""/>
        <dsp:cNvSpPr/>
      </dsp:nvSpPr>
      <dsp:spPr>
        <a:xfrm>
          <a:off x="0" y="4130931"/>
          <a:ext cx="6367912"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The process of finding errors by executing the program in a real environment</a:t>
          </a:r>
        </a:p>
      </dsp:txBody>
      <dsp:txXfrm>
        <a:off x="0" y="4130931"/>
        <a:ext cx="6367912" cy="819720"/>
      </dsp:txXfrm>
    </dsp:sp>
    <dsp:sp modelId="{D2A59D71-D067-4BA9-ACAB-1F3C633F846B}">
      <dsp:nvSpPr>
        <dsp:cNvPr id="0" name=""/>
        <dsp:cNvSpPr/>
      </dsp:nvSpPr>
      <dsp:spPr>
        <a:xfrm>
          <a:off x="0" y="4950651"/>
          <a:ext cx="6367912" cy="79150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Debugging</a:t>
          </a:r>
        </a:p>
      </dsp:txBody>
      <dsp:txXfrm>
        <a:off x="38638" y="4989289"/>
        <a:ext cx="6290636" cy="714229"/>
      </dsp:txXfrm>
    </dsp:sp>
    <dsp:sp modelId="{B2BA738B-882D-4C3E-9DF0-4124760574F6}">
      <dsp:nvSpPr>
        <dsp:cNvPr id="0" name=""/>
        <dsp:cNvSpPr/>
      </dsp:nvSpPr>
      <dsp:spPr>
        <a:xfrm>
          <a:off x="0" y="5742156"/>
          <a:ext cx="6367912"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Diagnosing the error and correct it</a:t>
          </a:r>
        </a:p>
      </dsp:txBody>
      <dsp:txXfrm>
        <a:off x="0" y="5742156"/>
        <a:ext cx="6367912" cy="5464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D3ED3-93F1-438E-89A5-DA33E1D34104}">
      <dsp:nvSpPr>
        <dsp:cNvPr id="0" name=""/>
        <dsp:cNvSpPr/>
      </dsp:nvSpPr>
      <dsp:spPr>
        <a:xfrm>
          <a:off x="0" y="167387"/>
          <a:ext cx="6367912" cy="13922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Counterproductive and hard to learn [1]</a:t>
          </a:r>
        </a:p>
      </dsp:txBody>
      <dsp:txXfrm>
        <a:off x="67966" y="235353"/>
        <a:ext cx="6231980" cy="1256367"/>
      </dsp:txXfrm>
    </dsp:sp>
    <dsp:sp modelId="{EB78C9DD-C491-41AB-95B3-138BAAF91732}">
      <dsp:nvSpPr>
        <dsp:cNvPr id="0" name=""/>
        <dsp:cNvSpPr/>
      </dsp:nvSpPr>
      <dsp:spPr>
        <a:xfrm>
          <a:off x="0" y="1660487"/>
          <a:ext cx="6367912" cy="139229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Difficult in Some Situations</a:t>
          </a:r>
        </a:p>
      </dsp:txBody>
      <dsp:txXfrm>
        <a:off x="67966" y="1728453"/>
        <a:ext cx="6231980" cy="1256367"/>
      </dsp:txXfrm>
    </dsp:sp>
    <dsp:sp modelId="{2992CFF1-546E-4AB4-B677-5198C224B972}">
      <dsp:nvSpPr>
        <dsp:cNvPr id="0" name=""/>
        <dsp:cNvSpPr/>
      </dsp:nvSpPr>
      <dsp:spPr>
        <a:xfrm>
          <a:off x="0" y="3052787"/>
          <a:ext cx="6367912" cy="94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1"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GUIs, Relational Databases, Web Service</a:t>
          </a:r>
        </a:p>
        <a:p>
          <a:pPr marL="228600" lvl="1" indent="-228600" algn="l" defTabSz="1200150">
            <a:lnSpc>
              <a:spcPct val="90000"/>
            </a:lnSpc>
            <a:spcBef>
              <a:spcPct val="0"/>
            </a:spcBef>
            <a:spcAft>
              <a:spcPct val="20000"/>
            </a:spcAft>
            <a:buChar char="•"/>
          </a:pPr>
          <a:r>
            <a:rPr lang="en-US" sz="2700" kern="1200"/>
            <a:t>Requires mock objects</a:t>
          </a:r>
        </a:p>
      </dsp:txBody>
      <dsp:txXfrm>
        <a:off x="0" y="3052787"/>
        <a:ext cx="6367912" cy="941850"/>
      </dsp:txXfrm>
    </dsp:sp>
    <dsp:sp modelId="{5C57F139-D4BB-4F60-9AA2-7B8B17292633}">
      <dsp:nvSpPr>
        <dsp:cNvPr id="0" name=""/>
        <dsp:cNvSpPr/>
      </dsp:nvSpPr>
      <dsp:spPr>
        <a:xfrm>
          <a:off x="0" y="3994637"/>
          <a:ext cx="6367912" cy="139229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TDD does not often include an upfront design [2]</a:t>
          </a:r>
        </a:p>
      </dsp:txBody>
      <dsp:txXfrm>
        <a:off x="67966" y="4062603"/>
        <a:ext cx="6231980" cy="1256367"/>
      </dsp:txXfrm>
    </dsp:sp>
    <dsp:sp modelId="{B9E81AD5-0902-4AF3-A0AA-77AA594336B5}">
      <dsp:nvSpPr>
        <dsp:cNvPr id="0" name=""/>
        <dsp:cNvSpPr/>
      </dsp:nvSpPr>
      <dsp:spPr>
        <a:xfrm>
          <a:off x="0" y="5386937"/>
          <a:ext cx="6367912" cy="851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1"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Focus is on implementation and less on the logical structure</a:t>
          </a:r>
        </a:p>
      </dsp:txBody>
      <dsp:txXfrm>
        <a:off x="0" y="5386937"/>
        <a:ext cx="6367912" cy="8512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1CB50-EE4C-4B9E-8AB2-B9EDACE88C41}">
      <dsp:nvSpPr>
        <dsp:cNvPr id="0" name=""/>
        <dsp:cNvSpPr/>
      </dsp:nvSpPr>
      <dsp:spPr>
        <a:xfrm>
          <a:off x="0" y="94792"/>
          <a:ext cx="6269038" cy="8154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Unit Testing (White Box)</a:t>
          </a:r>
        </a:p>
      </dsp:txBody>
      <dsp:txXfrm>
        <a:off x="39809" y="134601"/>
        <a:ext cx="6189420" cy="735872"/>
      </dsp:txXfrm>
    </dsp:sp>
    <dsp:sp modelId="{E3C55C7C-72DA-4C92-8FFF-8DEC0ED1A19F}">
      <dsp:nvSpPr>
        <dsp:cNvPr id="0" name=""/>
        <dsp:cNvSpPr/>
      </dsp:nvSpPr>
      <dsp:spPr>
        <a:xfrm>
          <a:off x="0" y="1008202"/>
          <a:ext cx="6269038" cy="81549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Integration Testing</a:t>
          </a:r>
        </a:p>
      </dsp:txBody>
      <dsp:txXfrm>
        <a:off x="39809" y="1048011"/>
        <a:ext cx="6189420" cy="735872"/>
      </dsp:txXfrm>
    </dsp:sp>
    <dsp:sp modelId="{A913734E-E1E5-461E-93EE-F2E58210994B}">
      <dsp:nvSpPr>
        <dsp:cNvPr id="0" name=""/>
        <dsp:cNvSpPr/>
      </dsp:nvSpPr>
      <dsp:spPr>
        <a:xfrm>
          <a:off x="0" y="1921612"/>
          <a:ext cx="6269038" cy="81549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Function Testing (Black Box)</a:t>
          </a:r>
        </a:p>
      </dsp:txBody>
      <dsp:txXfrm>
        <a:off x="39809" y="1961421"/>
        <a:ext cx="6189420" cy="735872"/>
      </dsp:txXfrm>
    </dsp:sp>
    <dsp:sp modelId="{2A9408A7-FEAC-4908-A8EA-6FAB0AD0E60E}">
      <dsp:nvSpPr>
        <dsp:cNvPr id="0" name=""/>
        <dsp:cNvSpPr/>
      </dsp:nvSpPr>
      <dsp:spPr>
        <a:xfrm>
          <a:off x="0" y="2835022"/>
          <a:ext cx="6269038" cy="81549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Regression Testing</a:t>
          </a:r>
        </a:p>
      </dsp:txBody>
      <dsp:txXfrm>
        <a:off x="39809" y="2874831"/>
        <a:ext cx="6189420" cy="735872"/>
      </dsp:txXfrm>
    </dsp:sp>
    <dsp:sp modelId="{F27A4CF1-2E07-43AC-BEF3-76D7EF0EC32C}">
      <dsp:nvSpPr>
        <dsp:cNvPr id="0" name=""/>
        <dsp:cNvSpPr/>
      </dsp:nvSpPr>
      <dsp:spPr>
        <a:xfrm>
          <a:off x="0" y="3748432"/>
          <a:ext cx="6269038" cy="81549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System Test</a:t>
          </a:r>
        </a:p>
      </dsp:txBody>
      <dsp:txXfrm>
        <a:off x="39809" y="3788241"/>
        <a:ext cx="6189420" cy="735872"/>
      </dsp:txXfrm>
    </dsp:sp>
    <dsp:sp modelId="{1CF58E8E-5E0F-4C16-962A-04CAD5582785}">
      <dsp:nvSpPr>
        <dsp:cNvPr id="0" name=""/>
        <dsp:cNvSpPr/>
      </dsp:nvSpPr>
      <dsp:spPr>
        <a:xfrm>
          <a:off x="0" y="4661842"/>
          <a:ext cx="6269038" cy="8154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Acceptance and Installation Tests</a:t>
          </a:r>
        </a:p>
      </dsp:txBody>
      <dsp:txXfrm>
        <a:off x="39809" y="4701651"/>
        <a:ext cx="6189420" cy="7358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EC40E-D80C-46D2-A930-8A21FCF3AC83}">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CFC3ED-F31C-42EC-951F-7C0BFF0EF4F2}">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406E3D-36AA-4CC8-8AF1-DAC080E131D2}">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022350">
            <a:lnSpc>
              <a:spcPct val="90000"/>
            </a:lnSpc>
            <a:spcBef>
              <a:spcPct val="0"/>
            </a:spcBef>
            <a:spcAft>
              <a:spcPct val="35000"/>
            </a:spcAft>
            <a:buNone/>
          </a:pPr>
          <a:r>
            <a:rPr lang="en-US" sz="2300" b="1" kern="1200"/>
            <a:t>Unit tests </a:t>
          </a:r>
          <a:r>
            <a:rPr lang="en-US" sz="2300" kern="1200"/>
            <a:t>deal with small hunks – modules, functions, objects, classes;  </a:t>
          </a:r>
        </a:p>
      </dsp:txBody>
      <dsp:txXfrm>
        <a:off x="1838352" y="680"/>
        <a:ext cx="4430685" cy="1591647"/>
      </dsp:txXfrm>
    </dsp:sp>
    <dsp:sp modelId="{9242C440-A2EA-49D3-B0F0-A52F82EF5001}">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359A7B-1633-404C-B563-8079EA6D9355}">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312A4B-6BB2-4582-9A20-AADA0273AA46}">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022350">
            <a:lnSpc>
              <a:spcPct val="90000"/>
            </a:lnSpc>
            <a:spcBef>
              <a:spcPct val="0"/>
            </a:spcBef>
            <a:spcAft>
              <a:spcPct val="35000"/>
            </a:spcAft>
            <a:buNone/>
          </a:pPr>
          <a:r>
            <a:rPr lang="en-US" sz="2300" b="1" kern="1200"/>
            <a:t>Integration tests </a:t>
          </a:r>
          <a:r>
            <a:rPr lang="en-US" sz="2300" kern="1200"/>
            <a:t>deal with units constituting a subsystem or other major hunks of capability, and</a:t>
          </a:r>
        </a:p>
      </dsp:txBody>
      <dsp:txXfrm>
        <a:off x="1838352" y="1990238"/>
        <a:ext cx="4430685" cy="1591647"/>
      </dsp:txXfrm>
    </dsp:sp>
    <dsp:sp modelId="{F9197C5C-3A99-48C0-BAE5-FB0C0B54EB1C}">
      <dsp:nvSpPr>
        <dsp:cNvPr id="0" name=""/>
        <dsp:cNvSpPr/>
      </dsp:nvSpPr>
      <dsp:spPr>
        <a:xfrm>
          <a:off x="0" y="3979797"/>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F7C6AA-E7B0-4860-8721-1EEDC32F79F0}">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BF0820-56A2-4701-8875-07C6F8273964}">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022350">
            <a:lnSpc>
              <a:spcPct val="90000"/>
            </a:lnSpc>
            <a:spcBef>
              <a:spcPct val="0"/>
            </a:spcBef>
            <a:spcAft>
              <a:spcPct val="35000"/>
            </a:spcAft>
            <a:buNone/>
          </a:pPr>
          <a:r>
            <a:rPr lang="en-US" sz="2300" b="1" kern="1200"/>
            <a:t>System tests </a:t>
          </a:r>
          <a:r>
            <a:rPr lang="en-US" sz="2300" kern="1200"/>
            <a:t>refer to the entire software package or system.</a:t>
          </a:r>
        </a:p>
      </dsp:txBody>
      <dsp:txXfrm>
        <a:off x="1838352" y="3979797"/>
        <a:ext cx="4430685" cy="15916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29EF4-2EFF-42CD-BB88-8A8A49544C7D}">
      <dsp:nvSpPr>
        <dsp:cNvPr id="0" name=""/>
        <dsp:cNvSpPr/>
      </dsp:nvSpPr>
      <dsp:spPr>
        <a:xfrm>
          <a:off x="0" y="812046"/>
          <a:ext cx="6367912" cy="23072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a:t>Domain Driven Development DDD</a:t>
          </a:r>
        </a:p>
      </dsp:txBody>
      <dsp:txXfrm>
        <a:off x="112630" y="924676"/>
        <a:ext cx="6142652" cy="2081980"/>
      </dsp:txXfrm>
    </dsp:sp>
    <dsp:sp modelId="{C49B5E38-E3E9-403E-BC88-870F65E48BBD}">
      <dsp:nvSpPr>
        <dsp:cNvPr id="0" name=""/>
        <dsp:cNvSpPr/>
      </dsp:nvSpPr>
      <dsp:spPr>
        <a:xfrm>
          <a:off x="0" y="3286326"/>
          <a:ext cx="6367912" cy="23072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a:t>Test Driven Development TDD</a:t>
          </a:r>
        </a:p>
      </dsp:txBody>
      <dsp:txXfrm>
        <a:off x="112630" y="3398956"/>
        <a:ext cx="6142652" cy="20819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EAA8C-9B8F-4926-9E1A-7B533B7ADF7D}">
      <dsp:nvSpPr>
        <dsp:cNvPr id="0" name=""/>
        <dsp:cNvSpPr/>
      </dsp:nvSpPr>
      <dsp:spPr>
        <a:xfrm>
          <a:off x="0" y="677068"/>
          <a:ext cx="6367912" cy="15590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Catch </a:t>
          </a:r>
        </a:p>
      </dsp:txBody>
      <dsp:txXfrm>
        <a:off x="76105" y="753173"/>
        <a:ext cx="6215702" cy="1406815"/>
      </dsp:txXfrm>
    </dsp:sp>
    <dsp:sp modelId="{B80CC4B0-4692-4F97-8C24-2BE5BD9DB0BD}">
      <dsp:nvSpPr>
        <dsp:cNvPr id="0" name=""/>
        <dsp:cNvSpPr/>
      </dsp:nvSpPr>
      <dsp:spPr>
        <a:xfrm>
          <a:off x="0" y="2423294"/>
          <a:ext cx="6367912" cy="155902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Googletest</a:t>
          </a:r>
        </a:p>
      </dsp:txBody>
      <dsp:txXfrm>
        <a:off x="76105" y="2499399"/>
        <a:ext cx="6215702" cy="1406815"/>
      </dsp:txXfrm>
    </dsp:sp>
    <dsp:sp modelId="{B0E32C98-CCFA-47A2-BBFB-4DD91C354AF2}">
      <dsp:nvSpPr>
        <dsp:cNvPr id="0" name=""/>
        <dsp:cNvSpPr/>
      </dsp:nvSpPr>
      <dsp:spPr>
        <a:xfrm>
          <a:off x="0" y="4169519"/>
          <a:ext cx="6367912" cy="15590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Cpp test</a:t>
          </a:r>
        </a:p>
      </dsp:txBody>
      <dsp:txXfrm>
        <a:off x="76105" y="4245624"/>
        <a:ext cx="6215702" cy="14068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943D2-0FAB-4486-B8F3-EAF6EEDFB967}">
      <dsp:nvSpPr>
        <dsp:cNvPr id="0" name=""/>
        <dsp:cNvSpPr/>
      </dsp:nvSpPr>
      <dsp:spPr>
        <a:xfrm>
          <a:off x="1165" y="2030199"/>
          <a:ext cx="1340122" cy="67006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How It Works –</a:t>
          </a:r>
        </a:p>
      </dsp:txBody>
      <dsp:txXfrm>
        <a:off x="20790" y="2049824"/>
        <a:ext cx="1300872" cy="630811"/>
      </dsp:txXfrm>
    </dsp:sp>
    <dsp:sp modelId="{D77CCC32-C16F-4D46-A99E-CB478DA64C64}">
      <dsp:nvSpPr>
        <dsp:cNvPr id="0" name=""/>
        <dsp:cNvSpPr/>
      </dsp:nvSpPr>
      <dsp:spPr>
        <a:xfrm>
          <a:off x="1676318" y="2030199"/>
          <a:ext cx="1340122" cy="67006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Add a Test</a:t>
          </a:r>
        </a:p>
      </dsp:txBody>
      <dsp:txXfrm>
        <a:off x="1695943" y="2049824"/>
        <a:ext cx="1300872" cy="630811"/>
      </dsp:txXfrm>
    </dsp:sp>
    <dsp:sp modelId="{5B7029E5-83FA-46BF-8CE5-CD4FD67A3F64}">
      <dsp:nvSpPr>
        <dsp:cNvPr id="0" name=""/>
        <dsp:cNvSpPr/>
      </dsp:nvSpPr>
      <dsp:spPr>
        <a:xfrm>
          <a:off x="1810331" y="2700260"/>
          <a:ext cx="134012" cy="502545"/>
        </a:xfrm>
        <a:custGeom>
          <a:avLst/>
          <a:gdLst/>
          <a:ahLst/>
          <a:cxnLst/>
          <a:rect l="0" t="0" r="0" b="0"/>
          <a:pathLst>
            <a:path>
              <a:moveTo>
                <a:pt x="0" y="0"/>
              </a:moveTo>
              <a:lnTo>
                <a:pt x="0" y="502545"/>
              </a:lnTo>
              <a:lnTo>
                <a:pt x="134012" y="50254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167C8B-8F4B-4C9D-A03F-1C65FDF4C283}">
      <dsp:nvSpPr>
        <dsp:cNvPr id="0" name=""/>
        <dsp:cNvSpPr/>
      </dsp:nvSpPr>
      <dsp:spPr>
        <a:xfrm>
          <a:off x="1944343" y="2867775"/>
          <a:ext cx="1072097" cy="67006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Use Cases / User Stories are used to understand the requirement clearly </a:t>
          </a:r>
        </a:p>
      </dsp:txBody>
      <dsp:txXfrm>
        <a:off x="1963968" y="2887400"/>
        <a:ext cx="1032847" cy="630811"/>
      </dsp:txXfrm>
    </dsp:sp>
    <dsp:sp modelId="{3D588F89-467A-4BD8-B63F-37C990A544F2}">
      <dsp:nvSpPr>
        <dsp:cNvPr id="0" name=""/>
        <dsp:cNvSpPr/>
      </dsp:nvSpPr>
      <dsp:spPr>
        <a:xfrm>
          <a:off x="3351471" y="2030199"/>
          <a:ext cx="1340122" cy="67006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Run all tests and see the new one fail</a:t>
          </a:r>
        </a:p>
      </dsp:txBody>
      <dsp:txXfrm>
        <a:off x="3371096" y="2049824"/>
        <a:ext cx="1300872" cy="630811"/>
      </dsp:txXfrm>
    </dsp:sp>
    <dsp:sp modelId="{69F28C77-AB4E-40ED-B8C4-C7C976469A17}">
      <dsp:nvSpPr>
        <dsp:cNvPr id="0" name=""/>
        <dsp:cNvSpPr/>
      </dsp:nvSpPr>
      <dsp:spPr>
        <a:xfrm>
          <a:off x="3485484" y="2700260"/>
          <a:ext cx="134012" cy="502545"/>
        </a:xfrm>
        <a:custGeom>
          <a:avLst/>
          <a:gdLst/>
          <a:ahLst/>
          <a:cxnLst/>
          <a:rect l="0" t="0" r="0" b="0"/>
          <a:pathLst>
            <a:path>
              <a:moveTo>
                <a:pt x="0" y="0"/>
              </a:moveTo>
              <a:lnTo>
                <a:pt x="0" y="502545"/>
              </a:lnTo>
              <a:lnTo>
                <a:pt x="134012" y="50254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860A98-3DFD-4F03-A827-A950FFE44E8C}">
      <dsp:nvSpPr>
        <dsp:cNvPr id="0" name=""/>
        <dsp:cNvSpPr/>
      </dsp:nvSpPr>
      <dsp:spPr>
        <a:xfrm>
          <a:off x="3619496" y="2867775"/>
          <a:ext cx="1072097" cy="67006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Ensures test harness is working correctly</a:t>
          </a:r>
        </a:p>
      </dsp:txBody>
      <dsp:txXfrm>
        <a:off x="3639121" y="2887400"/>
        <a:ext cx="1032847" cy="630811"/>
      </dsp:txXfrm>
    </dsp:sp>
    <dsp:sp modelId="{55B26C6B-3D1D-4FBA-BC77-076BACBAE7FA}">
      <dsp:nvSpPr>
        <dsp:cNvPr id="0" name=""/>
        <dsp:cNvSpPr/>
      </dsp:nvSpPr>
      <dsp:spPr>
        <a:xfrm>
          <a:off x="3485484" y="2700260"/>
          <a:ext cx="134012" cy="1340122"/>
        </a:xfrm>
        <a:custGeom>
          <a:avLst/>
          <a:gdLst/>
          <a:ahLst/>
          <a:cxnLst/>
          <a:rect l="0" t="0" r="0" b="0"/>
          <a:pathLst>
            <a:path>
              <a:moveTo>
                <a:pt x="0" y="0"/>
              </a:moveTo>
              <a:lnTo>
                <a:pt x="0" y="1340122"/>
              </a:lnTo>
              <a:lnTo>
                <a:pt x="134012" y="134012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131BAB-354F-4929-88CE-C87E44924C9D}">
      <dsp:nvSpPr>
        <dsp:cNvPr id="0" name=""/>
        <dsp:cNvSpPr/>
      </dsp:nvSpPr>
      <dsp:spPr>
        <a:xfrm>
          <a:off x="3619496" y="3705352"/>
          <a:ext cx="1072097" cy="67006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Ensures that test does not mistakenly pass</a:t>
          </a:r>
        </a:p>
      </dsp:txBody>
      <dsp:txXfrm>
        <a:off x="3639121" y="3724977"/>
        <a:ext cx="1032847" cy="630811"/>
      </dsp:txXfrm>
    </dsp:sp>
    <dsp:sp modelId="{AFCAA204-EE7B-465B-888B-87D27C59947E}">
      <dsp:nvSpPr>
        <dsp:cNvPr id="0" name=""/>
        <dsp:cNvSpPr/>
      </dsp:nvSpPr>
      <dsp:spPr>
        <a:xfrm>
          <a:off x="5026624" y="2030199"/>
          <a:ext cx="1340122" cy="67006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Write some code</a:t>
          </a:r>
        </a:p>
      </dsp:txBody>
      <dsp:txXfrm>
        <a:off x="5046249" y="2049824"/>
        <a:ext cx="1300872" cy="630811"/>
      </dsp:txXfrm>
    </dsp:sp>
    <dsp:sp modelId="{3BEEA43F-587E-42CA-8335-0B88DD09E18C}">
      <dsp:nvSpPr>
        <dsp:cNvPr id="0" name=""/>
        <dsp:cNvSpPr/>
      </dsp:nvSpPr>
      <dsp:spPr>
        <a:xfrm>
          <a:off x="5160636" y="2700260"/>
          <a:ext cx="134012" cy="502545"/>
        </a:xfrm>
        <a:custGeom>
          <a:avLst/>
          <a:gdLst/>
          <a:ahLst/>
          <a:cxnLst/>
          <a:rect l="0" t="0" r="0" b="0"/>
          <a:pathLst>
            <a:path>
              <a:moveTo>
                <a:pt x="0" y="0"/>
              </a:moveTo>
              <a:lnTo>
                <a:pt x="0" y="502545"/>
              </a:lnTo>
              <a:lnTo>
                <a:pt x="134012" y="50254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4FA5DB-A98A-4D5D-986F-39FEED33A8E5}">
      <dsp:nvSpPr>
        <dsp:cNvPr id="0" name=""/>
        <dsp:cNvSpPr/>
      </dsp:nvSpPr>
      <dsp:spPr>
        <a:xfrm>
          <a:off x="5294649" y="2867775"/>
          <a:ext cx="1072097" cy="67006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Only code that is designed to pass the test</a:t>
          </a:r>
        </a:p>
      </dsp:txBody>
      <dsp:txXfrm>
        <a:off x="5314274" y="2887400"/>
        <a:ext cx="1032847" cy="630811"/>
      </dsp:txXfrm>
    </dsp:sp>
    <dsp:sp modelId="{FA0AECAF-DA77-4672-AD32-A026BB81E1E7}">
      <dsp:nvSpPr>
        <dsp:cNvPr id="0" name=""/>
        <dsp:cNvSpPr/>
      </dsp:nvSpPr>
      <dsp:spPr>
        <a:xfrm>
          <a:off x="5160636" y="2700260"/>
          <a:ext cx="134012" cy="1340122"/>
        </a:xfrm>
        <a:custGeom>
          <a:avLst/>
          <a:gdLst/>
          <a:ahLst/>
          <a:cxnLst/>
          <a:rect l="0" t="0" r="0" b="0"/>
          <a:pathLst>
            <a:path>
              <a:moveTo>
                <a:pt x="0" y="0"/>
              </a:moveTo>
              <a:lnTo>
                <a:pt x="0" y="1340122"/>
              </a:lnTo>
              <a:lnTo>
                <a:pt x="134012" y="134012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44A1A6-74BE-4113-BB1D-24A15749F796}">
      <dsp:nvSpPr>
        <dsp:cNvPr id="0" name=""/>
        <dsp:cNvSpPr/>
      </dsp:nvSpPr>
      <dsp:spPr>
        <a:xfrm>
          <a:off x="5294649" y="3705352"/>
          <a:ext cx="1072097" cy="670061"/>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No additional functionality should be included because it will be untested		   [4]</a:t>
          </a:r>
        </a:p>
      </dsp:txBody>
      <dsp:txXfrm>
        <a:off x="5314274" y="3724977"/>
        <a:ext cx="1032847" cy="6308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8A773-3B5F-4430-8F7C-5E5B0E9E9524}">
      <dsp:nvSpPr>
        <dsp:cNvPr id="0" name=""/>
        <dsp:cNvSpPr/>
      </dsp:nvSpPr>
      <dsp:spPr>
        <a:xfrm>
          <a:off x="1273582" y="2001"/>
          <a:ext cx="5094330" cy="205179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844" tIns="521157" rIns="98844" bIns="521157" numCol="1" spcCol="1270" anchor="t" anchorCtr="0">
          <a:noAutofit/>
        </a:bodyPr>
        <a:lstStyle/>
        <a:p>
          <a:pPr marL="0" lvl="0" indent="0" algn="l" defTabSz="844550">
            <a:lnSpc>
              <a:spcPct val="90000"/>
            </a:lnSpc>
            <a:spcBef>
              <a:spcPct val="0"/>
            </a:spcBef>
            <a:spcAft>
              <a:spcPct val="35000"/>
            </a:spcAft>
            <a:buNone/>
          </a:pPr>
          <a:r>
            <a:rPr lang="en-US" sz="1900" kern="1200"/>
            <a:t>Run the automated tests and see them succeed</a:t>
          </a:r>
        </a:p>
        <a:p>
          <a:pPr marL="114300" lvl="1" indent="-114300" algn="l" defTabSz="666750">
            <a:lnSpc>
              <a:spcPct val="90000"/>
            </a:lnSpc>
            <a:spcBef>
              <a:spcPct val="0"/>
            </a:spcBef>
            <a:spcAft>
              <a:spcPct val="15000"/>
            </a:spcAft>
            <a:buChar char="•"/>
          </a:pPr>
          <a:r>
            <a:rPr lang="en-US" sz="1500" kern="1200"/>
            <a:t>If tests pass, programmer can be confident code meets all tested requirements</a:t>
          </a:r>
        </a:p>
      </dsp:txBody>
      <dsp:txXfrm>
        <a:off x="1273582" y="2001"/>
        <a:ext cx="5094330" cy="2051797"/>
      </dsp:txXfrm>
    </dsp:sp>
    <dsp:sp modelId="{F9E059D6-5DAB-466F-987D-2AA441162D98}">
      <dsp:nvSpPr>
        <dsp:cNvPr id="0" name=""/>
        <dsp:cNvSpPr/>
      </dsp:nvSpPr>
      <dsp:spPr>
        <a:xfrm>
          <a:off x="0" y="2001"/>
          <a:ext cx="1273582" cy="205179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394" tIns="202672" rIns="67394" bIns="202672" numCol="1" spcCol="1270" anchor="ctr" anchorCtr="0">
          <a:noAutofit/>
        </a:bodyPr>
        <a:lstStyle/>
        <a:p>
          <a:pPr marL="0" lvl="0" indent="0" algn="ctr" defTabSz="1066800">
            <a:lnSpc>
              <a:spcPct val="90000"/>
            </a:lnSpc>
            <a:spcBef>
              <a:spcPct val="0"/>
            </a:spcBef>
            <a:spcAft>
              <a:spcPct val="35000"/>
            </a:spcAft>
            <a:buNone/>
          </a:pPr>
          <a:r>
            <a:rPr lang="en-US" sz="2400" kern="1200"/>
            <a:t>Run</a:t>
          </a:r>
        </a:p>
      </dsp:txBody>
      <dsp:txXfrm>
        <a:off x="0" y="2001"/>
        <a:ext cx="1273582" cy="2051797"/>
      </dsp:txXfrm>
    </dsp:sp>
    <dsp:sp modelId="{3A448351-563C-4F95-BF2C-99A361D85F38}">
      <dsp:nvSpPr>
        <dsp:cNvPr id="0" name=""/>
        <dsp:cNvSpPr/>
      </dsp:nvSpPr>
      <dsp:spPr>
        <a:xfrm>
          <a:off x="1273582" y="2176907"/>
          <a:ext cx="5094330" cy="2051797"/>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844" tIns="521157" rIns="98844" bIns="521157" numCol="1" spcCol="1270" anchor="t" anchorCtr="0">
          <a:noAutofit/>
        </a:bodyPr>
        <a:lstStyle/>
        <a:p>
          <a:pPr marL="0" lvl="0" indent="0" algn="l" defTabSz="844550">
            <a:lnSpc>
              <a:spcPct val="90000"/>
            </a:lnSpc>
            <a:spcBef>
              <a:spcPct val="0"/>
            </a:spcBef>
            <a:spcAft>
              <a:spcPct val="35000"/>
            </a:spcAft>
            <a:buNone/>
          </a:pPr>
          <a:r>
            <a:rPr lang="en-US" sz="1900" kern="1200"/>
            <a:t>Refactor code</a:t>
          </a:r>
        </a:p>
        <a:p>
          <a:pPr marL="114300" lvl="1" indent="-114300" algn="l" defTabSz="666750">
            <a:lnSpc>
              <a:spcPct val="90000"/>
            </a:lnSpc>
            <a:spcBef>
              <a:spcPct val="0"/>
            </a:spcBef>
            <a:spcAft>
              <a:spcPct val="15000"/>
            </a:spcAft>
            <a:buChar char="•"/>
          </a:pPr>
          <a:r>
            <a:rPr lang="en-US" sz="1500" kern="1200"/>
            <a:t>Cleanup the code</a:t>
          </a:r>
        </a:p>
        <a:p>
          <a:pPr marL="114300" lvl="1" indent="-114300" algn="l" defTabSz="666750">
            <a:lnSpc>
              <a:spcPct val="90000"/>
            </a:lnSpc>
            <a:spcBef>
              <a:spcPct val="0"/>
            </a:spcBef>
            <a:spcAft>
              <a:spcPct val="15000"/>
            </a:spcAft>
            <a:buChar char="•"/>
          </a:pPr>
          <a:r>
            <a:rPr lang="en-US" sz="1500" kern="1200"/>
            <a:t>Rerun tests to ensure cleanup did not break anything</a:t>
          </a:r>
        </a:p>
      </dsp:txBody>
      <dsp:txXfrm>
        <a:off x="1273582" y="2176907"/>
        <a:ext cx="5094330" cy="2051797"/>
      </dsp:txXfrm>
    </dsp:sp>
    <dsp:sp modelId="{DEB99E46-7F62-4404-B4B0-ADAACDA0AF98}">
      <dsp:nvSpPr>
        <dsp:cNvPr id="0" name=""/>
        <dsp:cNvSpPr/>
      </dsp:nvSpPr>
      <dsp:spPr>
        <a:xfrm>
          <a:off x="0" y="2176907"/>
          <a:ext cx="1273582" cy="2051797"/>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394" tIns="202672" rIns="67394" bIns="202672" numCol="1" spcCol="1270" anchor="ctr" anchorCtr="0">
          <a:noAutofit/>
        </a:bodyPr>
        <a:lstStyle/>
        <a:p>
          <a:pPr marL="0" lvl="0" indent="0" algn="ctr" defTabSz="1066800">
            <a:lnSpc>
              <a:spcPct val="90000"/>
            </a:lnSpc>
            <a:spcBef>
              <a:spcPct val="0"/>
            </a:spcBef>
            <a:spcAft>
              <a:spcPct val="35000"/>
            </a:spcAft>
            <a:buNone/>
          </a:pPr>
          <a:r>
            <a:rPr lang="en-US" sz="2400" kern="1200"/>
            <a:t>Refactor</a:t>
          </a:r>
        </a:p>
      </dsp:txBody>
      <dsp:txXfrm>
        <a:off x="0" y="2176907"/>
        <a:ext cx="1273582" cy="2051797"/>
      </dsp:txXfrm>
    </dsp:sp>
    <dsp:sp modelId="{9AE037E9-E48E-4229-B527-DBBF7F4903EA}">
      <dsp:nvSpPr>
        <dsp:cNvPr id="0" name=""/>
        <dsp:cNvSpPr/>
      </dsp:nvSpPr>
      <dsp:spPr>
        <a:xfrm>
          <a:off x="1273582" y="4351813"/>
          <a:ext cx="5094330" cy="205179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844" tIns="521157" rIns="98844" bIns="521157" numCol="1" spcCol="1270" anchor="ctr" anchorCtr="0">
          <a:noAutofit/>
        </a:bodyPr>
        <a:lstStyle/>
        <a:p>
          <a:pPr marL="0" lvl="0" indent="0" algn="l" defTabSz="844550">
            <a:lnSpc>
              <a:spcPct val="90000"/>
            </a:lnSpc>
            <a:spcBef>
              <a:spcPct val="0"/>
            </a:spcBef>
            <a:spcAft>
              <a:spcPct val="35000"/>
            </a:spcAft>
            <a:buNone/>
          </a:pPr>
          <a:r>
            <a:rPr lang="en-US" sz="1900" kern="1200"/>
            <a:t>Repeat						 [4]</a:t>
          </a:r>
        </a:p>
      </dsp:txBody>
      <dsp:txXfrm>
        <a:off x="1273582" y="4351813"/>
        <a:ext cx="5094330" cy="2051797"/>
      </dsp:txXfrm>
    </dsp:sp>
    <dsp:sp modelId="{D00A5FBF-2993-4BF1-A26A-577756E6E7E2}">
      <dsp:nvSpPr>
        <dsp:cNvPr id="0" name=""/>
        <dsp:cNvSpPr/>
      </dsp:nvSpPr>
      <dsp:spPr>
        <a:xfrm>
          <a:off x="0" y="4351813"/>
          <a:ext cx="1273582" cy="2051797"/>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394" tIns="202672" rIns="67394" bIns="202672" numCol="1" spcCol="1270" anchor="ctr" anchorCtr="0">
          <a:noAutofit/>
        </a:bodyPr>
        <a:lstStyle/>
        <a:p>
          <a:pPr marL="0" lvl="0" indent="0" algn="ctr" defTabSz="1066800">
            <a:lnSpc>
              <a:spcPct val="90000"/>
            </a:lnSpc>
            <a:spcBef>
              <a:spcPct val="0"/>
            </a:spcBef>
            <a:spcAft>
              <a:spcPct val="35000"/>
            </a:spcAft>
            <a:buNone/>
          </a:pPr>
          <a:r>
            <a:rPr lang="en-US" sz="2400" kern="1200"/>
            <a:t>Repeat</a:t>
          </a:r>
        </a:p>
      </dsp:txBody>
      <dsp:txXfrm>
        <a:off x="0" y="4351813"/>
        <a:ext cx="1273582" cy="20517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A79FA-EDA5-4161-A99A-39C8A01FC05F}">
      <dsp:nvSpPr>
        <dsp:cNvPr id="0" name=""/>
        <dsp:cNvSpPr/>
      </dsp:nvSpPr>
      <dsp:spPr>
        <a:xfrm>
          <a:off x="0" y="4353"/>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92974E-D979-4398-ADDF-92CAFC750E09}">
      <dsp:nvSpPr>
        <dsp:cNvPr id="0" name=""/>
        <dsp:cNvSpPr/>
      </dsp:nvSpPr>
      <dsp:spPr>
        <a:xfrm>
          <a:off x="280489" y="212981"/>
          <a:ext cx="509980" cy="509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BA6E83-B64F-4B23-8C30-8AFF5CC9547D}">
      <dsp:nvSpPr>
        <dsp:cNvPr id="0" name=""/>
        <dsp:cNvSpPr/>
      </dsp:nvSpPr>
      <dsp:spPr>
        <a:xfrm>
          <a:off x="1070958" y="4353"/>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844550">
            <a:lnSpc>
              <a:spcPct val="90000"/>
            </a:lnSpc>
            <a:spcBef>
              <a:spcPct val="0"/>
            </a:spcBef>
            <a:spcAft>
              <a:spcPct val="35000"/>
            </a:spcAft>
            <a:buNone/>
          </a:pPr>
          <a:r>
            <a:rPr lang="en-US" sz="1900" kern="1200"/>
            <a:t>Test-First programmers write more test per unit of programming effort [1]</a:t>
          </a:r>
        </a:p>
      </dsp:txBody>
      <dsp:txXfrm>
        <a:off x="1070958" y="4353"/>
        <a:ext cx="5198079" cy="927236"/>
      </dsp:txXfrm>
    </dsp:sp>
    <dsp:sp modelId="{3A492EB6-858D-4DF2-8099-CB19D76F5430}">
      <dsp:nvSpPr>
        <dsp:cNvPr id="0" name=""/>
        <dsp:cNvSpPr/>
      </dsp:nvSpPr>
      <dsp:spPr>
        <a:xfrm>
          <a:off x="0" y="1163398"/>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D2F296-5810-40F8-9903-2E047823C8F8}">
      <dsp:nvSpPr>
        <dsp:cNvPr id="0" name=""/>
        <dsp:cNvSpPr/>
      </dsp:nvSpPr>
      <dsp:spPr>
        <a:xfrm>
          <a:off x="280489" y="1372026"/>
          <a:ext cx="509980" cy="509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DF7EB2-A75A-495C-9757-48140B5DD339}">
      <dsp:nvSpPr>
        <dsp:cNvPr id="0" name=""/>
        <dsp:cNvSpPr/>
      </dsp:nvSpPr>
      <dsp:spPr>
        <a:xfrm>
          <a:off x="1070958" y="1163398"/>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844550">
            <a:lnSpc>
              <a:spcPct val="90000"/>
            </a:lnSpc>
            <a:spcBef>
              <a:spcPct val="0"/>
            </a:spcBef>
            <a:spcAft>
              <a:spcPct val="35000"/>
            </a:spcAft>
            <a:buNone/>
          </a:pPr>
          <a:r>
            <a:rPr lang="en-US" sz="1900" kern="1200"/>
            <a:t>Test-First programmers produce high quality programs [1]</a:t>
          </a:r>
        </a:p>
      </dsp:txBody>
      <dsp:txXfrm>
        <a:off x="1070958" y="1163398"/>
        <a:ext cx="5198079" cy="927236"/>
      </dsp:txXfrm>
    </dsp:sp>
    <dsp:sp modelId="{E85A8D92-DA6C-483F-8EE3-CD5FD84AFF36}">
      <dsp:nvSpPr>
        <dsp:cNvPr id="0" name=""/>
        <dsp:cNvSpPr/>
      </dsp:nvSpPr>
      <dsp:spPr>
        <a:xfrm>
          <a:off x="0" y="2322444"/>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604F19-6C4B-4253-9602-44F3F9B6CB18}">
      <dsp:nvSpPr>
        <dsp:cNvPr id="0" name=""/>
        <dsp:cNvSpPr/>
      </dsp:nvSpPr>
      <dsp:spPr>
        <a:xfrm>
          <a:off x="280489" y="2531072"/>
          <a:ext cx="509980" cy="509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AC84A-7784-4B36-92BD-A6208B6875EC}">
      <dsp:nvSpPr>
        <dsp:cNvPr id="0" name=""/>
        <dsp:cNvSpPr/>
      </dsp:nvSpPr>
      <dsp:spPr>
        <a:xfrm>
          <a:off x="1070958" y="2322444"/>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844550">
            <a:lnSpc>
              <a:spcPct val="90000"/>
            </a:lnSpc>
            <a:spcBef>
              <a:spcPct val="0"/>
            </a:spcBef>
            <a:spcAft>
              <a:spcPct val="35000"/>
            </a:spcAft>
            <a:buNone/>
          </a:pPr>
          <a:r>
            <a:rPr lang="en-US" sz="1900" kern="1200"/>
            <a:t>Test-First programmers are more productive overall [1]</a:t>
          </a:r>
        </a:p>
      </dsp:txBody>
      <dsp:txXfrm>
        <a:off x="1070958" y="2322444"/>
        <a:ext cx="5198079" cy="927236"/>
      </dsp:txXfrm>
    </dsp:sp>
    <dsp:sp modelId="{358EF631-CCC7-4BB3-A231-0BFB2A8AE66B}">
      <dsp:nvSpPr>
        <dsp:cNvPr id="0" name=""/>
        <dsp:cNvSpPr/>
      </dsp:nvSpPr>
      <dsp:spPr>
        <a:xfrm>
          <a:off x="0" y="3481489"/>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5EA289-8FA1-4BC7-80C3-49C972FF1D4E}">
      <dsp:nvSpPr>
        <dsp:cNvPr id="0" name=""/>
        <dsp:cNvSpPr/>
      </dsp:nvSpPr>
      <dsp:spPr>
        <a:xfrm>
          <a:off x="280489" y="3690118"/>
          <a:ext cx="509980" cy="5099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225553-B819-4425-B831-3F9C11D44862}">
      <dsp:nvSpPr>
        <dsp:cNvPr id="0" name=""/>
        <dsp:cNvSpPr/>
      </dsp:nvSpPr>
      <dsp:spPr>
        <a:xfrm>
          <a:off x="1070958" y="3481489"/>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844550">
            <a:lnSpc>
              <a:spcPct val="90000"/>
            </a:lnSpc>
            <a:spcBef>
              <a:spcPct val="0"/>
            </a:spcBef>
            <a:spcAft>
              <a:spcPct val="35000"/>
            </a:spcAft>
            <a:buNone/>
          </a:pPr>
          <a:r>
            <a:rPr lang="en-US" sz="1900" kern="1200"/>
            <a:t>Writing more tests improve quality [1]</a:t>
          </a:r>
        </a:p>
      </dsp:txBody>
      <dsp:txXfrm>
        <a:off x="1070958" y="3481489"/>
        <a:ext cx="5198079" cy="927236"/>
      </dsp:txXfrm>
    </dsp:sp>
    <dsp:sp modelId="{77259939-834A-427D-8763-EF4BAAE47855}">
      <dsp:nvSpPr>
        <dsp:cNvPr id="0" name=""/>
        <dsp:cNvSpPr/>
      </dsp:nvSpPr>
      <dsp:spPr>
        <a:xfrm>
          <a:off x="0" y="4640535"/>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96C148-D41D-4F1C-BE1D-B487F9D57027}">
      <dsp:nvSpPr>
        <dsp:cNvPr id="0" name=""/>
        <dsp:cNvSpPr/>
      </dsp:nvSpPr>
      <dsp:spPr>
        <a:xfrm>
          <a:off x="280489" y="4849163"/>
          <a:ext cx="509980" cy="5099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C21196-3F6D-4BD8-9BEF-8BC9E56CE602}">
      <dsp:nvSpPr>
        <dsp:cNvPr id="0" name=""/>
        <dsp:cNvSpPr/>
      </dsp:nvSpPr>
      <dsp:spPr>
        <a:xfrm>
          <a:off x="1070958" y="4640535"/>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844550">
            <a:lnSpc>
              <a:spcPct val="90000"/>
            </a:lnSpc>
            <a:spcBef>
              <a:spcPct val="0"/>
            </a:spcBef>
            <a:spcAft>
              <a:spcPct val="35000"/>
            </a:spcAft>
            <a:buNone/>
          </a:pPr>
          <a:r>
            <a:rPr lang="en-US" sz="1900" kern="1200"/>
            <a:t>Writing more tests increase productivity [1]</a:t>
          </a:r>
        </a:p>
      </dsp:txBody>
      <dsp:txXfrm>
        <a:off x="1070958" y="4640535"/>
        <a:ext cx="5198079" cy="9272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BF43E-532C-42E3-9452-0EE18563220E}">
      <dsp:nvSpPr>
        <dsp:cNvPr id="0" name=""/>
        <dsp:cNvSpPr/>
      </dsp:nvSpPr>
      <dsp:spPr>
        <a:xfrm rot="5400000">
          <a:off x="3080335" y="-475347"/>
          <a:ext cx="2499690" cy="407546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Test-First subjects did not result in an increase in quality</a:t>
          </a:r>
        </a:p>
      </dsp:txBody>
      <dsp:txXfrm rot="-5400000">
        <a:off x="2292449" y="434564"/>
        <a:ext cx="3953439" cy="2255640"/>
      </dsp:txXfrm>
    </dsp:sp>
    <dsp:sp modelId="{4376BB1C-C540-445A-8CC7-9099196A864A}">
      <dsp:nvSpPr>
        <dsp:cNvPr id="0" name=""/>
        <dsp:cNvSpPr/>
      </dsp:nvSpPr>
      <dsp:spPr>
        <a:xfrm>
          <a:off x="0" y="78"/>
          <a:ext cx="2292448" cy="31246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Quality</a:t>
          </a:r>
        </a:p>
      </dsp:txBody>
      <dsp:txXfrm>
        <a:off x="111908" y="111986"/>
        <a:ext cx="2068632" cy="2900796"/>
      </dsp:txXfrm>
    </dsp:sp>
    <dsp:sp modelId="{48D942EE-7703-4E61-91F8-2886A55F97D7}">
      <dsp:nvSpPr>
        <dsp:cNvPr id="0" name=""/>
        <dsp:cNvSpPr/>
      </dsp:nvSpPr>
      <dsp:spPr>
        <a:xfrm rot="5400000">
          <a:off x="3080335" y="2805496"/>
          <a:ext cx="2499690" cy="407546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Better task understanding</a:t>
          </a:r>
        </a:p>
        <a:p>
          <a:pPr marL="171450" lvl="1" indent="-171450" algn="l" defTabSz="755650">
            <a:lnSpc>
              <a:spcPct val="90000"/>
            </a:lnSpc>
            <a:spcBef>
              <a:spcPct val="0"/>
            </a:spcBef>
            <a:spcAft>
              <a:spcPct val="15000"/>
            </a:spcAft>
            <a:buChar char="•"/>
          </a:pPr>
          <a:r>
            <a:rPr lang="en-US" sz="1700" kern="1200"/>
            <a:t>Better task focus</a:t>
          </a:r>
        </a:p>
        <a:p>
          <a:pPr marL="171450" lvl="1" indent="-171450" algn="l" defTabSz="755650">
            <a:lnSpc>
              <a:spcPct val="90000"/>
            </a:lnSpc>
            <a:spcBef>
              <a:spcPct val="0"/>
            </a:spcBef>
            <a:spcAft>
              <a:spcPct val="15000"/>
            </a:spcAft>
            <a:buChar char="•"/>
          </a:pPr>
          <a:r>
            <a:rPr lang="en-US" sz="1700" kern="1200"/>
            <a:t>Faster learning</a:t>
          </a:r>
        </a:p>
        <a:p>
          <a:pPr marL="171450" lvl="1" indent="-171450" algn="l" defTabSz="755650">
            <a:lnSpc>
              <a:spcPct val="90000"/>
            </a:lnSpc>
            <a:spcBef>
              <a:spcPct val="0"/>
            </a:spcBef>
            <a:spcAft>
              <a:spcPct val="15000"/>
            </a:spcAft>
            <a:buChar char="•"/>
          </a:pPr>
          <a:r>
            <a:rPr lang="en-US" sz="1700" kern="1200"/>
            <a:t>Lower rework effort</a:t>
          </a:r>
        </a:p>
        <a:p>
          <a:pPr marL="171450" lvl="1" indent="-171450" algn="l" defTabSz="755650">
            <a:lnSpc>
              <a:spcPct val="90000"/>
            </a:lnSpc>
            <a:spcBef>
              <a:spcPct val="0"/>
            </a:spcBef>
            <a:spcAft>
              <a:spcPct val="15000"/>
            </a:spcAft>
            <a:buChar char="•"/>
          </a:pPr>
          <a:r>
            <a:rPr lang="en-US" sz="1700" kern="1200"/>
            <a:t>Wrote more test per unit of programming </a:t>
          </a:r>
        </a:p>
        <a:p>
          <a:pPr marL="171450" lvl="1" indent="-171450" algn="l" defTabSz="755650">
            <a:lnSpc>
              <a:spcPct val="90000"/>
            </a:lnSpc>
            <a:spcBef>
              <a:spcPct val="0"/>
            </a:spcBef>
            <a:spcAft>
              <a:spcPct val="15000"/>
            </a:spcAft>
            <a:buChar char="•"/>
          </a:pPr>
          <a:r>
            <a:rPr lang="en-US" sz="1700" kern="1200"/>
            <a:t>Higher number of programmer tests lead to proportionally higher levels of productivity</a:t>
          </a:r>
        </a:p>
      </dsp:txBody>
      <dsp:txXfrm rot="-5400000">
        <a:off x="2292449" y="3715408"/>
        <a:ext cx="3953439" cy="2255640"/>
      </dsp:txXfrm>
    </dsp:sp>
    <dsp:sp modelId="{80158BC4-E6D6-4FBA-95A3-1866F4BEDF09}">
      <dsp:nvSpPr>
        <dsp:cNvPr id="0" name=""/>
        <dsp:cNvSpPr/>
      </dsp:nvSpPr>
      <dsp:spPr>
        <a:xfrm>
          <a:off x="0" y="3280921"/>
          <a:ext cx="2292448" cy="31246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Productivity</a:t>
          </a:r>
        </a:p>
      </dsp:txBody>
      <dsp:txXfrm>
        <a:off x="111908" y="3392829"/>
        <a:ext cx="2068632" cy="29007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ACA9-4F26-3FD2-3748-26F9B19E9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EECD08-6F2B-DDFF-2EFD-A58A6483BC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78F2CC-FA7A-23E0-8481-AF1AD8269F1A}"/>
              </a:ext>
            </a:extLst>
          </p:cNvPr>
          <p:cNvSpPr>
            <a:spLocks noGrp="1"/>
          </p:cNvSpPr>
          <p:nvPr>
            <p:ph type="dt" sz="half" idx="10"/>
          </p:nvPr>
        </p:nvSpPr>
        <p:spPr/>
        <p:txBody>
          <a:bodyPr/>
          <a:lstStyle/>
          <a:p>
            <a:fld id="{CB86D6F0-44AD-402B-ADCF-87DE2EA5A0CD}" type="datetimeFigureOut">
              <a:rPr lang="en-US" smtClean="0"/>
              <a:t>7/29/2022</a:t>
            </a:fld>
            <a:endParaRPr lang="en-US"/>
          </a:p>
        </p:txBody>
      </p:sp>
      <p:sp>
        <p:nvSpPr>
          <p:cNvPr id="5" name="Footer Placeholder 4">
            <a:extLst>
              <a:ext uri="{FF2B5EF4-FFF2-40B4-BE49-F238E27FC236}">
                <a16:creationId xmlns:a16="http://schemas.microsoft.com/office/drawing/2014/main" id="{4425B74B-AF87-7078-DFBA-4D5DBCC10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0DBCF-EA53-03C3-94C9-6EA298B47635}"/>
              </a:ext>
            </a:extLst>
          </p:cNvPr>
          <p:cNvSpPr>
            <a:spLocks noGrp="1"/>
          </p:cNvSpPr>
          <p:nvPr>
            <p:ph type="sldNum" sz="quarter" idx="12"/>
          </p:nvPr>
        </p:nvSpPr>
        <p:spPr/>
        <p:txBody>
          <a:bodyPr/>
          <a:lstStyle/>
          <a:p>
            <a:fld id="{3BD3383E-2C67-4289-BB26-E63AB34E225B}" type="slidenum">
              <a:rPr lang="en-US" smtClean="0"/>
              <a:t>‹#›</a:t>
            </a:fld>
            <a:endParaRPr lang="en-US"/>
          </a:p>
        </p:txBody>
      </p:sp>
    </p:spTree>
    <p:extLst>
      <p:ext uri="{BB962C8B-B14F-4D97-AF65-F5344CB8AC3E}">
        <p14:creationId xmlns:p14="http://schemas.microsoft.com/office/powerpoint/2010/main" val="150496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163C-BC72-FDE3-0972-D74D566174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F99DE8-A45B-712E-ADA3-3308C29054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0794E4-49F4-5B22-5AE9-6D92F4057BEB}"/>
              </a:ext>
            </a:extLst>
          </p:cNvPr>
          <p:cNvSpPr>
            <a:spLocks noGrp="1"/>
          </p:cNvSpPr>
          <p:nvPr>
            <p:ph type="dt" sz="half" idx="10"/>
          </p:nvPr>
        </p:nvSpPr>
        <p:spPr/>
        <p:txBody>
          <a:bodyPr/>
          <a:lstStyle/>
          <a:p>
            <a:fld id="{CB86D6F0-44AD-402B-ADCF-87DE2EA5A0CD}" type="datetimeFigureOut">
              <a:rPr lang="en-US" smtClean="0"/>
              <a:t>7/29/2022</a:t>
            </a:fld>
            <a:endParaRPr lang="en-US"/>
          </a:p>
        </p:txBody>
      </p:sp>
      <p:sp>
        <p:nvSpPr>
          <p:cNvPr id="5" name="Footer Placeholder 4">
            <a:extLst>
              <a:ext uri="{FF2B5EF4-FFF2-40B4-BE49-F238E27FC236}">
                <a16:creationId xmlns:a16="http://schemas.microsoft.com/office/drawing/2014/main" id="{82966D4D-2493-F0C2-64B0-0A9A9EB78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60760-D27D-13B5-AC87-91151056F9EC}"/>
              </a:ext>
            </a:extLst>
          </p:cNvPr>
          <p:cNvSpPr>
            <a:spLocks noGrp="1"/>
          </p:cNvSpPr>
          <p:nvPr>
            <p:ph type="sldNum" sz="quarter" idx="12"/>
          </p:nvPr>
        </p:nvSpPr>
        <p:spPr/>
        <p:txBody>
          <a:bodyPr/>
          <a:lstStyle/>
          <a:p>
            <a:fld id="{3BD3383E-2C67-4289-BB26-E63AB34E225B}" type="slidenum">
              <a:rPr lang="en-US" smtClean="0"/>
              <a:t>‹#›</a:t>
            </a:fld>
            <a:endParaRPr lang="en-US"/>
          </a:p>
        </p:txBody>
      </p:sp>
    </p:spTree>
    <p:extLst>
      <p:ext uri="{BB962C8B-B14F-4D97-AF65-F5344CB8AC3E}">
        <p14:creationId xmlns:p14="http://schemas.microsoft.com/office/powerpoint/2010/main" val="74580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D3B4AD-F87C-0D5B-00E3-D7F07F8087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882889-3369-966E-E4A1-83DFB81E2C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B2864-1E85-4D90-BF59-1796F9393C56}"/>
              </a:ext>
            </a:extLst>
          </p:cNvPr>
          <p:cNvSpPr>
            <a:spLocks noGrp="1"/>
          </p:cNvSpPr>
          <p:nvPr>
            <p:ph type="dt" sz="half" idx="10"/>
          </p:nvPr>
        </p:nvSpPr>
        <p:spPr/>
        <p:txBody>
          <a:bodyPr/>
          <a:lstStyle/>
          <a:p>
            <a:fld id="{CB86D6F0-44AD-402B-ADCF-87DE2EA5A0CD}" type="datetimeFigureOut">
              <a:rPr lang="en-US" smtClean="0"/>
              <a:t>7/29/2022</a:t>
            </a:fld>
            <a:endParaRPr lang="en-US"/>
          </a:p>
        </p:txBody>
      </p:sp>
      <p:sp>
        <p:nvSpPr>
          <p:cNvPr id="5" name="Footer Placeholder 4">
            <a:extLst>
              <a:ext uri="{FF2B5EF4-FFF2-40B4-BE49-F238E27FC236}">
                <a16:creationId xmlns:a16="http://schemas.microsoft.com/office/drawing/2014/main" id="{50C04912-C75E-3685-F31B-CF4B1AF96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6C0A7-B276-CE20-3D4D-3C53A1B1F98C}"/>
              </a:ext>
            </a:extLst>
          </p:cNvPr>
          <p:cNvSpPr>
            <a:spLocks noGrp="1"/>
          </p:cNvSpPr>
          <p:nvPr>
            <p:ph type="sldNum" sz="quarter" idx="12"/>
          </p:nvPr>
        </p:nvSpPr>
        <p:spPr/>
        <p:txBody>
          <a:bodyPr/>
          <a:lstStyle/>
          <a:p>
            <a:fld id="{3BD3383E-2C67-4289-BB26-E63AB34E225B}" type="slidenum">
              <a:rPr lang="en-US" smtClean="0"/>
              <a:t>‹#›</a:t>
            </a:fld>
            <a:endParaRPr lang="en-US"/>
          </a:p>
        </p:txBody>
      </p:sp>
    </p:spTree>
    <p:extLst>
      <p:ext uri="{BB962C8B-B14F-4D97-AF65-F5344CB8AC3E}">
        <p14:creationId xmlns:p14="http://schemas.microsoft.com/office/powerpoint/2010/main" val="143951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AD71-79EE-3651-1145-8BEE660C8C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8AA391-8DBB-B385-6E4B-DECF4F0597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FD652-DCD0-4576-C568-DDC831E6EE7A}"/>
              </a:ext>
            </a:extLst>
          </p:cNvPr>
          <p:cNvSpPr>
            <a:spLocks noGrp="1"/>
          </p:cNvSpPr>
          <p:nvPr>
            <p:ph type="dt" sz="half" idx="10"/>
          </p:nvPr>
        </p:nvSpPr>
        <p:spPr/>
        <p:txBody>
          <a:bodyPr/>
          <a:lstStyle/>
          <a:p>
            <a:fld id="{CB86D6F0-44AD-402B-ADCF-87DE2EA5A0CD}" type="datetimeFigureOut">
              <a:rPr lang="en-US" smtClean="0"/>
              <a:t>7/29/2022</a:t>
            </a:fld>
            <a:endParaRPr lang="en-US"/>
          </a:p>
        </p:txBody>
      </p:sp>
      <p:sp>
        <p:nvSpPr>
          <p:cNvPr id="5" name="Footer Placeholder 4">
            <a:extLst>
              <a:ext uri="{FF2B5EF4-FFF2-40B4-BE49-F238E27FC236}">
                <a16:creationId xmlns:a16="http://schemas.microsoft.com/office/drawing/2014/main" id="{DF71ABA2-AEBA-058D-7748-57454ABE4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331FC-E5BB-DDD4-562C-37F29F49F9CF}"/>
              </a:ext>
            </a:extLst>
          </p:cNvPr>
          <p:cNvSpPr>
            <a:spLocks noGrp="1"/>
          </p:cNvSpPr>
          <p:nvPr>
            <p:ph type="sldNum" sz="quarter" idx="12"/>
          </p:nvPr>
        </p:nvSpPr>
        <p:spPr/>
        <p:txBody>
          <a:bodyPr/>
          <a:lstStyle/>
          <a:p>
            <a:fld id="{3BD3383E-2C67-4289-BB26-E63AB34E225B}" type="slidenum">
              <a:rPr lang="en-US" smtClean="0"/>
              <a:t>‹#›</a:t>
            </a:fld>
            <a:endParaRPr lang="en-US"/>
          </a:p>
        </p:txBody>
      </p:sp>
    </p:spTree>
    <p:extLst>
      <p:ext uri="{BB962C8B-B14F-4D97-AF65-F5344CB8AC3E}">
        <p14:creationId xmlns:p14="http://schemas.microsoft.com/office/powerpoint/2010/main" val="296868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EFCC-AF03-98E3-03A9-131D7FAB71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69E20B-E0AC-D361-4555-BDE02658A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34FAD3-BE96-3015-1290-C444CA785A71}"/>
              </a:ext>
            </a:extLst>
          </p:cNvPr>
          <p:cNvSpPr>
            <a:spLocks noGrp="1"/>
          </p:cNvSpPr>
          <p:nvPr>
            <p:ph type="dt" sz="half" idx="10"/>
          </p:nvPr>
        </p:nvSpPr>
        <p:spPr/>
        <p:txBody>
          <a:bodyPr/>
          <a:lstStyle/>
          <a:p>
            <a:fld id="{CB86D6F0-44AD-402B-ADCF-87DE2EA5A0CD}" type="datetimeFigureOut">
              <a:rPr lang="en-US" smtClean="0"/>
              <a:t>7/29/2022</a:t>
            </a:fld>
            <a:endParaRPr lang="en-US"/>
          </a:p>
        </p:txBody>
      </p:sp>
      <p:sp>
        <p:nvSpPr>
          <p:cNvPr id="5" name="Footer Placeholder 4">
            <a:extLst>
              <a:ext uri="{FF2B5EF4-FFF2-40B4-BE49-F238E27FC236}">
                <a16:creationId xmlns:a16="http://schemas.microsoft.com/office/drawing/2014/main" id="{D72EEA3E-82CA-6406-3AD1-628BE617F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93EAE-84F4-961A-7D99-1EB3A9F6BD04}"/>
              </a:ext>
            </a:extLst>
          </p:cNvPr>
          <p:cNvSpPr>
            <a:spLocks noGrp="1"/>
          </p:cNvSpPr>
          <p:nvPr>
            <p:ph type="sldNum" sz="quarter" idx="12"/>
          </p:nvPr>
        </p:nvSpPr>
        <p:spPr/>
        <p:txBody>
          <a:bodyPr/>
          <a:lstStyle/>
          <a:p>
            <a:fld id="{3BD3383E-2C67-4289-BB26-E63AB34E225B}" type="slidenum">
              <a:rPr lang="en-US" smtClean="0"/>
              <a:t>‹#›</a:t>
            </a:fld>
            <a:endParaRPr lang="en-US"/>
          </a:p>
        </p:txBody>
      </p:sp>
    </p:spTree>
    <p:extLst>
      <p:ext uri="{BB962C8B-B14F-4D97-AF65-F5344CB8AC3E}">
        <p14:creationId xmlns:p14="http://schemas.microsoft.com/office/powerpoint/2010/main" val="398273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0451-6050-B67E-19D9-C49586DCC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B780A8-2069-E5D1-F5F9-3846CEC4CB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FE84E1-96B6-1940-E5FA-699B087A46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5DADF9-DB7B-F9C7-6441-70BFA2D5A7A9}"/>
              </a:ext>
            </a:extLst>
          </p:cNvPr>
          <p:cNvSpPr>
            <a:spLocks noGrp="1"/>
          </p:cNvSpPr>
          <p:nvPr>
            <p:ph type="dt" sz="half" idx="10"/>
          </p:nvPr>
        </p:nvSpPr>
        <p:spPr/>
        <p:txBody>
          <a:bodyPr/>
          <a:lstStyle/>
          <a:p>
            <a:fld id="{CB86D6F0-44AD-402B-ADCF-87DE2EA5A0CD}" type="datetimeFigureOut">
              <a:rPr lang="en-US" smtClean="0"/>
              <a:t>7/29/2022</a:t>
            </a:fld>
            <a:endParaRPr lang="en-US"/>
          </a:p>
        </p:txBody>
      </p:sp>
      <p:sp>
        <p:nvSpPr>
          <p:cNvPr id="6" name="Footer Placeholder 5">
            <a:extLst>
              <a:ext uri="{FF2B5EF4-FFF2-40B4-BE49-F238E27FC236}">
                <a16:creationId xmlns:a16="http://schemas.microsoft.com/office/drawing/2014/main" id="{3627725A-2A63-7E02-B3C0-9A24C9392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1591B4-40E3-228C-471E-9F135D2A05B6}"/>
              </a:ext>
            </a:extLst>
          </p:cNvPr>
          <p:cNvSpPr>
            <a:spLocks noGrp="1"/>
          </p:cNvSpPr>
          <p:nvPr>
            <p:ph type="sldNum" sz="quarter" idx="12"/>
          </p:nvPr>
        </p:nvSpPr>
        <p:spPr/>
        <p:txBody>
          <a:bodyPr/>
          <a:lstStyle/>
          <a:p>
            <a:fld id="{3BD3383E-2C67-4289-BB26-E63AB34E225B}" type="slidenum">
              <a:rPr lang="en-US" smtClean="0"/>
              <a:t>‹#›</a:t>
            </a:fld>
            <a:endParaRPr lang="en-US"/>
          </a:p>
        </p:txBody>
      </p:sp>
    </p:spTree>
    <p:extLst>
      <p:ext uri="{BB962C8B-B14F-4D97-AF65-F5344CB8AC3E}">
        <p14:creationId xmlns:p14="http://schemas.microsoft.com/office/powerpoint/2010/main" val="205203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6E1A-146B-870D-94D0-B955F1DBDB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710CB3-9601-07B3-CB5F-927CECB7C0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BA2648-5025-82B0-A3FB-A190F6C976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BD34F3-715C-1179-5A31-707C91DDCC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C87915-A45A-CB9B-CF82-C77C64941B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E6BC0-5630-DF5F-68C8-12F2594A4EF7}"/>
              </a:ext>
            </a:extLst>
          </p:cNvPr>
          <p:cNvSpPr>
            <a:spLocks noGrp="1"/>
          </p:cNvSpPr>
          <p:nvPr>
            <p:ph type="dt" sz="half" idx="10"/>
          </p:nvPr>
        </p:nvSpPr>
        <p:spPr/>
        <p:txBody>
          <a:bodyPr/>
          <a:lstStyle/>
          <a:p>
            <a:fld id="{CB86D6F0-44AD-402B-ADCF-87DE2EA5A0CD}" type="datetimeFigureOut">
              <a:rPr lang="en-US" smtClean="0"/>
              <a:t>7/29/2022</a:t>
            </a:fld>
            <a:endParaRPr lang="en-US"/>
          </a:p>
        </p:txBody>
      </p:sp>
      <p:sp>
        <p:nvSpPr>
          <p:cNvPr id="8" name="Footer Placeholder 7">
            <a:extLst>
              <a:ext uri="{FF2B5EF4-FFF2-40B4-BE49-F238E27FC236}">
                <a16:creationId xmlns:a16="http://schemas.microsoft.com/office/drawing/2014/main" id="{A643C8FD-BCED-BD56-0ABB-D7AB615715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EA24DE-89D3-3867-C4F1-0958B568FAA1}"/>
              </a:ext>
            </a:extLst>
          </p:cNvPr>
          <p:cNvSpPr>
            <a:spLocks noGrp="1"/>
          </p:cNvSpPr>
          <p:nvPr>
            <p:ph type="sldNum" sz="quarter" idx="12"/>
          </p:nvPr>
        </p:nvSpPr>
        <p:spPr/>
        <p:txBody>
          <a:bodyPr/>
          <a:lstStyle/>
          <a:p>
            <a:fld id="{3BD3383E-2C67-4289-BB26-E63AB34E225B}" type="slidenum">
              <a:rPr lang="en-US" smtClean="0"/>
              <a:t>‹#›</a:t>
            </a:fld>
            <a:endParaRPr lang="en-US"/>
          </a:p>
        </p:txBody>
      </p:sp>
    </p:spTree>
    <p:extLst>
      <p:ext uri="{BB962C8B-B14F-4D97-AF65-F5344CB8AC3E}">
        <p14:creationId xmlns:p14="http://schemas.microsoft.com/office/powerpoint/2010/main" val="186859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E4D9-3306-8C2E-35CD-49AFEA9B9D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6756E9-BD62-B777-1645-81CEB6EB1200}"/>
              </a:ext>
            </a:extLst>
          </p:cNvPr>
          <p:cNvSpPr>
            <a:spLocks noGrp="1"/>
          </p:cNvSpPr>
          <p:nvPr>
            <p:ph type="dt" sz="half" idx="10"/>
          </p:nvPr>
        </p:nvSpPr>
        <p:spPr/>
        <p:txBody>
          <a:bodyPr/>
          <a:lstStyle/>
          <a:p>
            <a:fld id="{CB86D6F0-44AD-402B-ADCF-87DE2EA5A0CD}" type="datetimeFigureOut">
              <a:rPr lang="en-US" smtClean="0"/>
              <a:t>7/29/2022</a:t>
            </a:fld>
            <a:endParaRPr lang="en-US"/>
          </a:p>
        </p:txBody>
      </p:sp>
      <p:sp>
        <p:nvSpPr>
          <p:cNvPr id="4" name="Footer Placeholder 3">
            <a:extLst>
              <a:ext uri="{FF2B5EF4-FFF2-40B4-BE49-F238E27FC236}">
                <a16:creationId xmlns:a16="http://schemas.microsoft.com/office/drawing/2014/main" id="{366E9BDD-4987-2AA8-0C6B-B7E7607D9C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6AA0B4-1815-6C13-ADD2-A5E35F5C4D21}"/>
              </a:ext>
            </a:extLst>
          </p:cNvPr>
          <p:cNvSpPr>
            <a:spLocks noGrp="1"/>
          </p:cNvSpPr>
          <p:nvPr>
            <p:ph type="sldNum" sz="quarter" idx="12"/>
          </p:nvPr>
        </p:nvSpPr>
        <p:spPr/>
        <p:txBody>
          <a:bodyPr/>
          <a:lstStyle/>
          <a:p>
            <a:fld id="{3BD3383E-2C67-4289-BB26-E63AB34E225B}" type="slidenum">
              <a:rPr lang="en-US" smtClean="0"/>
              <a:t>‹#›</a:t>
            </a:fld>
            <a:endParaRPr lang="en-US"/>
          </a:p>
        </p:txBody>
      </p:sp>
    </p:spTree>
    <p:extLst>
      <p:ext uri="{BB962C8B-B14F-4D97-AF65-F5344CB8AC3E}">
        <p14:creationId xmlns:p14="http://schemas.microsoft.com/office/powerpoint/2010/main" val="332736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4F5DFA-030A-1787-0C75-1AA9A0747B75}"/>
              </a:ext>
            </a:extLst>
          </p:cNvPr>
          <p:cNvSpPr>
            <a:spLocks noGrp="1"/>
          </p:cNvSpPr>
          <p:nvPr>
            <p:ph type="dt" sz="half" idx="10"/>
          </p:nvPr>
        </p:nvSpPr>
        <p:spPr/>
        <p:txBody>
          <a:bodyPr/>
          <a:lstStyle/>
          <a:p>
            <a:fld id="{CB86D6F0-44AD-402B-ADCF-87DE2EA5A0CD}" type="datetimeFigureOut">
              <a:rPr lang="en-US" smtClean="0"/>
              <a:t>7/29/2022</a:t>
            </a:fld>
            <a:endParaRPr lang="en-US"/>
          </a:p>
        </p:txBody>
      </p:sp>
      <p:sp>
        <p:nvSpPr>
          <p:cNvPr id="3" name="Footer Placeholder 2">
            <a:extLst>
              <a:ext uri="{FF2B5EF4-FFF2-40B4-BE49-F238E27FC236}">
                <a16:creationId xmlns:a16="http://schemas.microsoft.com/office/drawing/2014/main" id="{40E4C6FE-CA48-A504-D81B-79A0778546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B2C0EF-A323-7074-7539-F206772645B0}"/>
              </a:ext>
            </a:extLst>
          </p:cNvPr>
          <p:cNvSpPr>
            <a:spLocks noGrp="1"/>
          </p:cNvSpPr>
          <p:nvPr>
            <p:ph type="sldNum" sz="quarter" idx="12"/>
          </p:nvPr>
        </p:nvSpPr>
        <p:spPr/>
        <p:txBody>
          <a:bodyPr/>
          <a:lstStyle/>
          <a:p>
            <a:fld id="{3BD3383E-2C67-4289-BB26-E63AB34E225B}" type="slidenum">
              <a:rPr lang="en-US" smtClean="0"/>
              <a:t>‹#›</a:t>
            </a:fld>
            <a:endParaRPr lang="en-US"/>
          </a:p>
        </p:txBody>
      </p:sp>
    </p:spTree>
    <p:extLst>
      <p:ext uri="{BB962C8B-B14F-4D97-AF65-F5344CB8AC3E}">
        <p14:creationId xmlns:p14="http://schemas.microsoft.com/office/powerpoint/2010/main" val="254561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092E7-878E-8C27-668E-2CE5DB087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09B3A3-7DC8-C08E-121B-D1B55B6FF8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01D03D-CA07-03C2-2C58-264DA7A8A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CAB9B2-7806-E295-6229-613D67100046}"/>
              </a:ext>
            </a:extLst>
          </p:cNvPr>
          <p:cNvSpPr>
            <a:spLocks noGrp="1"/>
          </p:cNvSpPr>
          <p:nvPr>
            <p:ph type="dt" sz="half" idx="10"/>
          </p:nvPr>
        </p:nvSpPr>
        <p:spPr/>
        <p:txBody>
          <a:bodyPr/>
          <a:lstStyle/>
          <a:p>
            <a:fld id="{CB86D6F0-44AD-402B-ADCF-87DE2EA5A0CD}" type="datetimeFigureOut">
              <a:rPr lang="en-US" smtClean="0"/>
              <a:t>7/29/2022</a:t>
            </a:fld>
            <a:endParaRPr lang="en-US"/>
          </a:p>
        </p:txBody>
      </p:sp>
      <p:sp>
        <p:nvSpPr>
          <p:cNvPr id="6" name="Footer Placeholder 5">
            <a:extLst>
              <a:ext uri="{FF2B5EF4-FFF2-40B4-BE49-F238E27FC236}">
                <a16:creationId xmlns:a16="http://schemas.microsoft.com/office/drawing/2014/main" id="{18CACE49-432A-72A5-E3BF-7B4EAA72C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68BD64-9405-A393-EDE5-AD3598B8C1C0}"/>
              </a:ext>
            </a:extLst>
          </p:cNvPr>
          <p:cNvSpPr>
            <a:spLocks noGrp="1"/>
          </p:cNvSpPr>
          <p:nvPr>
            <p:ph type="sldNum" sz="quarter" idx="12"/>
          </p:nvPr>
        </p:nvSpPr>
        <p:spPr/>
        <p:txBody>
          <a:bodyPr/>
          <a:lstStyle/>
          <a:p>
            <a:fld id="{3BD3383E-2C67-4289-BB26-E63AB34E225B}" type="slidenum">
              <a:rPr lang="en-US" smtClean="0"/>
              <a:t>‹#›</a:t>
            </a:fld>
            <a:endParaRPr lang="en-US"/>
          </a:p>
        </p:txBody>
      </p:sp>
    </p:spTree>
    <p:extLst>
      <p:ext uri="{BB962C8B-B14F-4D97-AF65-F5344CB8AC3E}">
        <p14:creationId xmlns:p14="http://schemas.microsoft.com/office/powerpoint/2010/main" val="172881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76AA-5558-6B59-3C10-0D0798B987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6DB768-4319-62F4-7591-F2AF6586D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3E3994-AA09-34E9-3164-07FFAA678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6674B9-D087-C5CB-B75F-28BA8F37696A}"/>
              </a:ext>
            </a:extLst>
          </p:cNvPr>
          <p:cNvSpPr>
            <a:spLocks noGrp="1"/>
          </p:cNvSpPr>
          <p:nvPr>
            <p:ph type="dt" sz="half" idx="10"/>
          </p:nvPr>
        </p:nvSpPr>
        <p:spPr/>
        <p:txBody>
          <a:bodyPr/>
          <a:lstStyle/>
          <a:p>
            <a:fld id="{CB86D6F0-44AD-402B-ADCF-87DE2EA5A0CD}" type="datetimeFigureOut">
              <a:rPr lang="en-US" smtClean="0"/>
              <a:t>7/29/2022</a:t>
            </a:fld>
            <a:endParaRPr lang="en-US"/>
          </a:p>
        </p:txBody>
      </p:sp>
      <p:sp>
        <p:nvSpPr>
          <p:cNvPr id="6" name="Footer Placeholder 5">
            <a:extLst>
              <a:ext uri="{FF2B5EF4-FFF2-40B4-BE49-F238E27FC236}">
                <a16:creationId xmlns:a16="http://schemas.microsoft.com/office/drawing/2014/main" id="{FFFA743D-272B-7722-1016-D6C578F7A4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4FB9D-5F50-A323-ED4E-D1AB4A484778}"/>
              </a:ext>
            </a:extLst>
          </p:cNvPr>
          <p:cNvSpPr>
            <a:spLocks noGrp="1"/>
          </p:cNvSpPr>
          <p:nvPr>
            <p:ph type="sldNum" sz="quarter" idx="12"/>
          </p:nvPr>
        </p:nvSpPr>
        <p:spPr/>
        <p:txBody>
          <a:bodyPr/>
          <a:lstStyle/>
          <a:p>
            <a:fld id="{3BD3383E-2C67-4289-BB26-E63AB34E225B}" type="slidenum">
              <a:rPr lang="en-US" smtClean="0"/>
              <a:t>‹#›</a:t>
            </a:fld>
            <a:endParaRPr lang="en-US"/>
          </a:p>
        </p:txBody>
      </p:sp>
    </p:spTree>
    <p:extLst>
      <p:ext uri="{BB962C8B-B14F-4D97-AF65-F5344CB8AC3E}">
        <p14:creationId xmlns:p14="http://schemas.microsoft.com/office/powerpoint/2010/main" val="3503667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1D2C39-5CE0-FBCC-B9B7-CEC99F37E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DE697E-8A2E-89E0-6BF4-E4BB753A87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13B62-B871-6154-396F-0F4A576702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6D6F0-44AD-402B-ADCF-87DE2EA5A0CD}" type="datetimeFigureOut">
              <a:rPr lang="en-US" smtClean="0"/>
              <a:t>7/29/2022</a:t>
            </a:fld>
            <a:endParaRPr lang="en-US"/>
          </a:p>
        </p:txBody>
      </p:sp>
      <p:sp>
        <p:nvSpPr>
          <p:cNvPr id="5" name="Footer Placeholder 4">
            <a:extLst>
              <a:ext uri="{FF2B5EF4-FFF2-40B4-BE49-F238E27FC236}">
                <a16:creationId xmlns:a16="http://schemas.microsoft.com/office/drawing/2014/main" id="{5AABAC18-8CDC-70C0-50BC-64EF0BBEA2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E9BA3C-3FB2-D4E1-72AC-AD94654A8D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3383E-2C67-4289-BB26-E63AB34E225B}" type="slidenum">
              <a:rPr lang="en-US" smtClean="0"/>
              <a:t>‹#›</a:t>
            </a:fld>
            <a:endParaRPr lang="en-US"/>
          </a:p>
        </p:txBody>
      </p:sp>
    </p:spTree>
    <p:extLst>
      <p:ext uri="{BB962C8B-B14F-4D97-AF65-F5344CB8AC3E}">
        <p14:creationId xmlns:p14="http://schemas.microsoft.com/office/powerpoint/2010/main" val="2873822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hyperlink" Target="https://cmake.org/downloa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44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24496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CEE619-89E6-A88D-6D4F-A8AF1FFD2AF6}"/>
              </a:ext>
            </a:extLst>
          </p:cNvPr>
          <p:cNvSpPr>
            <a:spLocks noGrp="1"/>
          </p:cNvSpPr>
          <p:nvPr>
            <p:ph type="ctrTitle"/>
          </p:nvPr>
        </p:nvSpPr>
        <p:spPr>
          <a:xfrm>
            <a:off x="1109980" y="4277356"/>
            <a:ext cx="9966960" cy="1560320"/>
          </a:xfrm>
        </p:spPr>
        <p:txBody>
          <a:bodyPr>
            <a:normAutofit/>
          </a:bodyPr>
          <a:lstStyle/>
          <a:p>
            <a:r>
              <a:rPr lang="en-US" sz="5800">
                <a:solidFill>
                  <a:srgbClr val="24496F"/>
                </a:solidFill>
              </a:rPr>
              <a:t>Test Driven-Development</a:t>
            </a:r>
          </a:p>
        </p:txBody>
      </p:sp>
      <p:sp>
        <p:nvSpPr>
          <p:cNvPr id="3" name="Subtitle 2">
            <a:extLst>
              <a:ext uri="{FF2B5EF4-FFF2-40B4-BE49-F238E27FC236}">
                <a16:creationId xmlns:a16="http://schemas.microsoft.com/office/drawing/2014/main" id="{CF164B6F-96B0-007D-ACED-85790F6C10C9}"/>
              </a:ext>
            </a:extLst>
          </p:cNvPr>
          <p:cNvSpPr>
            <a:spLocks noGrp="1"/>
          </p:cNvSpPr>
          <p:nvPr>
            <p:ph type="subTitle" idx="1"/>
          </p:nvPr>
        </p:nvSpPr>
        <p:spPr>
          <a:xfrm>
            <a:off x="1709530" y="5799489"/>
            <a:ext cx="8767860" cy="440822"/>
          </a:xfrm>
        </p:spPr>
        <p:txBody>
          <a:bodyPr>
            <a:normAutofit/>
          </a:bodyPr>
          <a:lstStyle/>
          <a:p>
            <a:r>
              <a:rPr lang="en-US" sz="2000">
                <a:solidFill>
                  <a:srgbClr val="24496F"/>
                </a:solidFill>
              </a:rPr>
              <a:t>Mohamed Said</a:t>
            </a:r>
          </a:p>
        </p:txBody>
      </p:sp>
      <p:pic>
        <p:nvPicPr>
          <p:cNvPr id="9" name="Picture 8" descr="No description available.">
            <a:extLst>
              <a:ext uri="{FF2B5EF4-FFF2-40B4-BE49-F238E27FC236}">
                <a16:creationId xmlns:a16="http://schemas.microsoft.com/office/drawing/2014/main" id="{0EB1F74E-65FC-6C00-7796-963325CD65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486" r="1" b="1"/>
          <a:stretch/>
        </p:blipFill>
        <p:spPr bwMode="auto">
          <a:xfrm>
            <a:off x="243840" y="256540"/>
            <a:ext cx="11704320" cy="376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58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dur="indefinite" nodeType="mainSeq"/>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4826AD-E949-805F-89DA-7D8DCE596806}"/>
              </a:ext>
            </a:extLst>
          </p:cNvPr>
          <p:cNvSpPr>
            <a:spLocks noGrp="1"/>
          </p:cNvSpPr>
          <p:nvPr>
            <p:ph type="title"/>
          </p:nvPr>
        </p:nvSpPr>
        <p:spPr>
          <a:xfrm>
            <a:off x="804671" y="1330007"/>
            <a:ext cx="3820669" cy="4692396"/>
          </a:xfrm>
        </p:spPr>
        <p:txBody>
          <a:bodyPr anchor="ctr">
            <a:normAutofit/>
          </a:bodyPr>
          <a:lstStyle/>
          <a:p>
            <a:r>
              <a:rPr lang="en-US" sz="5400"/>
              <a:t>Validation vs Verification</a:t>
            </a:r>
          </a:p>
        </p:txBody>
      </p:sp>
      <p:sp>
        <p:nvSpPr>
          <p:cNvPr id="3" name="Content Placeholder 2">
            <a:extLst>
              <a:ext uri="{FF2B5EF4-FFF2-40B4-BE49-F238E27FC236}">
                <a16:creationId xmlns:a16="http://schemas.microsoft.com/office/drawing/2014/main" id="{56888C60-5C45-226E-7471-B22FB835E167}"/>
              </a:ext>
            </a:extLst>
          </p:cNvPr>
          <p:cNvSpPr>
            <a:spLocks noGrp="1"/>
          </p:cNvSpPr>
          <p:nvPr>
            <p:ph idx="1"/>
          </p:nvPr>
        </p:nvSpPr>
        <p:spPr>
          <a:xfrm>
            <a:off x="6033364" y="535021"/>
            <a:ext cx="5515508" cy="5487382"/>
          </a:xfrm>
        </p:spPr>
        <p:txBody>
          <a:bodyPr anchor="ctr">
            <a:normAutofit/>
          </a:bodyPr>
          <a:lstStyle/>
          <a:p>
            <a:r>
              <a:rPr lang="en-US" sz="1700" b="0" i="0" dirty="0">
                <a:effectLst/>
                <a:latin typeface="Arial" panose="020B0604020202020204" pitchFamily="34" charset="0"/>
              </a:rPr>
              <a:t>Validation is a process in which the requirements of the customer are actually met by the software functionality. Validation is done at the end of the development process and takes place after verifications are completed.</a:t>
            </a:r>
          </a:p>
          <a:p>
            <a:endParaRPr lang="en-US" sz="1700" dirty="0">
              <a:latin typeface="Arial" panose="020B0604020202020204" pitchFamily="34" charset="0"/>
            </a:endParaRPr>
          </a:p>
          <a:p>
            <a:endParaRPr lang="en-US" sz="1700" dirty="0">
              <a:latin typeface="Arial" panose="020B0604020202020204" pitchFamily="34" charset="0"/>
            </a:endParaRPr>
          </a:p>
          <a:p>
            <a:r>
              <a:rPr lang="en-US" sz="1700" b="0" i="0" dirty="0">
                <a:effectLst/>
                <a:latin typeface="Arial" panose="020B0604020202020204" pitchFamily="34" charset="0"/>
              </a:rPr>
              <a:t>Verification is a process that determines the quality of the software. Verification includes all the activities associated with producing high quality software, i.e.: </a:t>
            </a:r>
            <a:r>
              <a:rPr lang="en-US" sz="1700" b="0" i="0" strike="noStrike" dirty="0">
                <a:effectLst/>
                <a:latin typeface="Arial" panose="020B0604020202020204" pitchFamily="34" charset="0"/>
              </a:rPr>
              <a:t>testing</a:t>
            </a:r>
            <a:r>
              <a:rPr lang="en-US" sz="1700" b="0" i="0" dirty="0">
                <a:effectLst/>
                <a:latin typeface="Arial" panose="020B0604020202020204" pitchFamily="34" charset="0"/>
              </a:rPr>
              <a:t>, inspection, design analysis, specification analysis, and so on. Verification is a relatively objective process, in that if the various processes and documents are expressed precisely enough, no subjective judgement should be needed in order to verify software.</a:t>
            </a:r>
          </a:p>
          <a:p>
            <a:pPr marL="0" indent="0">
              <a:buNone/>
            </a:pPr>
            <a:br>
              <a:rPr lang="en-US" sz="1700" dirty="0"/>
            </a:br>
            <a:endParaRPr lang="en-US" sz="1700" b="0" i="0" dirty="0">
              <a:effectLst/>
              <a:latin typeface="Arial" panose="020B0604020202020204" pitchFamily="34" charset="0"/>
            </a:endParaRPr>
          </a:p>
          <a:p>
            <a:pPr marL="0" indent="0">
              <a:buNone/>
            </a:pPr>
            <a:endParaRPr lang="en-US" sz="1700" dirty="0"/>
          </a:p>
          <a:p>
            <a:pPr marL="0" indent="0">
              <a:buNone/>
            </a:pPr>
            <a:endParaRPr lang="en-US" sz="1700" dirty="0"/>
          </a:p>
          <a:p>
            <a:pPr marL="0" indent="0">
              <a:buNone/>
            </a:pPr>
            <a:endParaRPr lang="en-US" sz="1700" dirty="0"/>
          </a:p>
        </p:txBody>
      </p:sp>
    </p:spTree>
    <p:extLst>
      <p:ext uri="{BB962C8B-B14F-4D97-AF65-F5344CB8AC3E}">
        <p14:creationId xmlns:p14="http://schemas.microsoft.com/office/powerpoint/2010/main" val="357182374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E5CF948-40FF-EF2C-8832-059E3E85E4C8}"/>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Types of Development</a:t>
            </a:r>
          </a:p>
        </p:txBody>
      </p:sp>
      <p:graphicFrame>
        <p:nvGraphicFramePr>
          <p:cNvPr id="5" name="Content Placeholder 2">
            <a:extLst>
              <a:ext uri="{FF2B5EF4-FFF2-40B4-BE49-F238E27FC236}">
                <a16:creationId xmlns:a16="http://schemas.microsoft.com/office/drawing/2014/main" id="{F3C66940-C003-DA2A-79D7-2ADF1854F218}"/>
              </a:ext>
            </a:extLst>
          </p:cNvPr>
          <p:cNvGraphicFramePr>
            <a:graphicFrameLocks noGrp="1"/>
          </p:cNvGraphicFramePr>
          <p:nvPr>
            <p:ph idx="1"/>
            <p:extLst>
              <p:ext uri="{D42A27DB-BD31-4B8C-83A1-F6EECF244321}">
                <p14:modId xmlns:p14="http://schemas.microsoft.com/office/powerpoint/2010/main" val="2261612243"/>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8755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910FD56-1ADC-E952-6945-1A815DB6CD57}"/>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Unit testing frameworks</a:t>
            </a:r>
          </a:p>
        </p:txBody>
      </p:sp>
      <p:graphicFrame>
        <p:nvGraphicFramePr>
          <p:cNvPr id="5" name="Content Placeholder 2">
            <a:extLst>
              <a:ext uri="{FF2B5EF4-FFF2-40B4-BE49-F238E27FC236}">
                <a16:creationId xmlns:a16="http://schemas.microsoft.com/office/drawing/2014/main" id="{E8D77D80-F48C-EE10-5C42-FD0E4D600E5C}"/>
              </a:ext>
            </a:extLst>
          </p:cNvPr>
          <p:cNvGraphicFramePr>
            <a:graphicFrameLocks noGrp="1"/>
          </p:cNvGraphicFramePr>
          <p:nvPr>
            <p:ph idx="1"/>
            <p:extLst>
              <p:ext uri="{D42A27DB-BD31-4B8C-83A1-F6EECF244321}">
                <p14:modId xmlns:p14="http://schemas.microsoft.com/office/powerpoint/2010/main" val="3924810166"/>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284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59C81DC-7E1C-FF1E-547C-0BDF58140493}"/>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rPr>
              <a:t>Install GoogleTest Windows</a:t>
            </a:r>
          </a:p>
        </p:txBody>
      </p:sp>
      <p:sp>
        <p:nvSpPr>
          <p:cNvPr id="3" name="Content Placeholder 2">
            <a:extLst>
              <a:ext uri="{FF2B5EF4-FFF2-40B4-BE49-F238E27FC236}">
                <a16:creationId xmlns:a16="http://schemas.microsoft.com/office/drawing/2014/main" id="{74737CFD-9361-A574-639B-2F9F9801BC22}"/>
              </a:ext>
            </a:extLst>
          </p:cNvPr>
          <p:cNvSpPr>
            <a:spLocks noGrp="1"/>
          </p:cNvSpPr>
          <p:nvPr>
            <p:ph idx="1"/>
          </p:nvPr>
        </p:nvSpPr>
        <p:spPr>
          <a:xfrm>
            <a:off x="6464410" y="841247"/>
            <a:ext cx="4484536" cy="5340097"/>
          </a:xfrm>
        </p:spPr>
        <p:txBody>
          <a:bodyPr anchor="ctr">
            <a:normAutofit/>
          </a:bodyPr>
          <a:lstStyle/>
          <a:p>
            <a:r>
              <a:rPr lang="en-US" sz="1800">
                <a:solidFill>
                  <a:schemeClr val="tx2"/>
                </a:solidFill>
              </a:rPr>
              <a:t>First you need cmake : </a:t>
            </a:r>
            <a:r>
              <a:rPr lang="en-US" sz="1800">
                <a:solidFill>
                  <a:schemeClr val="tx2"/>
                </a:solidFill>
                <a:hlinkClick r:id="rId2"/>
              </a:rPr>
              <a:t>https://cmake.org/download/</a:t>
            </a:r>
            <a:endParaRPr lang="en-US" sz="1800">
              <a:solidFill>
                <a:schemeClr val="tx2"/>
              </a:solidFill>
            </a:endParaRPr>
          </a:p>
          <a:p>
            <a:r>
              <a:rPr lang="en-US" sz="1800">
                <a:solidFill>
                  <a:schemeClr val="tx2"/>
                </a:solidFill>
              </a:rPr>
              <a:t>Then go to C:/mysys64/mingw64</a:t>
            </a:r>
          </a:p>
          <a:p>
            <a:r>
              <a:rPr lang="en-US" sz="1800">
                <a:solidFill>
                  <a:schemeClr val="tx2"/>
                </a:solidFill>
              </a:rPr>
              <a:t>And clone github.com/google/googletest.git</a:t>
            </a:r>
          </a:p>
          <a:p>
            <a:r>
              <a:rPr lang="en-US" sz="1800">
                <a:solidFill>
                  <a:schemeClr val="tx2"/>
                </a:solidFill>
              </a:rPr>
              <a:t>cd googletest</a:t>
            </a:r>
          </a:p>
          <a:p>
            <a:r>
              <a:rPr lang="en-US" sz="1800">
                <a:solidFill>
                  <a:schemeClr val="tx2"/>
                </a:solidFill>
              </a:rPr>
              <a:t>mkdir build</a:t>
            </a:r>
          </a:p>
          <a:p>
            <a:r>
              <a:rPr lang="en-US" sz="1800">
                <a:solidFill>
                  <a:schemeClr val="tx2"/>
                </a:solidFill>
              </a:rPr>
              <a:t>cmake –G “MINGW Makefiles”</a:t>
            </a:r>
          </a:p>
          <a:p>
            <a:r>
              <a:rPr lang="en-US" sz="1800">
                <a:solidFill>
                  <a:schemeClr val="tx2"/>
                </a:solidFill>
              </a:rPr>
              <a:t>make</a:t>
            </a:r>
          </a:p>
        </p:txBody>
      </p:sp>
    </p:spTree>
    <p:extLst>
      <p:ext uri="{BB962C8B-B14F-4D97-AF65-F5344CB8AC3E}">
        <p14:creationId xmlns:p14="http://schemas.microsoft.com/office/powerpoint/2010/main" val="251652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6F738-F23D-C782-7E90-3ABD752FAE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TDD</a:t>
            </a:r>
          </a:p>
        </p:txBody>
      </p:sp>
      <p:pic>
        <p:nvPicPr>
          <p:cNvPr id="1026" name="Picture 2" descr="Diagram&#10;&#10;Description automatically generated">
            <a:extLst>
              <a:ext uri="{FF2B5EF4-FFF2-40B4-BE49-F238E27FC236}">
                <a16:creationId xmlns:a16="http://schemas.microsoft.com/office/drawing/2014/main" id="{AE5F6C6C-CBF4-2502-B279-32408ABDCC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995259"/>
            <a:ext cx="6780700" cy="4865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44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478C43EA-8DA7-4147-68C9-8A67A8DF7E20}"/>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How it works</a:t>
            </a:r>
          </a:p>
        </p:txBody>
      </p:sp>
      <p:graphicFrame>
        <p:nvGraphicFramePr>
          <p:cNvPr id="5" name="Content Placeholder 2">
            <a:extLst>
              <a:ext uri="{FF2B5EF4-FFF2-40B4-BE49-F238E27FC236}">
                <a16:creationId xmlns:a16="http://schemas.microsoft.com/office/drawing/2014/main" id="{99AE23B0-20A2-DC49-0BC5-ECD0807743EF}"/>
              </a:ext>
            </a:extLst>
          </p:cNvPr>
          <p:cNvGraphicFramePr>
            <a:graphicFrameLocks noGrp="1"/>
          </p:cNvGraphicFramePr>
          <p:nvPr>
            <p:ph idx="1"/>
            <p:extLst>
              <p:ext uri="{D42A27DB-BD31-4B8C-83A1-F6EECF244321}">
                <p14:modId xmlns:p14="http://schemas.microsoft.com/office/powerpoint/2010/main" val="1324899140"/>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0551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5BB8BB7-B096-D6BE-74DB-583B992A2CE1}"/>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How it works [2]</a:t>
            </a:r>
          </a:p>
        </p:txBody>
      </p:sp>
      <p:graphicFrame>
        <p:nvGraphicFramePr>
          <p:cNvPr id="5" name="Content Placeholder 2">
            <a:extLst>
              <a:ext uri="{FF2B5EF4-FFF2-40B4-BE49-F238E27FC236}">
                <a16:creationId xmlns:a16="http://schemas.microsoft.com/office/drawing/2014/main" id="{21CDFFA1-B5E8-B310-6C59-CD6EA60D81C4}"/>
              </a:ext>
            </a:extLst>
          </p:cNvPr>
          <p:cNvGraphicFramePr>
            <a:graphicFrameLocks noGrp="1"/>
          </p:cNvGraphicFramePr>
          <p:nvPr>
            <p:ph idx="1"/>
            <p:extLst>
              <p:ext uri="{D42A27DB-BD31-4B8C-83A1-F6EECF244321}">
                <p14:modId xmlns:p14="http://schemas.microsoft.com/office/powerpoint/2010/main" val="2616937314"/>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5589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DE6C833-71E1-B4D0-6E3C-754F968E8631}"/>
              </a:ext>
            </a:extLst>
          </p:cNvPr>
          <p:cNvSpPr txBox="1">
            <a:spLocks noChangeArrowheads="1"/>
          </p:cNvSpPr>
          <p:nvPr/>
        </p:nvSpPr>
        <p:spPr>
          <a:xfrm>
            <a:off x="6096000" y="639763"/>
            <a:ext cx="5459413" cy="2732088"/>
          </a:xfrm>
          <a:prstGeom prst="rect">
            <a:avLst/>
          </a:prstGeom>
        </p:spPr>
        <p:txBody>
          <a:bodyPr vert="horz" wrap="square"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a:t>Pick a piece of functionality</a:t>
            </a:r>
          </a:p>
          <a:p>
            <a:r>
              <a:rPr lang="en-US" altLang="en-US" sz="2000"/>
              <a:t>Write a test that expresses a small task that fails</a:t>
            </a:r>
          </a:p>
          <a:p>
            <a:r>
              <a:rPr lang="en-US" altLang="en-US" sz="2000"/>
              <a:t>Write production code until test passes</a:t>
            </a:r>
          </a:p>
          <a:p>
            <a:r>
              <a:rPr lang="en-US" altLang="en-US" sz="2000"/>
              <a:t>Run all tests</a:t>
            </a:r>
          </a:p>
          <a:p>
            <a:r>
              <a:rPr lang="en-US" altLang="en-US" sz="2000"/>
              <a:t>Rework code until all tests pass</a:t>
            </a:r>
          </a:p>
          <a:p>
            <a:r>
              <a:rPr lang="en-US" altLang="en-US" sz="2000"/>
              <a:t>Repeat   [1]</a:t>
            </a:r>
          </a:p>
        </p:txBody>
      </p:sp>
      <p:sp>
        <p:nvSpPr>
          <p:cNvPr id="5" name="Rectangle 4">
            <a:extLst>
              <a:ext uri="{FF2B5EF4-FFF2-40B4-BE49-F238E27FC236}">
                <a16:creationId xmlns:a16="http://schemas.microsoft.com/office/drawing/2014/main" id="{FCA5B1F2-51A7-2A70-29BA-70892A48C329}"/>
              </a:ext>
            </a:extLst>
          </p:cNvPr>
          <p:cNvSpPr txBox="1">
            <a:spLocks noChangeArrowheads="1"/>
          </p:cNvSpPr>
          <p:nvPr/>
        </p:nvSpPr>
        <p:spPr>
          <a:xfrm>
            <a:off x="6096000" y="3440113"/>
            <a:ext cx="5459413" cy="2778125"/>
          </a:xfrm>
          <a:prstGeom prst="rect">
            <a:avLst/>
          </a:prstGeom>
        </p:spPr>
        <p:txBody>
          <a:bodyPr wrap="square"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a:t>Pick a piece of functionality</a:t>
            </a:r>
          </a:p>
          <a:p>
            <a:r>
              <a:rPr lang="en-US" altLang="en-US" sz="2400"/>
              <a:t>Write production code that implements entire functionality</a:t>
            </a:r>
          </a:p>
          <a:p>
            <a:r>
              <a:rPr lang="en-US" altLang="en-US" sz="2400"/>
              <a:t>Write tests to validate all functionality</a:t>
            </a:r>
          </a:p>
          <a:p>
            <a:r>
              <a:rPr lang="en-US" altLang="en-US" sz="2400"/>
              <a:t>Run all tests</a:t>
            </a:r>
          </a:p>
          <a:p>
            <a:r>
              <a:rPr lang="en-US" altLang="en-US" sz="2400"/>
              <a:t>Rework code until all tests pass   [1]</a:t>
            </a:r>
            <a:endParaRPr lang="en-US" altLang="en-US" sz="2400" dirty="0"/>
          </a:p>
        </p:txBody>
      </p:sp>
      <p:sp>
        <p:nvSpPr>
          <p:cNvPr id="2" name="Title 1">
            <a:extLst>
              <a:ext uri="{FF2B5EF4-FFF2-40B4-BE49-F238E27FC236}">
                <a16:creationId xmlns:a16="http://schemas.microsoft.com/office/drawing/2014/main" id="{BF8E0C44-A418-1F30-8460-B0A5094433FA}"/>
              </a:ext>
            </a:extLst>
          </p:cNvPr>
          <p:cNvSpPr>
            <a:spLocks noGrp="1"/>
          </p:cNvSpPr>
          <p:nvPr>
            <p:ph type="title"/>
          </p:nvPr>
        </p:nvSpPr>
        <p:spPr>
          <a:xfrm>
            <a:off x="646744" y="640080"/>
            <a:ext cx="4173905" cy="5577818"/>
          </a:xfrm>
        </p:spPr>
        <p:txBody>
          <a:bodyPr vert="horz" lIns="91440" tIns="45720" rIns="91440" bIns="45720" rtlCol="0" anchor="ctr">
            <a:normAutofit/>
          </a:bodyPr>
          <a:lstStyle/>
          <a:p>
            <a:pPr algn="r"/>
            <a:r>
              <a:rPr lang="en-US" sz="5400" kern="1200">
                <a:solidFill>
                  <a:srgbClr val="FFFFFF"/>
                </a:solidFill>
                <a:latin typeface="+mj-lt"/>
                <a:ea typeface="+mj-ea"/>
                <a:cs typeface="+mj-cs"/>
              </a:rPr>
              <a:t>First test vs last test</a:t>
            </a:r>
          </a:p>
        </p:txBody>
      </p:sp>
    </p:spTree>
    <p:extLst>
      <p:ext uri="{BB962C8B-B14F-4D97-AF65-F5344CB8AC3E}">
        <p14:creationId xmlns:p14="http://schemas.microsoft.com/office/powerpoint/2010/main" val="66630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E9F71-0F02-6F35-384F-735E21992423}"/>
              </a:ext>
            </a:extLst>
          </p:cNvPr>
          <p:cNvSpPr>
            <a:spLocks noGrp="1"/>
          </p:cNvSpPr>
          <p:nvPr>
            <p:ph type="title"/>
          </p:nvPr>
        </p:nvSpPr>
        <p:spPr>
          <a:xfrm>
            <a:off x="943277" y="712269"/>
            <a:ext cx="3370998" cy="5502264"/>
          </a:xfrm>
        </p:spPr>
        <p:txBody>
          <a:bodyPr>
            <a:normAutofit/>
          </a:bodyPr>
          <a:lstStyle/>
          <a:p>
            <a:r>
              <a:rPr lang="en-US">
                <a:solidFill>
                  <a:srgbClr val="FFFFFF"/>
                </a:solidFill>
              </a:rPr>
              <a:t>Research Study - Hypotheses </a:t>
            </a:r>
          </a:p>
        </p:txBody>
      </p:sp>
      <p:cxnSp>
        <p:nvCxnSpPr>
          <p:cNvPr id="28"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29" name="Rectangle 3">
            <a:extLst>
              <a:ext uri="{FF2B5EF4-FFF2-40B4-BE49-F238E27FC236}">
                <a16:creationId xmlns:a16="http://schemas.microsoft.com/office/drawing/2014/main" id="{D212E554-FAC8-6C0A-E702-A4AFE840CD5C}"/>
              </a:ext>
            </a:extLst>
          </p:cNvPr>
          <p:cNvGraphicFramePr>
            <a:graphicFrameLocks noGrp="1"/>
          </p:cNvGraphicFramePr>
          <p:nvPr>
            <p:ph idx="1"/>
            <p:extLst>
              <p:ext uri="{D42A27DB-BD31-4B8C-83A1-F6EECF244321}">
                <p14:modId xmlns:p14="http://schemas.microsoft.com/office/powerpoint/2010/main" val="3930235261"/>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7892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FFF1905-8BE2-DCC0-DD85-590C1C6C76D6}"/>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Research study - Result</a:t>
            </a:r>
          </a:p>
        </p:txBody>
      </p:sp>
      <p:graphicFrame>
        <p:nvGraphicFramePr>
          <p:cNvPr id="5" name="Content Placeholder 2">
            <a:extLst>
              <a:ext uri="{FF2B5EF4-FFF2-40B4-BE49-F238E27FC236}">
                <a16:creationId xmlns:a16="http://schemas.microsoft.com/office/drawing/2014/main" id="{4E045484-29B1-E0ED-4A5F-5F814EE0C0A7}"/>
              </a:ext>
            </a:extLst>
          </p:cNvPr>
          <p:cNvGraphicFramePr>
            <a:graphicFrameLocks noGrp="1"/>
          </p:cNvGraphicFramePr>
          <p:nvPr>
            <p:ph idx="1"/>
            <p:extLst>
              <p:ext uri="{D42A27DB-BD31-4B8C-83A1-F6EECF244321}">
                <p14:modId xmlns:p14="http://schemas.microsoft.com/office/powerpoint/2010/main" val="3278764545"/>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6700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6"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FE7443D-EA90-1218-37BE-A4B41C8A1ABC}"/>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Testing principles</a:t>
            </a:r>
          </a:p>
        </p:txBody>
      </p:sp>
      <p:graphicFrame>
        <p:nvGraphicFramePr>
          <p:cNvPr id="5" name="Content Placeholder 2">
            <a:extLst>
              <a:ext uri="{FF2B5EF4-FFF2-40B4-BE49-F238E27FC236}">
                <a16:creationId xmlns:a16="http://schemas.microsoft.com/office/drawing/2014/main" id="{D11AB501-BE6B-481F-CC67-312D0BDEBE0B}"/>
              </a:ext>
            </a:extLst>
          </p:cNvPr>
          <p:cNvGraphicFramePr>
            <a:graphicFrameLocks noGrp="1"/>
          </p:cNvGraphicFramePr>
          <p:nvPr>
            <p:ph idx="1"/>
            <p:extLst>
              <p:ext uri="{D42A27DB-BD31-4B8C-83A1-F6EECF244321}">
                <p14:modId xmlns:p14="http://schemas.microsoft.com/office/powerpoint/2010/main" val="3620081016"/>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1603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EAE84DA-134B-A6C1-3C6E-576ABA3E3E98}"/>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TDD Limitations</a:t>
            </a:r>
          </a:p>
        </p:txBody>
      </p:sp>
      <p:graphicFrame>
        <p:nvGraphicFramePr>
          <p:cNvPr id="5" name="Content Placeholder 2">
            <a:extLst>
              <a:ext uri="{FF2B5EF4-FFF2-40B4-BE49-F238E27FC236}">
                <a16:creationId xmlns:a16="http://schemas.microsoft.com/office/drawing/2014/main" id="{B25D8AC5-40B2-889F-BAD6-52DC97A19C75}"/>
              </a:ext>
            </a:extLst>
          </p:cNvPr>
          <p:cNvGraphicFramePr>
            <a:graphicFrameLocks noGrp="1"/>
          </p:cNvGraphicFramePr>
          <p:nvPr>
            <p:ph idx="1"/>
            <p:extLst>
              <p:ext uri="{D42A27DB-BD31-4B8C-83A1-F6EECF244321}">
                <p14:modId xmlns:p14="http://schemas.microsoft.com/office/powerpoint/2010/main" val="2240773929"/>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66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62D1-82E2-155A-7D98-C67D5D6FD3E3}"/>
              </a:ext>
            </a:extLst>
          </p:cNvPr>
          <p:cNvSpPr>
            <a:spLocks noGrp="1"/>
          </p:cNvSpPr>
          <p:nvPr>
            <p:ph type="title"/>
          </p:nvPr>
        </p:nvSpPr>
        <p:spPr>
          <a:xfrm>
            <a:off x="6653600" y="1396289"/>
            <a:ext cx="5006336" cy="1325563"/>
          </a:xfrm>
        </p:spPr>
        <p:txBody>
          <a:bodyPr>
            <a:normAutofit/>
          </a:bodyPr>
          <a:lstStyle/>
          <a:p>
            <a:r>
              <a:rPr lang="en-US" b="1" i="0">
                <a:effectLst/>
                <a:latin typeface="urw-din"/>
              </a:rPr>
              <a:t>Quality Assurance:</a:t>
            </a:r>
            <a:r>
              <a:rPr lang="en-US" b="0" i="0">
                <a:effectLst/>
                <a:latin typeface="urw-din"/>
              </a:rPr>
              <a:t> </a:t>
            </a:r>
            <a:endParaRPr lang="en-US" dirty="0"/>
          </a:p>
        </p:txBody>
      </p:sp>
      <p:sp>
        <p:nvSpPr>
          <p:cNvPr id="10" name="Freeform: Shape 9">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Laptop Secure">
            <a:extLst>
              <a:ext uri="{FF2B5EF4-FFF2-40B4-BE49-F238E27FC236}">
                <a16:creationId xmlns:a16="http://schemas.microsoft.com/office/drawing/2014/main" id="{AC5A334C-1464-685F-1830-4ACC11B759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241" y="643466"/>
            <a:ext cx="4105275" cy="4105275"/>
          </a:xfrm>
          <a:prstGeom prst="rect">
            <a:avLst/>
          </a:prstGeom>
        </p:spPr>
      </p:pic>
      <p:sp>
        <p:nvSpPr>
          <p:cNvPr id="3" name="Content Placeholder 2">
            <a:extLst>
              <a:ext uri="{FF2B5EF4-FFF2-40B4-BE49-F238E27FC236}">
                <a16:creationId xmlns:a16="http://schemas.microsoft.com/office/drawing/2014/main" id="{B173BCC2-69A1-E686-2AFF-1CCFA9653BF9}"/>
              </a:ext>
            </a:extLst>
          </p:cNvPr>
          <p:cNvSpPr>
            <a:spLocks noGrp="1"/>
          </p:cNvSpPr>
          <p:nvPr>
            <p:ph idx="1"/>
          </p:nvPr>
        </p:nvSpPr>
        <p:spPr>
          <a:xfrm>
            <a:off x="6658044" y="2871982"/>
            <a:ext cx="5006336" cy="3181684"/>
          </a:xfrm>
        </p:spPr>
        <p:txBody>
          <a:bodyPr anchor="t">
            <a:normAutofit/>
          </a:bodyPr>
          <a:lstStyle/>
          <a:p>
            <a:pPr fontAlgn="base"/>
            <a:r>
              <a:rPr lang="en-US" sz="1800" b="0" i="0" dirty="0">
                <a:effectLst/>
                <a:latin typeface="urw-din"/>
              </a:rPr>
              <a:t>Quality assurance is a method of making the software application with less defects and mistakes when it is finally released to the end users. Quality Assurance is defined as an activity that ensures the approaches, techniques, methods and processes designed for the projects are implemented correctly. It recognizes defects in the process. Quality Assurance is completed before Quality Control</a:t>
            </a:r>
          </a:p>
          <a:p>
            <a:endParaRPr lang="en-US" sz="1800" dirty="0"/>
          </a:p>
        </p:txBody>
      </p:sp>
    </p:spTree>
    <p:extLst>
      <p:ext uri="{BB962C8B-B14F-4D97-AF65-F5344CB8AC3E}">
        <p14:creationId xmlns:p14="http://schemas.microsoft.com/office/powerpoint/2010/main" val="272020319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0816C-939A-F287-B50E-E065ED5E9F5F}"/>
              </a:ext>
            </a:extLst>
          </p:cNvPr>
          <p:cNvSpPr>
            <a:spLocks noGrp="1"/>
          </p:cNvSpPr>
          <p:nvPr>
            <p:ph type="title"/>
          </p:nvPr>
        </p:nvSpPr>
        <p:spPr>
          <a:xfrm>
            <a:off x="6653600" y="1396289"/>
            <a:ext cx="5006336" cy="1325563"/>
          </a:xfrm>
        </p:spPr>
        <p:txBody>
          <a:bodyPr>
            <a:normAutofit/>
          </a:bodyPr>
          <a:lstStyle/>
          <a:p>
            <a:r>
              <a:rPr lang="en-US"/>
              <a:t>Quality Assurance vs Quality Control</a:t>
            </a:r>
            <a:endParaRPr lang="en-US" dirty="0"/>
          </a:p>
        </p:txBody>
      </p:sp>
      <p:sp>
        <p:nvSpPr>
          <p:cNvPr id="2059" name="Freeform: Shape 205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0" name="Freeform: Shape 2056">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Diagram&#10;&#10;Description automatically generated">
            <a:extLst>
              <a:ext uri="{FF2B5EF4-FFF2-40B4-BE49-F238E27FC236}">
                <a16:creationId xmlns:a16="http://schemas.microsoft.com/office/drawing/2014/main" id="{1AEBB2A8-E329-B69E-81D9-84218E2AB9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4241" y="966757"/>
            <a:ext cx="4105275" cy="34586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B8A8C8A-4782-3742-C53E-2D4DBC175154}"/>
              </a:ext>
            </a:extLst>
          </p:cNvPr>
          <p:cNvSpPr>
            <a:spLocks noGrp="1"/>
          </p:cNvSpPr>
          <p:nvPr>
            <p:ph idx="1"/>
          </p:nvPr>
        </p:nvSpPr>
        <p:spPr>
          <a:xfrm>
            <a:off x="6658044" y="2871982"/>
            <a:ext cx="5006336" cy="3181684"/>
          </a:xfrm>
        </p:spPr>
        <p:txBody>
          <a:bodyPr anchor="t">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dirty="0">
                <a:ln>
                  <a:noFill/>
                </a:ln>
                <a:effectLst/>
                <a:latin typeface="urw-din"/>
              </a:rPr>
              <a:t>Quality Control is a software engineering process that is used to ensure that the approaches, techniques, methods and processes are designed in the project are following correctly. Quality control activities operate and verify that the application meet the defined quality standards. </a:t>
            </a:r>
            <a:endParaRPr kumimoji="0" lang="en-US" altLang="en-US" sz="15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dirty="0">
                <a:ln>
                  <a:noFill/>
                </a:ln>
                <a:effectLst/>
                <a:latin typeface="urw-din"/>
              </a:rPr>
              <a:t>It focuses on examination of the quality of the end products and the final outcome rather than focusing on the processes used to create a product. </a:t>
            </a:r>
            <a:br>
              <a:rPr kumimoji="0" lang="en-US" altLang="en-US" sz="1500" b="0" i="0" u="none" strike="noStrike" cap="none" normalizeH="0" baseline="0" dirty="0">
                <a:ln>
                  <a:noFill/>
                </a:ln>
                <a:effectLst/>
                <a:latin typeface="urw-din"/>
              </a:rPr>
            </a:br>
            <a:r>
              <a:rPr kumimoji="0" lang="en-US" altLang="en-US" sz="1500" b="0" i="0" u="none" strike="noStrike" cap="none" normalizeH="0" baseline="0" dirty="0">
                <a:ln>
                  <a:noFill/>
                </a:ln>
                <a:effectLst/>
                <a:latin typeface="urw-din"/>
              </a:rPr>
              <a:t>          </a:t>
            </a:r>
            <a:br>
              <a:rPr kumimoji="0" lang="en-US" altLang="en-US" sz="1500" b="0" i="0" u="none" strike="noStrike" cap="none" normalizeH="0" baseline="0" dirty="0">
                <a:ln>
                  <a:noFill/>
                </a:ln>
                <a:effectLst/>
                <a:latin typeface="urw-din"/>
              </a:rPr>
            </a:br>
            <a:br>
              <a:rPr kumimoji="0" lang="en-US" altLang="en-US" sz="1500" b="0" i="0" u="none" strike="noStrike" cap="none" normalizeH="0" baseline="0" dirty="0">
                <a:ln>
                  <a:noFill/>
                </a:ln>
                <a:effectLst/>
                <a:latin typeface="Arial" panose="020B0604020202020204" pitchFamily="34" charset="0"/>
              </a:rPr>
            </a:br>
            <a:endParaRPr kumimoji="0" lang="en-US" altLang="en-US" sz="15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7380402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73537-AFDD-A4BC-0ED7-B0C9C286EED0}"/>
              </a:ext>
            </a:extLst>
          </p:cNvPr>
          <p:cNvSpPr>
            <a:spLocks noGrp="1"/>
          </p:cNvSpPr>
          <p:nvPr>
            <p:ph type="title"/>
          </p:nvPr>
        </p:nvSpPr>
        <p:spPr>
          <a:xfrm>
            <a:off x="943277" y="712269"/>
            <a:ext cx="3370998" cy="5502264"/>
          </a:xfrm>
        </p:spPr>
        <p:txBody>
          <a:bodyPr>
            <a:normAutofit/>
          </a:bodyPr>
          <a:lstStyle/>
          <a:p>
            <a:r>
              <a:rPr lang="en-US">
                <a:solidFill>
                  <a:srgbClr val="FFFFFF"/>
                </a:solidFill>
              </a:rPr>
              <a:t>Types of testing</a:t>
            </a: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5C03FE1-F78A-2D35-2E86-4CC7FF1112C4}"/>
              </a:ext>
            </a:extLst>
          </p:cNvPr>
          <p:cNvGraphicFramePr>
            <a:graphicFrameLocks noGrp="1"/>
          </p:cNvGraphicFramePr>
          <p:nvPr>
            <p:ph idx="1"/>
            <p:extLst>
              <p:ext uri="{D42A27DB-BD31-4B8C-83A1-F6EECF244321}">
                <p14:modId xmlns:p14="http://schemas.microsoft.com/office/powerpoint/2010/main" val="185436831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723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7193E-7F2A-A6D8-AB3C-0CC516D2CC5A}"/>
              </a:ext>
            </a:extLst>
          </p:cNvPr>
          <p:cNvSpPr>
            <a:spLocks noGrp="1"/>
          </p:cNvSpPr>
          <p:nvPr>
            <p:ph type="title"/>
          </p:nvPr>
        </p:nvSpPr>
        <p:spPr>
          <a:xfrm>
            <a:off x="943277" y="712269"/>
            <a:ext cx="3370998" cy="5502264"/>
          </a:xfrm>
        </p:spPr>
        <p:txBody>
          <a:bodyPr>
            <a:normAutofit/>
          </a:bodyPr>
          <a:lstStyle/>
          <a:p>
            <a:r>
              <a:rPr lang="en-US">
                <a:solidFill>
                  <a:srgbClr val="FFFFFF"/>
                </a:solidFill>
              </a:rPr>
              <a:t>Testing definitions</a:t>
            </a: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2E12317-E15B-8F3E-2F69-B56BBFF30543}"/>
              </a:ext>
            </a:extLst>
          </p:cNvPr>
          <p:cNvGraphicFramePr>
            <a:graphicFrameLocks noGrp="1"/>
          </p:cNvGraphicFramePr>
          <p:nvPr>
            <p:ph idx="1"/>
            <p:extLst>
              <p:ext uri="{D42A27DB-BD31-4B8C-83A1-F6EECF244321}">
                <p14:modId xmlns:p14="http://schemas.microsoft.com/office/powerpoint/2010/main" val="298086767"/>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022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B0FFED7-8115-F5AA-E970-C5828D5BA8A8}"/>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Integration testing</a:t>
            </a:r>
          </a:p>
        </p:txBody>
      </p:sp>
      <p:sp>
        <p:nvSpPr>
          <p:cNvPr id="24" name="Content Placeholder 2">
            <a:extLst>
              <a:ext uri="{FF2B5EF4-FFF2-40B4-BE49-F238E27FC236}">
                <a16:creationId xmlns:a16="http://schemas.microsoft.com/office/drawing/2014/main" id="{BF308A12-E55C-72EC-6ECC-CAC5634C9792}"/>
              </a:ext>
            </a:extLst>
          </p:cNvPr>
          <p:cNvSpPr>
            <a:spLocks noGrp="1"/>
          </p:cNvSpPr>
          <p:nvPr>
            <p:ph idx="1"/>
          </p:nvPr>
        </p:nvSpPr>
        <p:spPr>
          <a:xfrm>
            <a:off x="1367624" y="2490436"/>
            <a:ext cx="9708995" cy="3567173"/>
          </a:xfrm>
        </p:spPr>
        <p:txBody>
          <a:bodyPr anchor="ctr">
            <a:normAutofit/>
          </a:bodyPr>
          <a:lstStyle/>
          <a:p>
            <a:r>
              <a:rPr lang="en-US" altLang="en-US" sz="2000">
                <a:latin typeface="Comic Sans MS" panose="030F0702030302020204" pitchFamily="66" charset="0"/>
              </a:rPr>
              <a:t>IT : has top-down approach and bottom-up approach</a:t>
            </a:r>
          </a:p>
          <a:p>
            <a:r>
              <a:rPr lang="en-US" altLang="en-US" sz="2000">
                <a:latin typeface="Comic Sans MS" panose="030F0702030302020204" pitchFamily="66" charset="0"/>
              </a:rPr>
              <a:t>In Top-down approach:</a:t>
            </a:r>
          </a:p>
          <a:p>
            <a:r>
              <a:rPr lang="en-US" altLang="en-US" sz="2000">
                <a:latin typeface="Comic Sans MS" panose="030F0702030302020204" pitchFamily="66" charset="0"/>
              </a:rPr>
              <a:t>The control program is tested first. Modules are integrated one at a time. Emphasize on interface testing</a:t>
            </a:r>
          </a:p>
          <a:p>
            <a:r>
              <a:rPr lang="en-US" altLang="en-US" sz="2000">
                <a:latin typeface="Comic Sans MS" panose="030F0702030302020204" pitchFamily="66" charset="0"/>
              </a:rPr>
              <a:t>Advantages: No test drivers needed</a:t>
            </a:r>
          </a:p>
          <a:p>
            <a:pPr>
              <a:buFont typeface="Wingdings" panose="05000000000000000000" pitchFamily="2" charset="2"/>
              <a:buNone/>
            </a:pPr>
            <a:r>
              <a:rPr lang="en-US" altLang="en-US" sz="2000">
                <a:latin typeface="Comic Sans MS" panose="030F0702030302020204" pitchFamily="66" charset="0"/>
              </a:rPr>
              <a:t>Interface errors are discovered early</a:t>
            </a:r>
          </a:p>
          <a:p>
            <a:pPr>
              <a:buFont typeface="Wingdings" panose="05000000000000000000" pitchFamily="2" charset="2"/>
              <a:buNone/>
            </a:pPr>
            <a:r>
              <a:rPr lang="en-US" altLang="en-US" sz="2000">
                <a:latin typeface="Comic Sans MS" panose="030F0702030302020204" pitchFamily="66" charset="0"/>
              </a:rPr>
              <a:t>Modular features aid debugging</a:t>
            </a:r>
          </a:p>
          <a:p>
            <a:r>
              <a:rPr lang="en-US" altLang="en-US" sz="2000">
                <a:latin typeface="Comic Sans MS" panose="030F0702030302020204" pitchFamily="66" charset="0"/>
              </a:rPr>
              <a:t>Disadvantages: Test stubs are needed</a:t>
            </a:r>
          </a:p>
          <a:p>
            <a:pPr>
              <a:buFont typeface="Wingdings" panose="05000000000000000000" pitchFamily="2" charset="2"/>
              <a:buNone/>
            </a:pPr>
            <a:r>
              <a:rPr lang="en-US" altLang="en-US" sz="2000">
                <a:latin typeface="Comic Sans MS" panose="030F0702030302020204" pitchFamily="66" charset="0"/>
              </a:rPr>
              <a:t>Errors in critical modules at low levels are found late.</a:t>
            </a:r>
          </a:p>
          <a:p>
            <a:endParaRPr lang="en-US" sz="2000"/>
          </a:p>
        </p:txBody>
      </p:sp>
    </p:spTree>
    <p:extLst>
      <p:ext uri="{BB962C8B-B14F-4D97-AF65-F5344CB8AC3E}">
        <p14:creationId xmlns:p14="http://schemas.microsoft.com/office/powerpoint/2010/main" val="3420914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880C-5D82-D85C-2137-4B18079C2FAA}"/>
              </a:ext>
            </a:extLst>
          </p:cNvPr>
          <p:cNvSpPr>
            <a:spLocks noGrp="1"/>
          </p:cNvSpPr>
          <p:nvPr>
            <p:ph type="title"/>
          </p:nvPr>
        </p:nvSpPr>
        <p:spPr>
          <a:xfrm>
            <a:off x="838200" y="335942"/>
            <a:ext cx="10515600" cy="1325563"/>
          </a:xfrm>
        </p:spPr>
        <p:txBody>
          <a:bodyPr/>
          <a:lstStyle/>
          <a:p>
            <a:r>
              <a:rPr lang="en-US" dirty="0"/>
              <a:t>Bottom-up</a:t>
            </a:r>
          </a:p>
        </p:txBody>
      </p:sp>
      <p:sp>
        <p:nvSpPr>
          <p:cNvPr id="4" name="Oval 2">
            <a:extLst>
              <a:ext uri="{FF2B5EF4-FFF2-40B4-BE49-F238E27FC236}">
                <a16:creationId xmlns:a16="http://schemas.microsoft.com/office/drawing/2014/main" id="{27E51F79-3CB1-011E-2E38-F5A975757CF1}"/>
              </a:ext>
            </a:extLst>
          </p:cNvPr>
          <p:cNvSpPr>
            <a:spLocks noChangeArrowheads="1"/>
          </p:cNvSpPr>
          <p:nvPr/>
        </p:nvSpPr>
        <p:spPr bwMode="auto">
          <a:xfrm>
            <a:off x="838200" y="2042505"/>
            <a:ext cx="1600200" cy="9144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Test</a:t>
            </a:r>
          </a:p>
          <a:p>
            <a:pPr algn="ctr"/>
            <a:r>
              <a:rPr lang="en-US" altLang="en-US"/>
              <a:t>Drivers</a:t>
            </a:r>
          </a:p>
        </p:txBody>
      </p:sp>
      <p:sp>
        <p:nvSpPr>
          <p:cNvPr id="5" name="Rectangle 7">
            <a:extLst>
              <a:ext uri="{FF2B5EF4-FFF2-40B4-BE49-F238E27FC236}">
                <a16:creationId xmlns:a16="http://schemas.microsoft.com/office/drawing/2014/main" id="{1D8E26B3-8EC9-418A-AD92-D91C61572F46}"/>
              </a:ext>
            </a:extLst>
          </p:cNvPr>
          <p:cNvSpPr>
            <a:spLocks noChangeArrowheads="1"/>
          </p:cNvSpPr>
          <p:nvPr/>
        </p:nvSpPr>
        <p:spPr bwMode="auto">
          <a:xfrm>
            <a:off x="762000" y="3429000"/>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Level N</a:t>
            </a:r>
          </a:p>
        </p:txBody>
      </p:sp>
      <p:sp>
        <p:nvSpPr>
          <p:cNvPr id="6" name="Rectangle 8">
            <a:extLst>
              <a:ext uri="{FF2B5EF4-FFF2-40B4-BE49-F238E27FC236}">
                <a16:creationId xmlns:a16="http://schemas.microsoft.com/office/drawing/2014/main" id="{96A0DE91-00E0-20AA-7610-2B869A3CB772}"/>
              </a:ext>
            </a:extLst>
          </p:cNvPr>
          <p:cNvSpPr>
            <a:spLocks noChangeArrowheads="1"/>
          </p:cNvSpPr>
          <p:nvPr/>
        </p:nvSpPr>
        <p:spPr bwMode="auto">
          <a:xfrm>
            <a:off x="2209800" y="5638800"/>
            <a:ext cx="1524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Level N-1</a:t>
            </a:r>
          </a:p>
        </p:txBody>
      </p:sp>
      <p:sp>
        <p:nvSpPr>
          <p:cNvPr id="7" name="Rectangle 9">
            <a:extLst>
              <a:ext uri="{FF2B5EF4-FFF2-40B4-BE49-F238E27FC236}">
                <a16:creationId xmlns:a16="http://schemas.microsoft.com/office/drawing/2014/main" id="{DB649D3A-0728-6B40-3DF5-45E4FF733C7A}"/>
              </a:ext>
            </a:extLst>
          </p:cNvPr>
          <p:cNvSpPr>
            <a:spLocks noChangeArrowheads="1"/>
          </p:cNvSpPr>
          <p:nvPr/>
        </p:nvSpPr>
        <p:spPr bwMode="auto">
          <a:xfrm>
            <a:off x="6400800" y="5638800"/>
            <a:ext cx="1447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Level N-1</a:t>
            </a:r>
          </a:p>
        </p:txBody>
      </p:sp>
      <p:sp>
        <p:nvSpPr>
          <p:cNvPr id="8" name="Rectangle 10">
            <a:extLst>
              <a:ext uri="{FF2B5EF4-FFF2-40B4-BE49-F238E27FC236}">
                <a16:creationId xmlns:a16="http://schemas.microsoft.com/office/drawing/2014/main" id="{A1D176B8-3484-E1B9-5CF1-3669786EC682}"/>
              </a:ext>
            </a:extLst>
          </p:cNvPr>
          <p:cNvSpPr>
            <a:spLocks noChangeArrowheads="1"/>
          </p:cNvSpPr>
          <p:nvPr/>
        </p:nvSpPr>
        <p:spPr bwMode="auto">
          <a:xfrm>
            <a:off x="6477000" y="3429000"/>
            <a:ext cx="13716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Level N</a:t>
            </a:r>
          </a:p>
        </p:txBody>
      </p:sp>
      <p:sp>
        <p:nvSpPr>
          <p:cNvPr id="9" name="Rectangle 11">
            <a:extLst>
              <a:ext uri="{FF2B5EF4-FFF2-40B4-BE49-F238E27FC236}">
                <a16:creationId xmlns:a16="http://schemas.microsoft.com/office/drawing/2014/main" id="{CADB4F99-35F6-43CB-CC60-AF2B6F90B13C}"/>
              </a:ext>
            </a:extLst>
          </p:cNvPr>
          <p:cNvSpPr>
            <a:spLocks noChangeArrowheads="1"/>
          </p:cNvSpPr>
          <p:nvPr/>
        </p:nvSpPr>
        <p:spPr bwMode="auto">
          <a:xfrm>
            <a:off x="3429000" y="3429000"/>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Level N</a:t>
            </a:r>
          </a:p>
        </p:txBody>
      </p:sp>
      <p:sp>
        <p:nvSpPr>
          <p:cNvPr id="10" name="Line 12">
            <a:extLst>
              <a:ext uri="{FF2B5EF4-FFF2-40B4-BE49-F238E27FC236}">
                <a16:creationId xmlns:a16="http://schemas.microsoft.com/office/drawing/2014/main" id="{2A7528EF-F5F2-7192-8188-043C5A35CD07}"/>
              </a:ext>
            </a:extLst>
          </p:cNvPr>
          <p:cNvSpPr>
            <a:spLocks noChangeShapeType="1"/>
          </p:cNvSpPr>
          <p:nvPr/>
        </p:nvSpPr>
        <p:spPr bwMode="auto">
          <a:xfrm>
            <a:off x="1524000" y="29718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3">
            <a:extLst>
              <a:ext uri="{FF2B5EF4-FFF2-40B4-BE49-F238E27FC236}">
                <a16:creationId xmlns:a16="http://schemas.microsoft.com/office/drawing/2014/main" id="{89D99710-8754-4A94-6967-DBC4EFD32720}"/>
              </a:ext>
            </a:extLst>
          </p:cNvPr>
          <p:cNvSpPr>
            <a:spLocks noChangeShapeType="1"/>
          </p:cNvSpPr>
          <p:nvPr/>
        </p:nvSpPr>
        <p:spPr bwMode="auto">
          <a:xfrm flipH="1">
            <a:off x="4038600" y="29718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Line 14">
            <a:extLst>
              <a:ext uri="{FF2B5EF4-FFF2-40B4-BE49-F238E27FC236}">
                <a16:creationId xmlns:a16="http://schemas.microsoft.com/office/drawing/2014/main" id="{A784B31D-D408-27E3-8422-FD63B4DD778F}"/>
              </a:ext>
            </a:extLst>
          </p:cNvPr>
          <p:cNvSpPr>
            <a:spLocks noChangeShapeType="1"/>
          </p:cNvSpPr>
          <p:nvPr/>
        </p:nvSpPr>
        <p:spPr bwMode="auto">
          <a:xfrm>
            <a:off x="7086600" y="29718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Line 16">
            <a:extLst>
              <a:ext uri="{FF2B5EF4-FFF2-40B4-BE49-F238E27FC236}">
                <a16:creationId xmlns:a16="http://schemas.microsoft.com/office/drawing/2014/main" id="{C4A8E3F8-E004-229A-C0D9-E0751F1DEB72}"/>
              </a:ext>
            </a:extLst>
          </p:cNvPr>
          <p:cNvSpPr>
            <a:spLocks noChangeShapeType="1"/>
          </p:cNvSpPr>
          <p:nvPr/>
        </p:nvSpPr>
        <p:spPr bwMode="auto">
          <a:xfrm>
            <a:off x="7086600" y="4038600"/>
            <a:ext cx="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7">
            <a:extLst>
              <a:ext uri="{FF2B5EF4-FFF2-40B4-BE49-F238E27FC236}">
                <a16:creationId xmlns:a16="http://schemas.microsoft.com/office/drawing/2014/main" id="{CF7F1667-EC41-825E-7EB2-6C3F0CCCF733}"/>
              </a:ext>
            </a:extLst>
          </p:cNvPr>
          <p:cNvSpPr>
            <a:spLocks noChangeShapeType="1"/>
          </p:cNvSpPr>
          <p:nvPr/>
        </p:nvSpPr>
        <p:spPr bwMode="auto">
          <a:xfrm>
            <a:off x="6553200" y="5181600"/>
            <a:ext cx="3810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8">
            <a:extLst>
              <a:ext uri="{FF2B5EF4-FFF2-40B4-BE49-F238E27FC236}">
                <a16:creationId xmlns:a16="http://schemas.microsoft.com/office/drawing/2014/main" id="{5EBC5C4B-ACD6-0147-A5A6-6FE4A3DA459B}"/>
              </a:ext>
            </a:extLst>
          </p:cNvPr>
          <p:cNvSpPr>
            <a:spLocks noChangeShapeType="1"/>
          </p:cNvSpPr>
          <p:nvPr/>
        </p:nvSpPr>
        <p:spPr bwMode="auto">
          <a:xfrm>
            <a:off x="1752600" y="4038600"/>
            <a:ext cx="83820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19">
            <a:extLst>
              <a:ext uri="{FF2B5EF4-FFF2-40B4-BE49-F238E27FC236}">
                <a16:creationId xmlns:a16="http://schemas.microsoft.com/office/drawing/2014/main" id="{F82B18DA-FB6B-2B18-DBC3-0F236D184334}"/>
              </a:ext>
            </a:extLst>
          </p:cNvPr>
          <p:cNvSpPr>
            <a:spLocks noChangeShapeType="1"/>
          </p:cNvSpPr>
          <p:nvPr/>
        </p:nvSpPr>
        <p:spPr bwMode="auto">
          <a:xfrm flipH="1">
            <a:off x="2971800" y="4038600"/>
            <a:ext cx="91440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Line 20">
            <a:extLst>
              <a:ext uri="{FF2B5EF4-FFF2-40B4-BE49-F238E27FC236}">
                <a16:creationId xmlns:a16="http://schemas.microsoft.com/office/drawing/2014/main" id="{4A920105-2C13-4C86-9BB3-C643BA93D3B3}"/>
              </a:ext>
            </a:extLst>
          </p:cNvPr>
          <p:cNvSpPr>
            <a:spLocks noChangeShapeType="1"/>
          </p:cNvSpPr>
          <p:nvPr/>
        </p:nvSpPr>
        <p:spPr bwMode="auto">
          <a:xfrm>
            <a:off x="1676400" y="5257800"/>
            <a:ext cx="5334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Oval 30">
            <a:extLst>
              <a:ext uri="{FF2B5EF4-FFF2-40B4-BE49-F238E27FC236}">
                <a16:creationId xmlns:a16="http://schemas.microsoft.com/office/drawing/2014/main" id="{2A156992-6436-296F-E88D-7E7CCBA6EFC4}"/>
              </a:ext>
            </a:extLst>
          </p:cNvPr>
          <p:cNvSpPr>
            <a:spLocks noChangeArrowheads="1"/>
          </p:cNvSpPr>
          <p:nvPr/>
        </p:nvSpPr>
        <p:spPr bwMode="auto">
          <a:xfrm>
            <a:off x="5105400" y="4419600"/>
            <a:ext cx="1600200" cy="9144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Test</a:t>
            </a:r>
          </a:p>
          <a:p>
            <a:pPr algn="ctr"/>
            <a:r>
              <a:rPr lang="en-US" altLang="en-US"/>
              <a:t>Drivers</a:t>
            </a:r>
          </a:p>
        </p:txBody>
      </p:sp>
      <p:sp>
        <p:nvSpPr>
          <p:cNvPr id="19" name="Oval 31">
            <a:extLst>
              <a:ext uri="{FF2B5EF4-FFF2-40B4-BE49-F238E27FC236}">
                <a16:creationId xmlns:a16="http://schemas.microsoft.com/office/drawing/2014/main" id="{AE80EB7E-F22F-1042-40EC-E43347CCA516}"/>
              </a:ext>
            </a:extLst>
          </p:cNvPr>
          <p:cNvSpPr>
            <a:spLocks noChangeArrowheads="1"/>
          </p:cNvSpPr>
          <p:nvPr/>
        </p:nvSpPr>
        <p:spPr bwMode="auto">
          <a:xfrm>
            <a:off x="381000" y="4495800"/>
            <a:ext cx="1600200" cy="9144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Test</a:t>
            </a:r>
          </a:p>
          <a:p>
            <a:pPr algn="ctr"/>
            <a:r>
              <a:rPr lang="en-US" altLang="en-US"/>
              <a:t>Drivers</a:t>
            </a:r>
          </a:p>
        </p:txBody>
      </p:sp>
      <p:sp>
        <p:nvSpPr>
          <p:cNvPr id="20" name="Oval 32">
            <a:extLst>
              <a:ext uri="{FF2B5EF4-FFF2-40B4-BE49-F238E27FC236}">
                <a16:creationId xmlns:a16="http://schemas.microsoft.com/office/drawing/2014/main" id="{09C4E303-3336-5C85-3ACF-D67568CE2544}"/>
              </a:ext>
            </a:extLst>
          </p:cNvPr>
          <p:cNvSpPr>
            <a:spLocks noChangeArrowheads="1"/>
          </p:cNvSpPr>
          <p:nvPr/>
        </p:nvSpPr>
        <p:spPr bwMode="auto">
          <a:xfrm>
            <a:off x="6324600" y="2057400"/>
            <a:ext cx="1600200" cy="9144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Test</a:t>
            </a:r>
          </a:p>
          <a:p>
            <a:pPr algn="ctr"/>
            <a:r>
              <a:rPr lang="en-US" altLang="en-US"/>
              <a:t>Drivers</a:t>
            </a:r>
          </a:p>
        </p:txBody>
      </p:sp>
      <p:sp>
        <p:nvSpPr>
          <p:cNvPr id="21" name="Oval 33">
            <a:extLst>
              <a:ext uri="{FF2B5EF4-FFF2-40B4-BE49-F238E27FC236}">
                <a16:creationId xmlns:a16="http://schemas.microsoft.com/office/drawing/2014/main" id="{6CDB1240-55C4-6368-B09A-18040FC82AD4}"/>
              </a:ext>
            </a:extLst>
          </p:cNvPr>
          <p:cNvSpPr>
            <a:spLocks noChangeArrowheads="1"/>
          </p:cNvSpPr>
          <p:nvPr/>
        </p:nvSpPr>
        <p:spPr bwMode="auto">
          <a:xfrm>
            <a:off x="3276600" y="2057400"/>
            <a:ext cx="1600200" cy="9144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Test</a:t>
            </a:r>
          </a:p>
          <a:p>
            <a:pPr algn="ctr"/>
            <a:r>
              <a:rPr lang="en-US" altLang="en-US"/>
              <a:t>Drivers</a:t>
            </a:r>
          </a:p>
        </p:txBody>
      </p:sp>
    </p:spTree>
    <p:extLst>
      <p:ext uri="{BB962C8B-B14F-4D97-AF65-F5344CB8AC3E}">
        <p14:creationId xmlns:p14="http://schemas.microsoft.com/office/powerpoint/2010/main" val="1213484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C269AA-AE78-6B7B-92A3-D2C50AF5D8FB}"/>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Unit testing</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727E96C4-D97D-89FD-835C-87BB6BEF38FA}"/>
              </a:ext>
            </a:extLst>
          </p:cNvPr>
          <p:cNvSpPr>
            <a:spLocks noGrp="1"/>
          </p:cNvSpPr>
          <p:nvPr>
            <p:ph idx="1"/>
          </p:nvPr>
        </p:nvSpPr>
        <p:spPr>
          <a:xfrm>
            <a:off x="6234868" y="1130846"/>
            <a:ext cx="5217173" cy="4351338"/>
          </a:xfrm>
        </p:spPr>
        <p:txBody>
          <a:bodyPr>
            <a:normAutofit/>
          </a:bodyPr>
          <a:lstStyle/>
          <a:p>
            <a:r>
              <a:rPr lang="en-US" altLang="en-US" sz="2400" dirty="0">
                <a:solidFill>
                  <a:schemeClr val="bg1"/>
                </a:solidFill>
                <a:latin typeface="Comic Sans MS" panose="030F0702030302020204" pitchFamily="66" charset="0"/>
              </a:rPr>
              <a:t>Individual components are tested.</a:t>
            </a:r>
          </a:p>
          <a:p>
            <a:r>
              <a:rPr lang="en-US" altLang="en-US" sz="2400" dirty="0">
                <a:solidFill>
                  <a:schemeClr val="bg1"/>
                </a:solidFill>
                <a:latin typeface="Comic Sans MS" panose="030F0702030302020204" pitchFamily="66" charset="0"/>
              </a:rPr>
              <a:t>It is a path test.</a:t>
            </a:r>
          </a:p>
          <a:p>
            <a:r>
              <a:rPr lang="en-US" altLang="en-US" sz="2400" dirty="0">
                <a:solidFill>
                  <a:schemeClr val="bg1"/>
                </a:solidFill>
                <a:latin typeface="Comic Sans MS" panose="030F0702030302020204" pitchFamily="66" charset="0"/>
              </a:rPr>
              <a:t>To focus on a relatively small segment of code and aim to exercise a high percentage of the internal path</a:t>
            </a:r>
          </a:p>
          <a:p>
            <a:r>
              <a:rPr lang="en-US" altLang="en-US" sz="2400" dirty="0">
                <a:solidFill>
                  <a:schemeClr val="bg1"/>
                </a:solidFill>
                <a:latin typeface="Comic Sans MS" panose="030F0702030302020204" pitchFamily="66" charset="0"/>
              </a:rPr>
              <a:t>Disadvantage: the tester may be biased by previous experience. And the test value may not cover all possible values.</a:t>
            </a:r>
          </a:p>
          <a:p>
            <a:endParaRPr lang="en-US" sz="2400"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176743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924</Words>
  <Application>Microsoft Office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Comic Sans MS</vt:lpstr>
      <vt:lpstr>urw-din</vt:lpstr>
      <vt:lpstr>Wingdings</vt:lpstr>
      <vt:lpstr>Office Theme</vt:lpstr>
      <vt:lpstr>Test Driven-Development</vt:lpstr>
      <vt:lpstr>Testing principles</vt:lpstr>
      <vt:lpstr>Quality Assurance: </vt:lpstr>
      <vt:lpstr>Quality Assurance vs Quality Control</vt:lpstr>
      <vt:lpstr>Types of testing</vt:lpstr>
      <vt:lpstr>Testing definitions</vt:lpstr>
      <vt:lpstr>Integration testing</vt:lpstr>
      <vt:lpstr>Bottom-up</vt:lpstr>
      <vt:lpstr>Unit testing</vt:lpstr>
      <vt:lpstr>Validation vs Verification</vt:lpstr>
      <vt:lpstr>Types of Development</vt:lpstr>
      <vt:lpstr>Unit testing frameworks</vt:lpstr>
      <vt:lpstr>Install GoogleTest Windows</vt:lpstr>
      <vt:lpstr>TDD</vt:lpstr>
      <vt:lpstr>How it works</vt:lpstr>
      <vt:lpstr>How it works [2]</vt:lpstr>
      <vt:lpstr>First test vs last test</vt:lpstr>
      <vt:lpstr>Research Study - Hypotheses </vt:lpstr>
      <vt:lpstr>Research study - Result</vt:lpstr>
      <vt:lpstr>TDD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Driven-Development</dc:title>
  <dc:creator>Mohamed, Mohamed Said (DXC Luxoft)</dc:creator>
  <cp:lastModifiedBy>Mohamed, Mohamed Said (DXC Luxoft)</cp:lastModifiedBy>
  <cp:revision>43</cp:revision>
  <dcterms:created xsi:type="dcterms:W3CDTF">2022-07-29T05:18:17Z</dcterms:created>
  <dcterms:modified xsi:type="dcterms:W3CDTF">2022-07-29T06:59:38Z</dcterms:modified>
</cp:coreProperties>
</file>