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5" r:id="rId8"/>
    <p:sldId id="267" r:id="rId9"/>
    <p:sldId id="269" r:id="rId10"/>
    <p:sldId id="270" r:id="rId11"/>
    <p:sldId id="266" r:id="rId12"/>
    <p:sldId id="263" r:id="rId13"/>
    <p:sldId id="273" r:id="rId14"/>
    <p:sldId id="260" r:id="rId15"/>
    <p:sldId id="264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8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B787-7A8E-4C03-86C3-44C9DCEE7FD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EB57-2418-4623-908A-DA4F9488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jade/api/robot_localization/html/configuring_robot_localization.html" TargetMode="External"/><Relationship Id="rId2" Type="http://schemas.openxmlformats.org/officeDocument/2006/relationships/hyperlink" Target="https://github.com/methylDragon/ros-sensor-fusion-tutorial/blob/master/01%20-%20ROS%20and%20Sensor%20Fusion%20Tutorial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os.org/navigation/Tutorials/RobotSetup/Odom" TargetMode="External"/><Relationship Id="rId4" Type="http://schemas.openxmlformats.org/officeDocument/2006/relationships/hyperlink" Target="http://docs.ros.org/melodic/api/robot_localization/htm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geometry_msgs/html/msg/PoseWithCovarianceStamped.html" TargetMode="External"/><Relationship Id="rId2" Type="http://schemas.openxmlformats.org/officeDocument/2006/relationships/hyperlink" Target="http://docs.ros.org/api/nav_msgs/html/msg/Odomet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ros.org/api/sensor_msgs/html/msg/Imu.html" TargetMode="External"/><Relationship Id="rId4" Type="http://schemas.openxmlformats.org/officeDocument/2006/relationships/hyperlink" Target="http://docs.ros.org/api/geometry_msgs/html/msg/TwistWithCovarianceStampe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Ten</a:t>
            </a:r>
            <a:br>
              <a:rPr lang="en-US" dirty="0" smtClean="0"/>
            </a:br>
            <a:r>
              <a:rPr lang="en-US" dirty="0" smtClean="0"/>
              <a:t>Robot Localization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3991" cy="803584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2" y="923582"/>
            <a:ext cx="6972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fusing GPS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467328"/>
            <a:ext cx="12085758" cy="2031325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one instance of a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robot_localization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 estimation node that fuses only continuous data, such as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odometry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IMU data. Set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world_frame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parameter for this instance to the same value as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odom_frame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parameter. Execute local path plans and motions in this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another instance of a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robot_localization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 estimation node that fuses all sources of data, including the GPS.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world_frame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parameter for this instance to the same value as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map_frame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8653"/>
            <a:ext cx="7096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238622"/>
            <a:ext cx="11528797" cy="3527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&lt;launch&gt;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&lt;node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pkg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robot_localization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type="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navsat_transform_node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name="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navsat_transform_node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respawn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="true"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name="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magnetic_declination_radians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value="0"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name="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yaw_offset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value="0"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	&lt;remap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from="/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imu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/data"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to="/your/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imu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/topic"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	&lt;remap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from="/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gps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/fix"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to="/your/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gps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/fix/topic"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&lt;remap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from="/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odometry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/filtered"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to="/your/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robot_localization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</a:rPr>
              <a:t>/output/topic"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/&gt;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&lt;/node&gt;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Arial Unicode MS" panose="020B0604020202020204" pitchFamily="34" charset="-128"/>
              </a:rPr>
              <a:t>&lt;/launch&gt;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6739"/>
            <a:ext cx="7518617" cy="21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9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 for </a:t>
            </a:r>
            <a:r>
              <a:rPr lang="en-US" dirty="0" err="1" smtClean="0"/>
              <a:t>navsat_transform_node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35172" cy="43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4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Covariance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1" y="1800299"/>
            <a:ext cx="9068752" cy="4062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561" y="1800299"/>
            <a:ext cx="1707442" cy="15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3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830"/>
            <a:ext cx="10515600" cy="4896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750627"/>
            <a:ext cx="11230970" cy="5426336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ekf_template.yaml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0" y="1238167"/>
            <a:ext cx="11763124" cy="48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165075" cy="68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4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https://github.com/methylDragon/ros-sensor-fusion-tutorial/blob/master/01%20-%</a:t>
            </a:r>
            <a:r>
              <a:rPr lang="en-US" dirty="0" smtClean="0">
                <a:hlinkClick r:id="rId2"/>
              </a:rPr>
              <a:t>20ROS%20and%20Sensor%20Fusion%20Tutorial.md</a:t>
            </a:r>
            <a:endParaRPr lang="en-US" dirty="0" smtClean="0"/>
          </a:p>
          <a:p>
            <a:r>
              <a:rPr lang="en-US" dirty="0" err="1" smtClean="0"/>
              <a:t>Ekf_localization_Node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http://docs.ros.org/jade/api/robot_localization/html/configuring_robot_localization.html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 105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docs.ros.org/melodic/api/robot_localization/html/index.html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quaternion</a:t>
            </a:r>
          </a:p>
          <a:p>
            <a:r>
              <a:rPr lang="en-US" dirty="0">
                <a:hlinkClick r:id="rId5"/>
              </a:rPr>
              <a:t>http://wiki.ros.org/navigation/Tutorials/RobotSetup/Odom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robot_localization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0535" y="1690688"/>
            <a:ext cx="11830930" cy="2246769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robot_localization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state estimation nodes, each of which is an implementation of a nonlinear state estimator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robots moving in 3D space. It contains two state estimation nodes,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ekf_localization_node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ukf_localization_node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addition,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robot_localization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navsat_transform_node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aids in the integration of GPS data.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535" y="4192563"/>
            <a:ext cx="126304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state estimation nodes track the 15-dimensional state of the vehicle: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X,Y,Z,roll,pitch,yaw,X˙,Y˙,Z˙,roll˙,pitch˙,yaw˙,X¨,Y¨,Z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¨)(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X,Y,Z,roll,pitch,yaw,X˙,Y˙,Z˙,roll˙,pitch˙,yaw˙,X¨,Y¨,Z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¨).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3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4" y="204716"/>
            <a:ext cx="10515600" cy="789936"/>
          </a:xfrm>
        </p:spPr>
        <p:txBody>
          <a:bodyPr/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4" y="1187355"/>
            <a:ext cx="10911386" cy="49896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So, remember we have the </a:t>
            </a:r>
            <a:r>
              <a:rPr lang="en-US" b="1" dirty="0"/>
              <a:t>map</a:t>
            </a:r>
            <a:r>
              <a:rPr lang="en-US" dirty="0"/>
              <a:t>, </a:t>
            </a:r>
            <a:r>
              <a:rPr lang="en-US" b="1" dirty="0" err="1"/>
              <a:t>odom</a:t>
            </a:r>
            <a:r>
              <a:rPr lang="en-US" dirty="0"/>
              <a:t>, and </a:t>
            </a:r>
            <a:r>
              <a:rPr lang="en-US" b="1" dirty="0" err="1"/>
              <a:t>base_link</a:t>
            </a:r>
            <a:r>
              <a:rPr lang="en-US" dirty="0"/>
              <a:t> frames to keep track of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There are two transforms:</a:t>
            </a:r>
            <a:endParaRPr lang="en-US" dirty="0"/>
          </a:p>
          <a:p>
            <a:r>
              <a:rPr lang="en-US" dirty="0"/>
              <a:t>map -&gt; </a:t>
            </a:r>
            <a:r>
              <a:rPr lang="en-US" dirty="0" err="1"/>
              <a:t>odom</a:t>
            </a:r>
            <a:endParaRPr lang="en-US" dirty="0"/>
          </a:p>
          <a:p>
            <a:pPr lvl="1"/>
            <a:r>
              <a:rPr lang="en-US" b="1" dirty="0"/>
              <a:t>Accounts for the robot's global pose</a:t>
            </a:r>
            <a:endParaRPr lang="en-US" dirty="0"/>
          </a:p>
          <a:p>
            <a:pPr lvl="1"/>
            <a:r>
              <a:rPr lang="en-US" dirty="0"/>
              <a:t>Tracks the offset needed to compensate for overall sensor drift as the robot drives around, allowing the robot to more robustly create global path plans</a:t>
            </a:r>
          </a:p>
          <a:p>
            <a:pPr lvl="1"/>
            <a:r>
              <a:rPr lang="en-US" dirty="0"/>
              <a:t>Is </a:t>
            </a:r>
            <a:r>
              <a:rPr lang="en-US" b="1" dirty="0"/>
              <a:t>discontinuous</a:t>
            </a:r>
            <a:r>
              <a:rPr lang="en-US" dirty="0"/>
              <a:t> (jumps around)</a:t>
            </a:r>
          </a:p>
          <a:p>
            <a:pPr lvl="1"/>
            <a:r>
              <a:rPr lang="en-US" dirty="0"/>
              <a:t>Is published by the </a:t>
            </a:r>
            <a:r>
              <a:rPr lang="en-US" b="1" dirty="0"/>
              <a:t>AMCL node</a:t>
            </a:r>
            <a:r>
              <a:rPr lang="en-US" dirty="0"/>
              <a:t> (or any other global pose estimators!)</a:t>
            </a:r>
          </a:p>
          <a:p>
            <a:r>
              <a:rPr lang="en-US" dirty="0" err="1"/>
              <a:t>odom</a:t>
            </a:r>
            <a:r>
              <a:rPr lang="en-US" dirty="0"/>
              <a:t> -&gt; </a:t>
            </a:r>
            <a:r>
              <a:rPr lang="en-US" dirty="0" err="1"/>
              <a:t>base_link</a:t>
            </a:r>
            <a:endParaRPr lang="en-US" dirty="0"/>
          </a:p>
          <a:p>
            <a:pPr lvl="1"/>
            <a:r>
              <a:rPr lang="en-US" b="1" dirty="0"/>
              <a:t>Accounts for the robot's local pose</a:t>
            </a:r>
            <a:endParaRPr lang="en-US" dirty="0"/>
          </a:p>
          <a:p>
            <a:pPr lvl="1"/>
            <a:r>
              <a:rPr lang="en-US" dirty="0"/>
              <a:t>Is best for local obstacle avoidance</a:t>
            </a:r>
          </a:p>
          <a:p>
            <a:pPr lvl="1"/>
            <a:r>
              <a:rPr lang="en-US" dirty="0"/>
              <a:t>Is </a:t>
            </a:r>
            <a:r>
              <a:rPr lang="en-US" b="1" dirty="0"/>
              <a:t>continuous</a:t>
            </a:r>
            <a:r>
              <a:rPr lang="en-US" dirty="0"/>
              <a:t>, but drifts over time due to sensor drift</a:t>
            </a:r>
          </a:p>
          <a:p>
            <a:pPr lvl="1"/>
            <a:r>
              <a:rPr lang="en-US" dirty="0"/>
              <a:t>Is published by the </a:t>
            </a:r>
            <a:r>
              <a:rPr lang="en-US" b="1" dirty="0" err="1"/>
              <a:t>odometry</a:t>
            </a:r>
            <a:r>
              <a:rPr lang="en-US" b="1" dirty="0"/>
              <a:t> node</a:t>
            </a:r>
            <a:r>
              <a:rPr lang="en-US" dirty="0"/>
              <a:t> (which should be taking into account encoders, IMUs and other sensors like laser scan matching nodes, etc.)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17" y="5349922"/>
            <a:ext cx="7013423" cy="13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types used in </a:t>
            </a:r>
            <a:r>
              <a:rPr lang="en-US" dirty="0" err="1" smtClean="0"/>
              <a:t>robot_localization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nav_msgs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Odometry</a:t>
            </a:r>
            <a:endParaRPr lang="en-US" dirty="0"/>
          </a:p>
          <a:p>
            <a:pPr lvl="1"/>
            <a:r>
              <a:rPr lang="en-US" dirty="0"/>
              <a:t>Position, Orientation, and Velocity</a:t>
            </a:r>
          </a:p>
          <a:p>
            <a:r>
              <a:rPr lang="en-US" dirty="0" err="1">
                <a:hlinkClick r:id="rId3"/>
              </a:rPr>
              <a:t>geometry_msgs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PoseWithCovarianceStamped</a:t>
            </a:r>
            <a:endParaRPr lang="en-US" dirty="0"/>
          </a:p>
          <a:p>
            <a:pPr lvl="1"/>
            <a:r>
              <a:rPr lang="en-US" dirty="0"/>
              <a:t>Position and Orientation</a:t>
            </a:r>
          </a:p>
          <a:p>
            <a:r>
              <a:rPr lang="en-US" dirty="0" err="1">
                <a:hlinkClick r:id="rId4"/>
              </a:rPr>
              <a:t>geometry_msgs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TwistWithCovarianceStamped</a:t>
            </a:r>
            <a:endParaRPr lang="en-US" dirty="0"/>
          </a:p>
          <a:p>
            <a:pPr lvl="1"/>
            <a:r>
              <a:rPr lang="en-US" dirty="0"/>
              <a:t>Velocity</a:t>
            </a:r>
          </a:p>
          <a:p>
            <a:r>
              <a:rPr lang="en-US" dirty="0" err="1">
                <a:hlinkClick r:id="rId5"/>
              </a:rPr>
              <a:t>sensor_msgs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Imu</a:t>
            </a:r>
            <a:endParaRPr lang="en-US" dirty="0"/>
          </a:p>
          <a:p>
            <a:pPr lvl="1"/>
            <a:r>
              <a:rPr lang="en-US" dirty="0"/>
              <a:t>Angular Velocity and Linear Acceleration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9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" y="200099"/>
            <a:ext cx="10256520" cy="6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Odom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" y="877913"/>
            <a:ext cx="4680660" cy="2314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3191946"/>
            <a:ext cx="8191294" cy="236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2" y="5556737"/>
            <a:ext cx="3845354" cy="9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2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avsat_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2" y="0"/>
            <a:ext cx="9153525" cy="66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Navsat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navsat_transform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11782432" cy="321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60409"/>
            <a:ext cx="10515600" cy="808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navsat</a:t>
            </a:r>
            <a:r>
              <a:rPr lang="en-US" dirty="0" smtClean="0"/>
              <a:t> transform </a:t>
            </a:r>
            <a:r>
              <a:rPr lang="en-US" dirty="0" err="1" smtClean="0"/>
              <a:t>node:</a:t>
            </a:r>
            <a:r>
              <a:rPr lang="en-US" dirty="0" err="1"/>
              <a:t>Required</a:t>
            </a:r>
            <a:r>
              <a:rPr lang="en-US" dirty="0"/>
              <a:t> </a:t>
            </a:r>
            <a:r>
              <a:rPr lang="en-US" dirty="0" smtClean="0"/>
              <a:t>Inputs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994" y="696036"/>
            <a:ext cx="11184340" cy="409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wait_for_datum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: true, we get an </a:t>
            </a: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odom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-&gt;</a:t>
            </a: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utm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 transform.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wait_for_datum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: false, we get a map-&gt;</a:t>
            </a:r>
            <a:r>
              <a:rPr lang="en-US" dirty="0" err="1">
                <a:solidFill>
                  <a:srgbClr val="4B4B4B"/>
                </a:solidFill>
                <a:latin typeface="Arial" panose="020B0604020202020204" pitchFamily="34" charset="0"/>
              </a:rPr>
              <a:t>utm</a:t>
            </a:r>
            <a:r>
              <a:rPr lang="en-US" dirty="0">
                <a:solidFill>
                  <a:srgbClr val="4B4B4B"/>
                </a:solidFill>
                <a:latin typeface="Arial" panose="020B0604020202020204" pitchFamily="34" charset="0"/>
              </a:rPr>
              <a:t> transform</a:t>
            </a:r>
            <a:r>
              <a:rPr lang="en-US" dirty="0" smtClean="0">
                <a:solidFill>
                  <a:srgbClr val="4B4B4B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B4B4B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B4B4B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B4B4B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B4B4B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B4B4B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B4B4B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0" y="1689976"/>
            <a:ext cx="10856227" cy="475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0" y="125199"/>
            <a:ext cx="10384809" cy="735345"/>
          </a:xfrm>
        </p:spPr>
        <p:txBody>
          <a:bodyPr/>
          <a:lstStyle/>
          <a:p>
            <a:r>
              <a:rPr lang="en-US" dirty="0" smtClean="0"/>
              <a:t>Required inputs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Fig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91" y="2913515"/>
            <a:ext cx="4830170" cy="353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0" y="1209533"/>
            <a:ext cx="7248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157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Times New Roman</vt:lpstr>
      <vt:lpstr>Office Theme</vt:lpstr>
      <vt:lpstr>Session Ten Robot Localization Package</vt:lpstr>
      <vt:lpstr>What’s robot_localization package</vt:lpstr>
      <vt:lpstr>frames</vt:lpstr>
      <vt:lpstr>Message types used in robot_localization</vt:lpstr>
      <vt:lpstr>Odom config</vt:lpstr>
      <vt:lpstr>PowerPoint Presentation</vt:lpstr>
      <vt:lpstr>Navsat transform</vt:lpstr>
      <vt:lpstr>navsat transform node:Required Inputs </vt:lpstr>
      <vt:lpstr>Required inputs cont’</vt:lpstr>
      <vt:lpstr>How it works</vt:lpstr>
      <vt:lpstr>Notes on fusing GPS</vt:lpstr>
      <vt:lpstr>Launch file</vt:lpstr>
      <vt:lpstr>Launch file for navsat_transform_node</vt:lpstr>
      <vt:lpstr>Noise Covariance Matrix</vt:lpstr>
      <vt:lpstr>Configuration parameters</vt:lpstr>
      <vt:lpstr>Config example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Ten Robot Localization Package</dc:title>
  <dc:creator>Mohamed</dc:creator>
  <cp:lastModifiedBy>Mohamed</cp:lastModifiedBy>
  <cp:revision>51</cp:revision>
  <dcterms:created xsi:type="dcterms:W3CDTF">2020-06-23T11:21:45Z</dcterms:created>
  <dcterms:modified xsi:type="dcterms:W3CDTF">2020-06-24T03:26:43Z</dcterms:modified>
</cp:coreProperties>
</file>