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21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342D-5E68-4BE3-BCD1-A37596E2566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92C0-CCC8-483A-9CC2-C5FFD6AD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6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342D-5E68-4BE3-BCD1-A37596E2566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92C0-CCC8-483A-9CC2-C5FFD6AD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6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342D-5E68-4BE3-BCD1-A37596E2566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92C0-CCC8-483A-9CC2-C5FFD6AD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2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342D-5E68-4BE3-BCD1-A37596E2566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92C0-CCC8-483A-9CC2-C5FFD6AD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5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342D-5E68-4BE3-BCD1-A37596E2566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92C0-CCC8-483A-9CC2-C5FFD6AD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3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342D-5E68-4BE3-BCD1-A37596E2566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92C0-CCC8-483A-9CC2-C5FFD6AD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6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342D-5E68-4BE3-BCD1-A37596E2566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92C0-CCC8-483A-9CC2-C5FFD6AD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8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342D-5E68-4BE3-BCD1-A37596E2566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92C0-CCC8-483A-9CC2-C5FFD6AD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7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342D-5E68-4BE3-BCD1-A37596E2566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92C0-CCC8-483A-9CC2-C5FFD6AD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342D-5E68-4BE3-BCD1-A37596E2566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92C0-CCC8-483A-9CC2-C5FFD6AD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5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342D-5E68-4BE3-BCD1-A37596E2566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92C0-CCC8-483A-9CC2-C5FFD6AD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2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4342D-5E68-4BE3-BCD1-A37596E2566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592C0-CCC8-483A-9CC2-C5FFD6AD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7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Mohamed Saied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46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613"/>
          </a:xfrm>
        </p:spPr>
        <p:txBody>
          <a:bodyPr/>
          <a:lstStyle/>
          <a:p>
            <a:r>
              <a:rPr lang="en-US" dirty="0" smtClean="0"/>
              <a:t>Status register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97" y="1328738"/>
            <a:ext cx="9472085" cy="534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34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797" y="272955"/>
            <a:ext cx="10330218" cy="830879"/>
          </a:xfrm>
        </p:spPr>
        <p:txBody>
          <a:bodyPr/>
          <a:lstStyle/>
          <a:p>
            <a:r>
              <a:rPr lang="en-US" dirty="0" smtClean="0"/>
              <a:t>Control register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403" y="1716442"/>
            <a:ext cx="3160594" cy="4351338"/>
          </a:xfrm>
        </p:spPr>
        <p:txBody>
          <a:bodyPr/>
          <a:lstStyle/>
          <a:p>
            <a:r>
              <a:rPr lang="en-US" dirty="0" smtClean="0"/>
              <a:t>When CNTL register is accessed to be written, registers from 02H to 09H are initialized.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009" y="1301787"/>
            <a:ext cx="9271805" cy="518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85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register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62" y="1825625"/>
            <a:ext cx="79057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48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03" y="243243"/>
            <a:ext cx="10515600" cy="885470"/>
          </a:xfrm>
        </p:spPr>
        <p:txBody>
          <a:bodyPr/>
          <a:lstStyle/>
          <a:p>
            <a:r>
              <a:rPr lang="en-US" dirty="0" smtClean="0"/>
              <a:t>Sensitivity adjust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21" y="1128713"/>
            <a:ext cx="9329453" cy="565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7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 pitch and yaw</a:t>
            </a:r>
            <a:endParaRPr lang="en-US" dirty="0"/>
          </a:p>
        </p:txBody>
      </p:sp>
      <p:pic>
        <p:nvPicPr>
          <p:cNvPr id="1026" name="Picture 2" descr="yz and pitch, roll and yaw systems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948" y="1199369"/>
            <a:ext cx="1910852" cy="168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asuring Kinect Joint Rotations | LightBuz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748" y="210475"/>
            <a:ext cx="8817512" cy="629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68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 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815" y="1690688"/>
            <a:ext cx="10515600" cy="4351338"/>
          </a:xfrm>
        </p:spPr>
        <p:txBody>
          <a:bodyPr/>
          <a:lstStyle/>
          <a:p>
            <a:pPr lvl="0"/>
            <a:r>
              <a:rPr lang="en-US" dirty="0">
                <a:solidFill>
                  <a:srgbClr val="242729"/>
                </a:solidFill>
                <a:latin typeface="Consolas" panose="020B0609020204030204" pitchFamily="49" charset="0"/>
              </a:rPr>
              <a:t>yaw = atan2(</a:t>
            </a:r>
            <a:r>
              <a:rPr lang="en-US" dirty="0" err="1">
                <a:solidFill>
                  <a:srgbClr val="242729"/>
                </a:solidFill>
                <a:latin typeface="Consolas" panose="020B0609020204030204" pitchFamily="49" charset="0"/>
              </a:rPr>
              <a:t>Ax,Ay</a:t>
            </a:r>
            <a:r>
              <a:rPr lang="en-US" dirty="0">
                <a:solidFill>
                  <a:srgbClr val="242729"/>
                </a:solidFill>
                <a:latin typeface="Consolas" panose="020B0609020204030204" pitchFamily="49" charset="0"/>
              </a:rPr>
              <a:t>) * RAD_TO_DEG</a:t>
            </a:r>
            <a:r>
              <a:rPr lang="en-US" dirty="0" smtClean="0">
                <a:solidFill>
                  <a:srgbClr val="242729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2400" b="1" dirty="0"/>
              <a:t>bearing</a:t>
            </a:r>
            <a:r>
              <a:rPr lang="en-US" sz="2400" dirty="0"/>
              <a:t> is the horizontal angle between the </a:t>
            </a:r>
            <a:r>
              <a:rPr lang="en-US" sz="2400" dirty="0" smtClean="0"/>
              <a:t>direction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/>
              <a:t>of an object and another object,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or </a:t>
            </a:r>
            <a:r>
              <a:rPr lang="en-US" sz="2400" dirty="0"/>
              <a:t>between it and that of true north.</a:t>
            </a:r>
            <a:r>
              <a:rPr lang="en-US" sz="2400" dirty="0" smtClean="0"/>
              <a:t> </a:t>
            </a:r>
            <a:endParaRPr lang="en-US" sz="2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2051" name="Picture 3" descr="Bearing between 2 points]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929" y="782115"/>
            <a:ext cx="4624851" cy="558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72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343" y="1825625"/>
            <a:ext cx="62873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7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73" y="109182"/>
            <a:ext cx="10316570" cy="858175"/>
          </a:xfrm>
        </p:spPr>
        <p:txBody>
          <a:bodyPr/>
          <a:lstStyle/>
          <a:p>
            <a:r>
              <a:rPr lang="en-US" dirty="0" smtClean="0"/>
              <a:t>Compass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3" y="895943"/>
            <a:ext cx="8098047" cy="556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3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07" y="267523"/>
            <a:ext cx="10275627" cy="6807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37" y="1239714"/>
            <a:ext cx="8336650" cy="55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7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3724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72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60" y="1472323"/>
            <a:ext cx="10513567" cy="484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53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11" y="1690688"/>
            <a:ext cx="11044115" cy="471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3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54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Compass</vt:lpstr>
      <vt:lpstr>Roll pitch and yaw</vt:lpstr>
      <vt:lpstr>Heading Angle</vt:lpstr>
      <vt:lpstr>Directions</vt:lpstr>
      <vt:lpstr>Compass</vt:lpstr>
      <vt:lpstr>Registers</vt:lpstr>
      <vt:lpstr>Status Register</vt:lpstr>
      <vt:lpstr>Data Measurement</vt:lpstr>
      <vt:lpstr>Measurement format</vt:lpstr>
      <vt:lpstr>Status register 2</vt:lpstr>
      <vt:lpstr>Control register 1</vt:lpstr>
      <vt:lpstr>Control register 2</vt:lpstr>
      <vt:lpstr>Sensitivity adjust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</dc:creator>
  <cp:lastModifiedBy>Mohamed</cp:lastModifiedBy>
  <cp:revision>21</cp:revision>
  <dcterms:created xsi:type="dcterms:W3CDTF">2020-06-17T19:56:22Z</dcterms:created>
  <dcterms:modified xsi:type="dcterms:W3CDTF">2020-06-18T07:11:54Z</dcterms:modified>
</cp:coreProperties>
</file>