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54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97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2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4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24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8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1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0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EC74-E219-4D11-9560-B47DF41669F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3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0F0F-7A42-A6D9-7A91-03FD884D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1157681"/>
            <a:ext cx="11190912" cy="1585519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Data Warehousing With IBM Cloud Db2 Warehouse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721DF-FA3E-C666-57FB-F7DABB56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12" y="3429000"/>
            <a:ext cx="3322039" cy="28270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K.Mohamed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shafiq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.Lokesh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T.Kathiravan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P.Sachin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prabhu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.Surya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prakash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1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40BC-FD97-0A44-B5E8-9698B637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99" y="164377"/>
            <a:ext cx="10888401" cy="31481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1. Data Warehouse Structure  </a:t>
            </a: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endParaRPr lang="en-IN"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989F2-9B70-FC8C-8EE0-B7A218A2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2308286"/>
            <a:ext cx="9752381" cy="35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23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415F9-53AD-126A-FF10-77F1353B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1" y="981352"/>
            <a:ext cx="6828640" cy="385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latin typeface="Aptos" panose="020B0004020202020204" pitchFamily="34" charset="0"/>
              </a:rPr>
              <a:t>2. Data Integration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F750-F451-51DA-9B45-4272BDFE6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66" y="2218993"/>
            <a:ext cx="5985814" cy="3422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21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EAB6-21D8-C059-AA7B-512BD8FA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ptos" panose="020B0004020202020204" pitchFamily="34" charset="0"/>
              </a:rPr>
              <a:t>3. ETL Processes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0C6B5B-0820-D435-D3D8-BB4296B1D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21" y="2249488"/>
            <a:ext cx="6999383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1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BC41-4291-FAD5-2BFE-875109AE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ptos" panose="020B0004020202020204" pitchFamily="34" charset="0"/>
              </a:rPr>
              <a:t>4. Data Exploration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E2D7F-494A-45AE-3073-21040ED01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07" y="2283044"/>
            <a:ext cx="6439476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296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AB9-712B-018B-0996-7C1BABF9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5. Actionable Insights </a:t>
            </a:r>
            <a:endParaRPr lang="en-IN" sz="4000" dirty="0">
              <a:latin typeface="Aptos" panose="020B00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AA7C8A-F4A1-9CE1-5EA4-9F7C4AF32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5" y="2249488"/>
            <a:ext cx="8971815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349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51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Data Warehousing With IBM Cloud Db2 Warehouse</vt:lpstr>
      <vt:lpstr>1. Data Warehouse Structure    </vt:lpstr>
      <vt:lpstr>PowerPoint Presentation</vt:lpstr>
      <vt:lpstr>3. ETL Processes </vt:lpstr>
      <vt:lpstr>4. Data Exploration </vt:lpstr>
      <vt:lpstr>5. Actionable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With IBM Cloud Db2 Warehouse</dc:title>
  <dc:creator>mohamed shafiq</dc:creator>
  <cp:lastModifiedBy>mohamed shafiq</cp:lastModifiedBy>
  <cp:revision>6</cp:revision>
  <dcterms:created xsi:type="dcterms:W3CDTF">2023-09-28T15:44:59Z</dcterms:created>
  <dcterms:modified xsi:type="dcterms:W3CDTF">2023-09-28T17:13:35Z</dcterms:modified>
</cp:coreProperties>
</file>