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3F603-0219-4BA1-8F81-64E28360A543}" v="181" dt="2022-07-01T18:17:34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01/07/2022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01/07/2022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D2CBF-DD1A-49F5-9C28-C03F4D74A285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04A88-B56E-4F55-ADD5-10EE3162DD2B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FFAA7-5064-4488-8B53-10886DEC73FE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201FC-9CBC-4C87-AE60-8563D1DE80CC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36C29-4211-4FAF-B3EB-A82EC47BEFFE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4910E-3833-41B3-AC2C-5793CCE0BBF0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39FFE-31BB-4765-90EC-0F07D802BDFE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E193C-7355-4818-A6F3-CD6C68EF57D0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98390B-FAEC-4B87-A1FC-2864E4992899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B0214-5A56-4176-89DC-7A389F9F9EA3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6B2C1B-701C-4988-A67D-13495027ABCC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0443D866-83F1-47B2-9EB7-665ED132AFB8}" type="datetime1">
              <a:rPr lang="en-GB" noProof="0" smtClean="0"/>
              <a:t>01/07/2022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Fundamentals concepts of</a:t>
            </a:r>
            <a:endParaRPr lang="en-US" dirty="0"/>
          </a:p>
          <a:p>
            <a:r>
              <a:rPr lang="en-GB" dirty="0">
                <a:ea typeface="+mj-lt"/>
                <a:cs typeface="+mj-lt"/>
              </a:rPr>
              <a:t>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5EAC-C7AC-DED8-409A-4089FC7A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18585"/>
            <a:ext cx="7958331" cy="631531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what is the </a:t>
            </a:r>
            <a:r>
              <a:rPr lang="en-GB" dirty="0" err="1">
                <a:ea typeface="+mj-lt"/>
                <a:cs typeface="+mj-lt"/>
              </a:rPr>
              <a:t>dunder</a:t>
            </a:r>
            <a:r>
              <a:rPr lang="en-GB" dirty="0">
                <a:ea typeface="+mj-lt"/>
                <a:cs typeface="+mj-lt"/>
              </a:rPr>
              <a:t> method?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7DCF-14A0-EF68-EE8E-0703EB4C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883" y="786909"/>
            <a:ext cx="9119256" cy="56224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Dunder method are also called special techniques that are a set of predefined methods in Python that can be used to improve your classes(built in function in </a:t>
            </a:r>
            <a:r>
              <a:rPr lang="en-GB" sz="1800" dirty="0" err="1">
                <a:ea typeface="+mn-lt"/>
                <a:cs typeface="+mn-lt"/>
              </a:rPr>
              <a:t>paython</a:t>
            </a:r>
            <a:r>
              <a:rPr lang="en-GB" sz="1800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 Because they begin and conclude with double underscores, such as __</a:t>
            </a:r>
            <a:r>
              <a:rPr lang="en-GB" sz="1800" dirty="0" err="1">
                <a:ea typeface="+mn-lt"/>
                <a:cs typeface="+mn-lt"/>
              </a:rPr>
              <a:t>init</a:t>
            </a:r>
            <a:r>
              <a:rPr lang="en-GB" sz="1800" dirty="0">
                <a:ea typeface="+mn-lt"/>
                <a:cs typeface="+mn-lt"/>
              </a:rPr>
              <a:t>__ or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 __str__, they are easily identifiable. </a:t>
            </a:r>
            <a:endParaRPr lang="en-GB" sz="1800" dirty="0">
              <a:cs typeface="Arial"/>
            </a:endParaRP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In Python are sometimes known as “magic methods:</a:t>
            </a:r>
            <a:endParaRPr lang="en-GB" sz="1800" dirty="0">
              <a:cs typeface="Arial"/>
            </a:endParaRPr>
          </a:p>
          <a:p>
            <a:pPr marL="0" indent="0">
              <a:buNone/>
            </a:pPr>
            <a:endParaRPr lang="en-GB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Dunder methods are extremely strong Python intrinsic methods that can be used to</a:t>
            </a:r>
            <a:endParaRPr lang="en-GB" sz="1800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 develop complex classes instead of using a  more steps in </a:t>
            </a:r>
            <a:r>
              <a:rPr lang="en-GB" sz="1800" dirty="0" err="1">
                <a:ea typeface="+mn-lt"/>
                <a:cs typeface="+mn-lt"/>
              </a:rPr>
              <a:t>funcions</a:t>
            </a:r>
            <a:r>
              <a:rPr lang="en-GB" sz="1800" dirty="0">
                <a:ea typeface="+mn-lt"/>
                <a:cs typeface="+mn-lt"/>
              </a:rPr>
              <a:t> and For intrinsic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 methods like abs(), </a:t>
            </a:r>
            <a:r>
              <a:rPr lang="en-GB" sz="1800" dirty="0" err="1">
                <a:ea typeface="+mn-lt"/>
                <a:cs typeface="+mn-lt"/>
              </a:rPr>
              <a:t>len</a:t>
            </a:r>
            <a:r>
              <a:rPr lang="en-GB" sz="1800" dirty="0">
                <a:ea typeface="+mn-lt"/>
                <a:cs typeface="+mn-lt"/>
              </a:rPr>
              <a:t>(), sorted(), and many others, Python allows you to implement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 your custom objects All you have to do now is add some unique methods to your class (</a:t>
            </a:r>
            <a:r>
              <a:rPr lang="en-GB" sz="1800" dirty="0" err="1">
                <a:ea typeface="+mn-lt"/>
                <a:cs typeface="+mn-lt"/>
              </a:rPr>
              <a:t>dunder</a:t>
            </a:r>
            <a:r>
              <a:rPr lang="en-GB" sz="1800" dirty="0">
                <a:ea typeface="+mn-lt"/>
                <a:cs typeface="+mn-lt"/>
              </a:rPr>
              <a:t> methods).</a:t>
            </a:r>
            <a:endParaRPr lang="en-GB" sz="1800">
              <a:cs typeface="Arial"/>
            </a:endParaRPr>
          </a:p>
          <a:p>
            <a:pPr marL="344170" indent="-344170"/>
            <a:endParaRPr lang="en-GB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78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6361-911F-CA1F-3560-F04E3BA1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924"/>
            <a:ext cx="7958331" cy="1077229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Encapsulation in Python: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FF23-0403-E0E8-4B59-54579CE7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505" y="1016946"/>
            <a:ext cx="9133634" cy="5838129"/>
          </a:xfrm>
        </p:spPr>
        <p:txBody>
          <a:bodyPr>
            <a:normAutofit/>
          </a:bodyPr>
          <a:lstStyle/>
          <a:p>
            <a:pPr marL="344170" indent="-344170"/>
            <a:r>
              <a:rPr lang="en-GB" dirty="0">
                <a:ea typeface="+mn-lt"/>
                <a:cs typeface="+mn-lt"/>
              </a:rPr>
              <a:t>Encapsulation is one of the fundamental concepts in object-oriented programming (OOP).</a:t>
            </a:r>
            <a:endParaRPr lang="en-GB" dirty="0">
              <a:cs typeface="Arial" panose="020B0604020202020204"/>
            </a:endParaRPr>
          </a:p>
          <a:p>
            <a:pPr marL="344170" indent="-344170"/>
            <a:r>
              <a:rPr lang="en-GB" dirty="0">
                <a:ea typeface="+mn-lt"/>
                <a:cs typeface="+mn-lt"/>
              </a:rPr>
              <a:t>It describes the idea of wrapping data and the methods that work on data within one unit.</a:t>
            </a:r>
            <a:endParaRPr lang="en-GB" dirty="0"/>
          </a:p>
          <a:p>
            <a:pPr marL="344170" indent="-344170"/>
            <a:r>
              <a:rPr lang="en-GB" dirty="0">
                <a:ea typeface="+mn-lt"/>
                <a:cs typeface="+mn-lt"/>
              </a:rPr>
              <a:t>This puts restrictions on accessing variables and methods directly and can prevent the accidental modification of data.</a:t>
            </a:r>
            <a:endParaRPr lang="en-GB" dirty="0"/>
          </a:p>
          <a:p>
            <a:pPr marL="344170" indent="-344170"/>
            <a:r>
              <a:rPr lang="en-GB" dirty="0">
                <a:ea typeface="+mn-lt"/>
                <a:cs typeface="+mn-lt"/>
              </a:rPr>
              <a:t>To prevent accidental change, an object’s variable can only be changed by an object’s method. </a:t>
            </a:r>
            <a:endParaRPr lang="en-GB"/>
          </a:p>
          <a:p>
            <a:pPr marL="344170" indent="-344170"/>
            <a:r>
              <a:rPr lang="en-GB" dirty="0">
                <a:ea typeface="+mn-lt"/>
                <a:cs typeface="+mn-lt"/>
              </a:rPr>
              <a:t>Those types of variables are known as private variables.</a:t>
            </a:r>
            <a:endParaRPr lang="en-GB" dirty="0"/>
          </a:p>
          <a:p>
            <a:pPr marL="344170" indent="-344170"/>
            <a:r>
              <a:rPr lang="en-GB" dirty="0">
                <a:ea typeface="+mn-lt"/>
                <a:cs typeface="+mn-lt"/>
              </a:rPr>
              <a:t>A class is an example of encapsulation as it encapsulates all the data that is member functions, variables, etc.</a:t>
            </a:r>
            <a:endParaRPr lang="en-GB" dirty="0"/>
          </a:p>
          <a:p>
            <a:pPr marL="344170" indent="-344170"/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8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BEA3-E200-0178-AE45-104608EB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9188"/>
            <a:ext cx="7958331" cy="1077229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What is Abstraction in Python?</a:t>
            </a:r>
            <a:endParaRPr lang="en-US" dirty="0"/>
          </a:p>
          <a:p>
            <a:endParaRPr lang="en-GB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FD03-9B6F-13C0-5547-F206BDB20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826" y="1002569"/>
            <a:ext cx="9464313" cy="5651224"/>
          </a:xfrm>
        </p:spPr>
        <p:txBody>
          <a:bodyPr>
            <a:normAutofit/>
          </a:bodyPr>
          <a:lstStyle/>
          <a:p>
            <a:pPr marL="344170" indent="-344170"/>
            <a:r>
              <a:rPr lang="en-GB" dirty="0">
                <a:ea typeface="+mn-lt"/>
                <a:cs typeface="+mn-lt"/>
              </a:rPr>
              <a:t>Abstraction in python is defined as a process of handling complexity by hiding unnecessary information from the user. This is one of the core concepts of object-oriented programming (OOP) languages. That enables the user to implement even more complex logic on top of the provided abstraction without understanding or even thinking about all the hidden background/back-end complexity.</a:t>
            </a:r>
            <a:endParaRPr lang="en-GB">
              <a:cs typeface="Arial" panose="020B0604020202020204"/>
            </a:endParaRPr>
          </a:p>
          <a:p>
            <a:pPr marL="344170" indent="-344170"/>
            <a:r>
              <a:rPr lang="en-GB" dirty="0">
                <a:ea typeface="+mn-lt"/>
                <a:cs typeface="+mn-lt"/>
              </a:rPr>
              <a:t>That’s a very generic core topic Importance:                  </a:t>
            </a:r>
            <a:endParaRPr lang="en-GB" dirty="0"/>
          </a:p>
          <a:p>
            <a:pPr marL="344170" indent="-344170"/>
            <a:r>
              <a:rPr lang="en-GB" dirty="0">
                <a:ea typeface="+mn-lt"/>
                <a:cs typeface="+mn-lt"/>
              </a:rPr>
              <a:t>Abstraction provides a programmer to hide all the irrelevant data/process of an application in order to reduce complexity and increase the efficiency of the program.</a:t>
            </a:r>
            <a:endParaRPr lang="en-GB" dirty="0"/>
          </a:p>
          <a:p>
            <a:pPr marL="344170" indent="-344170"/>
            <a:r>
              <a:rPr lang="en-GB" dirty="0">
                <a:ea typeface="+mn-lt"/>
                <a:cs typeface="+mn-lt"/>
              </a:rPr>
              <a:t>Now, we can start learning how we can achieve abstraction using the Python program.</a:t>
            </a:r>
            <a:endParaRPr lang="en-GB" dirty="0"/>
          </a:p>
          <a:p>
            <a:pPr marL="344170" indent="-344170"/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23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B6FF-7AF7-3472-9170-902CFAFF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02" y="60433"/>
            <a:ext cx="7958331" cy="1077229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What is Python *</a:t>
            </a:r>
            <a:r>
              <a:rPr lang="en-GB" dirty="0" err="1">
                <a:ea typeface="+mj-lt"/>
                <a:cs typeface="+mj-lt"/>
              </a:rPr>
              <a:t>args</a:t>
            </a:r>
            <a:r>
              <a:rPr lang="en-GB" dirty="0">
                <a:ea typeface="+mj-lt"/>
                <a:cs typeface="+mj-lt"/>
              </a:rPr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7EEE-C357-EC6E-23C0-535C1D2F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826" y="1045701"/>
            <a:ext cx="10168803" cy="5751865"/>
          </a:xfrm>
        </p:spPr>
        <p:txBody>
          <a:bodyPr>
            <a:normAutofit/>
          </a:bodyPr>
          <a:lstStyle/>
          <a:p>
            <a:pPr marL="344170" indent="-344170"/>
            <a:r>
              <a:rPr lang="en-GB" dirty="0">
                <a:ea typeface="+mn-lt"/>
                <a:cs typeface="+mn-lt"/>
              </a:rPr>
              <a:t>To pass a variable number of arguments to a function in Python, use the special syntax *</a:t>
            </a:r>
            <a:r>
              <a:rPr lang="en-GB" dirty="0" err="1">
                <a:ea typeface="+mn-lt"/>
                <a:cs typeface="+mn-lt"/>
              </a:rPr>
              <a:t>args</a:t>
            </a:r>
            <a:r>
              <a:rPr lang="en-GB" dirty="0">
                <a:ea typeface="+mn-lt"/>
                <a:cs typeface="+mn-lt"/>
              </a:rPr>
              <a:t> in the function specification. It is used to pass a variable-length, keyword-free argument list. By convention, the sign * is frequently used with the word </a:t>
            </a:r>
            <a:r>
              <a:rPr lang="en-GB" dirty="0" err="1">
                <a:ea typeface="+mn-lt"/>
                <a:cs typeface="+mn-lt"/>
              </a:rPr>
              <a:t>args</a:t>
            </a:r>
            <a:r>
              <a:rPr lang="en-GB" dirty="0">
                <a:ea typeface="+mn-lt"/>
                <a:cs typeface="+mn-lt"/>
              </a:rPr>
              <a:t> in the syntax for taking in a variable number of arguments. You can accept additional arguments using *</a:t>
            </a:r>
            <a:r>
              <a:rPr lang="en-GB" dirty="0" err="1">
                <a:ea typeface="+mn-lt"/>
                <a:cs typeface="+mn-lt"/>
              </a:rPr>
              <a:t>args</a:t>
            </a:r>
            <a:r>
              <a:rPr lang="en-GB" dirty="0">
                <a:ea typeface="+mn-lt"/>
                <a:cs typeface="+mn-lt"/>
              </a:rPr>
              <a:t> than the number of formal arguments you previously defined. Any number of additional arguments can be added to your current formal parameters using *</a:t>
            </a:r>
            <a:r>
              <a:rPr lang="en-GB" dirty="0" err="1">
                <a:ea typeface="+mn-lt"/>
                <a:cs typeface="+mn-lt"/>
              </a:rPr>
              <a:t>args</a:t>
            </a:r>
            <a:r>
              <a:rPr lang="en-GB" dirty="0">
                <a:ea typeface="+mn-lt"/>
                <a:cs typeface="+mn-lt"/>
              </a:rPr>
              <a:t> (including zero extra arguments).</a:t>
            </a:r>
            <a:endParaRPr lang="en-GB" dirty="0">
              <a:cs typeface="Arial" panose="020B0604020202020204"/>
            </a:endParaRPr>
          </a:p>
          <a:p>
            <a:pPr marL="344170" indent="-344170"/>
            <a:r>
              <a:rPr lang="en-GB" dirty="0">
                <a:ea typeface="+mn-lt"/>
                <a:cs typeface="+mn-lt"/>
              </a:rPr>
              <a:t>For example, we want to make a multiply function that takes any number of arguments and is able to multiply them all together. It can be done using *</a:t>
            </a:r>
            <a:r>
              <a:rPr lang="en-GB" dirty="0" err="1">
                <a:ea typeface="+mn-lt"/>
                <a:cs typeface="+mn-lt"/>
              </a:rPr>
              <a:t>args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>
              <a:cs typeface="Arial" panose="020B0604020202020204"/>
            </a:endParaRPr>
          </a:p>
          <a:p>
            <a:pPr marL="344170" indent="-344170"/>
            <a:r>
              <a:rPr lang="en-GB" dirty="0">
                <a:ea typeface="+mn-lt"/>
                <a:cs typeface="+mn-lt"/>
              </a:rPr>
              <a:t>Using the *, the variable that we associate with the * becomes an </a:t>
            </a:r>
            <a:r>
              <a:rPr lang="en-GB" dirty="0" err="1">
                <a:ea typeface="+mn-lt"/>
                <a:cs typeface="+mn-lt"/>
              </a:rPr>
              <a:t>iterable</a:t>
            </a:r>
            <a:r>
              <a:rPr lang="en-GB" dirty="0">
                <a:ea typeface="+mn-lt"/>
                <a:cs typeface="+mn-lt"/>
              </a:rPr>
              <a:t> meaning you can do things like iterate over it,  run some higher-order functions such as map and filter, </a:t>
            </a:r>
            <a:r>
              <a:rPr lang="en-GB" dirty="0" err="1">
                <a:ea typeface="+mn-lt"/>
                <a:cs typeface="+mn-lt"/>
              </a:rPr>
              <a:t>etctected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04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F3DA-FF36-B018-A6AF-9A2C04CD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6056"/>
            <a:ext cx="7958331" cy="1077229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What is Python **</a:t>
            </a:r>
            <a:r>
              <a:rPr lang="en-GB" dirty="0" err="1">
                <a:ea typeface="+mj-lt"/>
                <a:cs typeface="+mj-lt"/>
              </a:rPr>
              <a:t>kwargs</a:t>
            </a:r>
            <a:r>
              <a:rPr lang="en-GB" dirty="0">
                <a:ea typeface="+mj-lt"/>
                <a:cs typeface="+mj-lt"/>
              </a:rPr>
              <a:t>?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9FB0-CEB4-5D42-E862-9B51678A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36" y="959437"/>
            <a:ext cx="9866878" cy="5737488"/>
          </a:xfrm>
        </p:spPr>
        <p:txBody>
          <a:bodyPr/>
          <a:lstStyle/>
          <a:p>
            <a:pPr marL="344170" indent="-344170"/>
            <a:r>
              <a:rPr lang="en-GB" dirty="0">
                <a:ea typeface="+mn-lt"/>
                <a:cs typeface="+mn-lt"/>
              </a:rPr>
              <a:t>The special syntax **</a:t>
            </a:r>
            <a:r>
              <a:rPr lang="en-GB" dirty="0" err="1">
                <a:ea typeface="+mn-lt"/>
                <a:cs typeface="+mn-lt"/>
              </a:rPr>
              <a:t>kwargs</a:t>
            </a:r>
            <a:r>
              <a:rPr lang="en-GB" dirty="0">
                <a:ea typeface="+mn-lt"/>
                <a:cs typeface="+mn-lt"/>
              </a:rPr>
              <a:t> in function definitions in python is used to pass a keyworded, variable-length argument list.   We use the name </a:t>
            </a:r>
            <a:r>
              <a:rPr lang="en-GB" dirty="0" err="1">
                <a:ea typeface="+mn-lt"/>
                <a:cs typeface="+mn-lt"/>
              </a:rPr>
              <a:t>kwargs</a:t>
            </a:r>
            <a:r>
              <a:rPr lang="en-GB" dirty="0">
                <a:ea typeface="+mn-lt"/>
                <a:cs typeface="+mn-lt"/>
              </a:rPr>
              <a:t> with the double star. The reason is that the double star allows us to pass through keyword arguments (and any number of them).</a:t>
            </a:r>
            <a:endParaRPr lang="en-GB" dirty="0">
              <a:cs typeface="Arial" panose="020B0604020202020204"/>
            </a:endParaRPr>
          </a:p>
          <a:p>
            <a:pPr marL="344170" indent="-344170"/>
            <a:r>
              <a:rPr lang="en-GB" dirty="0">
                <a:ea typeface="+mn-lt"/>
                <a:cs typeface="+mn-lt"/>
              </a:rPr>
              <a:t>A keyword argument is where you provide a name to the variable as you pass it into the function.</a:t>
            </a:r>
            <a:endParaRPr lang="en-GB" dirty="0">
              <a:cs typeface="Arial" panose="020B0604020202020204"/>
            </a:endParaRPr>
          </a:p>
          <a:p>
            <a:pPr marL="344170" indent="-344170"/>
            <a:r>
              <a:rPr lang="en-GB" dirty="0">
                <a:ea typeface="+mn-lt"/>
                <a:cs typeface="+mn-lt"/>
              </a:rPr>
              <a:t>One can think of the </a:t>
            </a:r>
            <a:r>
              <a:rPr lang="en-GB" dirty="0" err="1">
                <a:ea typeface="+mn-lt"/>
                <a:cs typeface="+mn-lt"/>
              </a:rPr>
              <a:t>kwargs</a:t>
            </a:r>
            <a:r>
              <a:rPr lang="en-GB" dirty="0">
                <a:ea typeface="+mn-lt"/>
                <a:cs typeface="+mn-lt"/>
              </a:rPr>
              <a:t> as being a dictionary that maps each keyword to the value that we pass alongside it. </a:t>
            </a:r>
            <a:endParaRPr lang="en-GB">
              <a:cs typeface="Arial" panose="020B0604020202020204"/>
            </a:endParaRPr>
          </a:p>
          <a:p>
            <a:pPr marL="344170" indent="-344170"/>
            <a:r>
              <a:rPr lang="en-GB" dirty="0">
                <a:ea typeface="+mn-lt"/>
                <a:cs typeface="+mn-lt"/>
              </a:rPr>
              <a:t>That is why when we iterate over the </a:t>
            </a:r>
            <a:r>
              <a:rPr lang="en-GB" dirty="0" err="1">
                <a:ea typeface="+mn-lt"/>
                <a:cs typeface="+mn-lt"/>
              </a:rPr>
              <a:t>kwargs</a:t>
            </a:r>
            <a:r>
              <a:rPr lang="en-GB" dirty="0">
                <a:ea typeface="+mn-lt"/>
                <a:cs typeface="+mn-lt"/>
              </a:rPr>
              <a:t> there doesn’t seem to be any order in which they were printed out.</a:t>
            </a:r>
            <a:endParaRPr lang="en-GB">
              <a:cs typeface="Arial"/>
            </a:endParaRPr>
          </a:p>
          <a:p>
            <a:pPr marL="344170" indent="-344170"/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595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Fundamentals concepts of OOP</vt:lpstr>
      <vt:lpstr>what is the dunder method?</vt:lpstr>
      <vt:lpstr>Encapsulation in Python:</vt:lpstr>
      <vt:lpstr>What is Abstraction in Python? </vt:lpstr>
      <vt:lpstr>What is Python *args ?</vt:lpstr>
      <vt:lpstr>What is Python **kwargs?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2022-07-01T18:02:18Z</dcterms:created>
  <dcterms:modified xsi:type="dcterms:W3CDTF">2022-07-01T18:18:56Z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