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52" d="100"/>
          <a:sy n="52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LAGOON Hotel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48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20812020101584</cp:lastModifiedBy>
  <cp:revision>12</cp:revision>
  <dcterms:created xsi:type="dcterms:W3CDTF">2023-06-28T17:46:04Z</dcterms:created>
  <dcterms:modified xsi:type="dcterms:W3CDTF">2024-04-13T23:18:59Z</dcterms:modified>
</cp:coreProperties>
</file>