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40"/>
  </p:notesMasterIdLst>
  <p:sldIdLst>
    <p:sldId id="256" r:id="rId9"/>
    <p:sldId id="300" r:id="rId10"/>
    <p:sldId id="262" r:id="rId11"/>
    <p:sldId id="269" r:id="rId12"/>
    <p:sldId id="264" r:id="rId13"/>
    <p:sldId id="290" r:id="rId14"/>
    <p:sldId id="266" r:id="rId15"/>
    <p:sldId id="267" r:id="rId16"/>
    <p:sldId id="268" r:id="rId17"/>
    <p:sldId id="280" r:id="rId18"/>
    <p:sldId id="282" r:id="rId19"/>
    <p:sldId id="284" r:id="rId20"/>
    <p:sldId id="270" r:id="rId21"/>
    <p:sldId id="271" r:id="rId22"/>
    <p:sldId id="291" r:id="rId23"/>
    <p:sldId id="272" r:id="rId24"/>
    <p:sldId id="292" r:id="rId25"/>
    <p:sldId id="296" r:id="rId26"/>
    <p:sldId id="274" r:id="rId27"/>
    <p:sldId id="275" r:id="rId28"/>
    <p:sldId id="276" r:id="rId29"/>
    <p:sldId id="285" r:id="rId30"/>
    <p:sldId id="277" r:id="rId31"/>
    <p:sldId id="278" r:id="rId32"/>
    <p:sldId id="297" r:id="rId33"/>
    <p:sldId id="298" r:id="rId34"/>
    <p:sldId id="288" r:id="rId35"/>
    <p:sldId id="303" r:id="rId36"/>
    <p:sldId id="302" r:id="rId37"/>
    <p:sldId id="299" r:id="rId38"/>
    <p:sldId id="301"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9900"/>
    <a:srgbClr val="FF0000"/>
    <a:srgbClr val="66CCFF"/>
    <a:srgbClr val="0EA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91" autoAdjust="0"/>
    <p:restoredTop sz="96686" autoAdjust="0"/>
  </p:normalViewPr>
  <p:slideViewPr>
    <p:cSldViewPr>
      <p:cViewPr varScale="1">
        <p:scale>
          <a:sx n="68" d="100"/>
          <a:sy n="68" d="100"/>
        </p:scale>
        <p:origin x="14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D98EA4-158F-49B9-BF90-BEC0179D8BA3}" type="datetimeFigureOut">
              <a:rPr lang="fr-FR" smtClean="0"/>
              <a:t>03/11/2023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CCA923-1BE0-46B4-B44D-AF2B54AA16A0}" type="slidenum">
              <a:rPr lang="fr-FR" smtClean="0"/>
              <a:t>‹#›</a:t>
            </a:fld>
            <a:endParaRPr lang="fr-FR"/>
          </a:p>
        </p:txBody>
      </p:sp>
    </p:spTree>
    <p:extLst>
      <p:ext uri="{BB962C8B-B14F-4D97-AF65-F5344CB8AC3E}">
        <p14:creationId xmlns:p14="http://schemas.microsoft.com/office/powerpoint/2010/main" val="3928262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59F7104-5FA8-466D-B35E-48B636F50E00}" type="slidenum">
              <a:rPr lang="fr-FR" smtClean="0"/>
              <a:t>2</a:t>
            </a:fld>
            <a:endParaRPr lang="fr-FR" dirty="0"/>
          </a:p>
        </p:txBody>
      </p:sp>
    </p:spTree>
    <p:extLst>
      <p:ext uri="{BB962C8B-B14F-4D97-AF65-F5344CB8AC3E}">
        <p14:creationId xmlns:p14="http://schemas.microsoft.com/office/powerpoint/2010/main" val="37658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Le VLAN pour Virtual Local Area Network (réseau local virtuel en français), est comme dit dans l’introduction, une façon de segmenter le réseau non pas physiquement mais logiquement</a:t>
            </a:r>
            <a:endParaRPr lang="fr-FR" dirty="0"/>
          </a:p>
        </p:txBody>
      </p:sp>
      <p:sp>
        <p:nvSpPr>
          <p:cNvPr id="4" name="Espace réservé du numéro de diapositive 3"/>
          <p:cNvSpPr>
            <a:spLocks noGrp="1"/>
          </p:cNvSpPr>
          <p:nvPr>
            <p:ph type="sldNum" sz="quarter" idx="10"/>
          </p:nvPr>
        </p:nvSpPr>
        <p:spPr/>
        <p:txBody>
          <a:bodyPr/>
          <a:lstStyle/>
          <a:p>
            <a:fld id="{46CCA923-1BE0-46B4-B44D-AF2B54AA16A0}" type="slidenum">
              <a:rPr lang="fr-FR" smtClean="0"/>
              <a:t>4</a:t>
            </a:fld>
            <a:endParaRPr lang="fr-FR"/>
          </a:p>
        </p:txBody>
      </p:sp>
    </p:spTree>
    <p:extLst>
      <p:ext uri="{BB962C8B-B14F-4D97-AF65-F5344CB8AC3E}">
        <p14:creationId xmlns:p14="http://schemas.microsoft.com/office/powerpoint/2010/main" val="360572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6CCA923-1BE0-46B4-B44D-AF2B54AA16A0}" type="slidenum">
              <a:rPr lang="fr-FR" smtClean="0"/>
              <a:t>8</a:t>
            </a:fld>
            <a:endParaRPr lang="fr-FR"/>
          </a:p>
        </p:txBody>
      </p:sp>
    </p:spTree>
    <p:extLst>
      <p:ext uri="{BB962C8B-B14F-4D97-AF65-F5344CB8AC3E}">
        <p14:creationId xmlns:p14="http://schemas.microsoft.com/office/powerpoint/2010/main" val="215687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Considérez chaque cercle sur </a:t>
            </a:r>
            <a:r>
              <a:rPr lang="fr-FR" sz="1200" b="1" dirty="0"/>
              <a:t>le commutateur </a:t>
            </a:r>
            <a:r>
              <a:rPr lang="fr-FR" sz="1200" dirty="0"/>
              <a:t>ci-dessus </a:t>
            </a:r>
            <a:r>
              <a:rPr lang="fr-FR" sz="1200" i="1" dirty="0"/>
              <a:t>comme son propre  </a:t>
            </a:r>
            <a:r>
              <a:rPr lang="fr-FR" sz="1200" b="1" i="1" dirty="0"/>
              <a:t>mini-commutateu</a:t>
            </a:r>
            <a:r>
              <a:rPr lang="fr-FR" sz="1200" i="1" dirty="0"/>
              <a:t>r(ou </a:t>
            </a:r>
            <a:r>
              <a:rPr lang="fr-FR" sz="1200" b="1" i="1" dirty="0"/>
              <a:t>commutateur virtuel</a:t>
            </a:r>
            <a:r>
              <a:rPr lang="fr-FR" sz="1200" i="1" dirty="0"/>
              <a:t>).</a:t>
            </a:r>
            <a:r>
              <a:rPr lang="fr-FR" sz="1200" dirty="0"/>
              <a:t> Chacun de ces </a:t>
            </a:r>
            <a:r>
              <a:rPr lang="fr-FR" sz="1200" i="1" dirty="0"/>
              <a:t>mini-commutateurs</a:t>
            </a:r>
            <a:r>
              <a:rPr lang="fr-FR" sz="1200" dirty="0"/>
              <a:t> est </a:t>
            </a:r>
            <a:r>
              <a:rPr lang="fr-FR" sz="1200" b="1" dirty="0"/>
              <a:t>un ensemble de ports</a:t>
            </a:r>
            <a:r>
              <a:rPr lang="fr-FR" sz="1200" dirty="0"/>
              <a:t> de commutation qui </a:t>
            </a:r>
            <a:r>
              <a:rPr lang="fr-FR" sz="1200" i="1" dirty="0"/>
              <a:t>fonctionnent de manière totalement indépendante</a:t>
            </a:r>
            <a:r>
              <a:rPr lang="fr-FR" sz="1200" dirty="0"/>
              <a:t> des autres, exactement comme ils l'auraient fait s'il y avait eu </a:t>
            </a:r>
            <a:r>
              <a:rPr lang="fr-FR" sz="1200" b="1" dirty="0"/>
              <a:t>trois commutateurs </a:t>
            </a:r>
            <a:r>
              <a:rPr lang="fr-FR" sz="1200" dirty="0"/>
              <a:t>physiques </a:t>
            </a:r>
            <a:r>
              <a:rPr lang="fr-FR" sz="1200" i="1" dirty="0"/>
              <a:t>différents.</a:t>
            </a:r>
            <a:endParaRPr lang="fr-FR" sz="1200" dirty="0"/>
          </a:p>
          <a:p>
            <a:endParaRPr lang="fr-FR" dirty="0"/>
          </a:p>
        </p:txBody>
      </p:sp>
      <p:sp>
        <p:nvSpPr>
          <p:cNvPr id="4" name="Slide Number Placeholder 3"/>
          <p:cNvSpPr>
            <a:spLocks noGrp="1"/>
          </p:cNvSpPr>
          <p:nvPr>
            <p:ph type="sldNum" sz="quarter" idx="5"/>
          </p:nvPr>
        </p:nvSpPr>
        <p:spPr/>
        <p:txBody>
          <a:bodyPr/>
          <a:lstStyle/>
          <a:p>
            <a:fld id="{46CCA923-1BE0-46B4-B44D-AF2B54AA16A0}" type="slidenum">
              <a:rPr lang="fr-FR" smtClean="0"/>
              <a:t>10</a:t>
            </a:fld>
            <a:endParaRPr lang="fr-FR"/>
          </a:p>
        </p:txBody>
      </p:sp>
    </p:spTree>
    <p:extLst>
      <p:ext uri="{BB962C8B-B14F-4D97-AF65-F5344CB8AC3E}">
        <p14:creationId xmlns:p14="http://schemas.microsoft.com/office/powerpoint/2010/main" val="95077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CCA923-1BE0-46B4-B44D-AF2B54AA16A0}" type="slidenum">
              <a:rPr lang="fr-FR" smtClean="0"/>
              <a:t>13</a:t>
            </a:fld>
            <a:endParaRPr lang="fr-FR"/>
          </a:p>
        </p:txBody>
      </p:sp>
    </p:spTree>
    <p:extLst>
      <p:ext uri="{BB962C8B-B14F-4D97-AF65-F5344CB8AC3E}">
        <p14:creationId xmlns:p14="http://schemas.microsoft.com/office/powerpoint/2010/main" val="1563414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solidFill>
                  <a:prstClr val="black"/>
                </a:solidFill>
                <a:latin typeface="Times New Roman" panose="02020603050405020304" pitchFamily="18" charset="0"/>
                <a:cs typeface="Times New Roman" panose="02020603050405020304" pitchFamily="18" charset="0"/>
              </a:rPr>
              <a:t>L</a:t>
            </a:r>
            <a:r>
              <a:rPr lang="fr-FR" dirty="0">
                <a:solidFill>
                  <a:prstClr val="black"/>
                </a:solidFill>
                <a:latin typeface="Times New Roman" panose="02020603050405020304" pitchFamily="18" charset="0"/>
                <a:cs typeface="Times New Roman" panose="02020603050405020304" pitchFamily="18" charset="0"/>
              </a:rPr>
              <a:t>e fonctionnement interne des switches VLAN implique plusieurs étapes qui permettent de créer des réseaux virtuels indépendants sur un même réseau physique.</a:t>
            </a:r>
          </a:p>
          <a:p>
            <a:endParaRPr lang="fr-FR" dirty="0"/>
          </a:p>
        </p:txBody>
      </p:sp>
      <p:sp>
        <p:nvSpPr>
          <p:cNvPr id="4" name="Slide Number Placeholder 3"/>
          <p:cNvSpPr>
            <a:spLocks noGrp="1"/>
          </p:cNvSpPr>
          <p:nvPr>
            <p:ph type="sldNum" sz="quarter" idx="5"/>
          </p:nvPr>
        </p:nvSpPr>
        <p:spPr/>
        <p:txBody>
          <a:bodyPr/>
          <a:lstStyle/>
          <a:p>
            <a:fld id="{46CCA923-1BE0-46B4-B44D-AF2B54AA16A0}" type="slidenum">
              <a:rPr lang="fr-FR" smtClean="0"/>
              <a:t>14</a:t>
            </a:fld>
            <a:endParaRPr lang="fr-FR"/>
          </a:p>
        </p:txBody>
      </p:sp>
    </p:spTree>
    <p:extLst>
      <p:ext uri="{BB962C8B-B14F-4D97-AF65-F5344CB8AC3E}">
        <p14:creationId xmlns:p14="http://schemas.microsoft.com/office/powerpoint/2010/main" val="2348130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solidFill>
                  <a:prstClr val="black"/>
                </a:solidFill>
              </a:rPr>
              <a:t> Attribution des ports </a:t>
            </a:r>
            <a:r>
              <a:rPr lang="fr-FR" dirty="0">
                <a:solidFill>
                  <a:prstClr val="black"/>
                </a:solidFill>
                <a:latin typeface="CiscoSans"/>
              </a:rPr>
              <a:t>Une fois les VLAN créés , chaque port du switch doit être configuré    pour appartenir à un VLAN spécifique. Cela peut être fait en utilisant une commande CLI comme suit :</a:t>
            </a:r>
          </a:p>
        </p:txBody>
      </p:sp>
      <p:sp>
        <p:nvSpPr>
          <p:cNvPr id="4" name="Slide Number Placeholder 3"/>
          <p:cNvSpPr>
            <a:spLocks noGrp="1"/>
          </p:cNvSpPr>
          <p:nvPr>
            <p:ph type="sldNum" sz="quarter" idx="5"/>
          </p:nvPr>
        </p:nvSpPr>
        <p:spPr/>
        <p:txBody>
          <a:bodyPr/>
          <a:lstStyle/>
          <a:p>
            <a:fld id="{46CCA923-1BE0-46B4-B44D-AF2B54AA16A0}" type="slidenum">
              <a:rPr lang="fr-FR" smtClean="0"/>
              <a:t>24</a:t>
            </a:fld>
            <a:endParaRPr lang="fr-FR"/>
          </a:p>
        </p:txBody>
      </p:sp>
    </p:spTree>
    <p:extLst>
      <p:ext uri="{BB962C8B-B14F-4D97-AF65-F5344CB8AC3E}">
        <p14:creationId xmlns:p14="http://schemas.microsoft.com/office/powerpoint/2010/main" val="2848213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6CCA923-1BE0-46B4-B44D-AF2B54AA16A0}" type="slidenum">
              <a:rPr lang="fr-FR" smtClean="0"/>
              <a:t>30</a:t>
            </a:fld>
            <a:endParaRPr lang="fr-FR"/>
          </a:p>
        </p:txBody>
      </p:sp>
    </p:spTree>
    <p:extLst>
      <p:ext uri="{BB962C8B-B14F-4D97-AF65-F5344CB8AC3E}">
        <p14:creationId xmlns:p14="http://schemas.microsoft.com/office/powerpoint/2010/main" val="3293178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81"/>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BAECA906-065F-44C7-9B8F-8915BCEC8254}" type="datetime1">
              <a:rPr lang="fr-FR" smtClean="0"/>
              <a:t>03/11/2023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223032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F2B8BE3-9E90-4CDC-B21D-FFD10F1D00B9}" type="datetime1">
              <a:rPr lang="fr-FR" smtClean="0"/>
              <a:t>03/11/2023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43256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94"/>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94"/>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6F2D223-DD45-4214-9118-2F48130A6D29}" type="datetime1">
              <a:rPr lang="fr-FR" smtClean="0"/>
              <a:t>03/11/2023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2373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AE467-29E2-2BA3-A9BD-E291EBDC4AC3}"/>
              </a:ext>
            </a:extLst>
          </p:cNvPr>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EE6F440-749F-FD80-5CAF-6021DB72157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D8053E-62F2-77F0-5B08-A83BC42E925E}"/>
              </a:ext>
            </a:extLst>
          </p:cNvPr>
          <p:cNvSpPr>
            <a:spLocks noGrp="1"/>
          </p:cNvSpPr>
          <p:nvPr>
            <p:ph type="dt" sz="half" idx="10"/>
          </p:nvPr>
        </p:nvSpPr>
        <p:spPr/>
        <p:txBody>
          <a:bodyPr/>
          <a:lstStyle/>
          <a:p>
            <a:fld id="{5BAE5D5A-73CA-43D5-8C9C-FB9C82FCF193}"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D4AA697-BA8C-C580-E4BB-06E47AF4C1A0}"/>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3FB3C6C3-C586-6F75-22B5-7FD20725BE1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588213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8C2BC-7633-7649-8349-20C0DF3CF3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85B48F-2AC3-FE60-5C2D-27EE065CAAA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442E00-681D-DC36-338A-AA7BF3F26F0A}"/>
              </a:ext>
            </a:extLst>
          </p:cNvPr>
          <p:cNvSpPr>
            <a:spLocks noGrp="1"/>
          </p:cNvSpPr>
          <p:nvPr>
            <p:ph type="dt" sz="half" idx="10"/>
          </p:nvPr>
        </p:nvSpPr>
        <p:spPr/>
        <p:txBody>
          <a:bodyPr/>
          <a:lstStyle/>
          <a:p>
            <a:fld id="{67A40A2E-A5F7-4127-9AE2-AC91F28F5D6A}"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F794228F-B12C-028F-2886-FD72D374B26B}"/>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04CF5A22-1B20-2211-D841-494FCACEE90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10026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BB5CB-9DD7-7ABB-0DEC-A566855436B3}"/>
              </a:ext>
            </a:extLst>
          </p:cNvPr>
          <p:cNvSpPr>
            <a:spLocks noGrp="1"/>
          </p:cNvSpPr>
          <p:nvPr>
            <p:ph type="title"/>
          </p:nvPr>
        </p:nvSpPr>
        <p:spPr>
          <a:xfrm>
            <a:off x="623888" y="1709793"/>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B0F69A3-6AC8-1C59-0417-5FD4C6CB6364}"/>
              </a:ext>
            </a:extLst>
          </p:cNvPr>
          <p:cNvSpPr>
            <a:spLocks noGrp="1"/>
          </p:cNvSpPr>
          <p:nvPr>
            <p:ph type="body" idx="1"/>
          </p:nvPr>
        </p:nvSpPr>
        <p:spPr>
          <a:xfrm>
            <a:off x="623888" y="458951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56162E-5E54-BDE3-4142-A5B4E8E1CD68}"/>
              </a:ext>
            </a:extLst>
          </p:cNvPr>
          <p:cNvSpPr>
            <a:spLocks noGrp="1"/>
          </p:cNvSpPr>
          <p:nvPr>
            <p:ph type="dt" sz="half" idx="10"/>
          </p:nvPr>
        </p:nvSpPr>
        <p:spPr/>
        <p:txBody>
          <a:bodyPr/>
          <a:lstStyle/>
          <a:p>
            <a:fld id="{0E06F375-FDB8-4BE3-8DC7-D655A837C886}"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6DDDE34E-D4E3-80A6-3F18-93E619E9441D}"/>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6E74999A-2A3F-C705-F598-4E8D7AEC4E4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266169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3F7C4-BA42-AA9B-3D80-AE12C6C24D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B8B7D-D102-5F66-0B6D-12FFE346891D}"/>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8B9690-CC04-F5CC-23E2-DE4604AF100F}"/>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6FD25FD-1CD8-B177-FE81-14513CFAAD85}"/>
              </a:ext>
            </a:extLst>
          </p:cNvPr>
          <p:cNvSpPr>
            <a:spLocks noGrp="1"/>
          </p:cNvSpPr>
          <p:nvPr>
            <p:ph type="dt" sz="half" idx="10"/>
          </p:nvPr>
        </p:nvSpPr>
        <p:spPr/>
        <p:txBody>
          <a:bodyPr/>
          <a:lstStyle/>
          <a:p>
            <a:fld id="{9197C56A-F352-46F2-AEEE-02C0FCD8F492}"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78657869-3618-CD13-8285-97B7BE7B4A19}"/>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6B2C873B-C095-1146-7190-FE0038DB034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26881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103D8-6ED5-A3F3-4E63-F58569D7172B}"/>
              </a:ext>
            </a:extLst>
          </p:cNvPr>
          <p:cNvSpPr>
            <a:spLocks noGrp="1"/>
          </p:cNvSpPr>
          <p:nvPr>
            <p:ph type="title"/>
          </p:nvPr>
        </p:nvSpPr>
        <p:spPr>
          <a:xfrm>
            <a:off x="629841" y="365129"/>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0BD3A8-7D8F-7AD0-0C4B-045F687C2B0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6E4967C-A8E6-4F21-418C-8E67782279CC}"/>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9044EAB-4B6D-8FA8-4EC6-941BDC1F7FB7}"/>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6EB39E-1497-97D4-47BA-F169B7AB8A54}"/>
              </a:ext>
            </a:extLst>
          </p:cNvPr>
          <p:cNvSpPr>
            <a:spLocks noGrp="1"/>
          </p:cNvSpPr>
          <p:nvPr>
            <p:ph sz="quarter" idx="4"/>
          </p:nvPr>
        </p:nvSpPr>
        <p:spPr>
          <a:xfrm>
            <a:off x="4629152"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DC332DE-9E2E-B207-2215-263C3D38BDAA}"/>
              </a:ext>
            </a:extLst>
          </p:cNvPr>
          <p:cNvSpPr>
            <a:spLocks noGrp="1"/>
          </p:cNvSpPr>
          <p:nvPr>
            <p:ph type="dt" sz="half" idx="10"/>
          </p:nvPr>
        </p:nvSpPr>
        <p:spPr/>
        <p:txBody>
          <a:bodyPr/>
          <a:lstStyle/>
          <a:p>
            <a:fld id="{C6F5D41F-103E-4D39-A87F-3C7698B019C5}" type="datetime1">
              <a:rPr lang="fr-FR" smtClean="0">
                <a:solidFill>
                  <a:prstClr val="black">
                    <a:tint val="75000"/>
                  </a:prstClr>
                </a:solidFill>
              </a:rPr>
              <a:t>03/11/2023</a:t>
            </a:fld>
            <a:endParaRPr lang="fr-FR">
              <a:solidFill>
                <a:prstClr val="black">
                  <a:tint val="75000"/>
                </a:prstClr>
              </a:solidFill>
            </a:endParaRPr>
          </a:p>
        </p:txBody>
      </p:sp>
      <p:sp>
        <p:nvSpPr>
          <p:cNvPr id="8" name="Espace réservé du pied de page 7">
            <a:extLst>
              <a:ext uri="{FF2B5EF4-FFF2-40B4-BE49-F238E27FC236}">
                <a16:creationId xmlns:a16="http://schemas.microsoft.com/office/drawing/2014/main" id="{BFE2D77D-3EBA-41EF-68C4-8D36FB53D0E1}"/>
              </a:ext>
            </a:extLst>
          </p:cNvPr>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a:extLst>
              <a:ext uri="{FF2B5EF4-FFF2-40B4-BE49-F238E27FC236}">
                <a16:creationId xmlns:a16="http://schemas.microsoft.com/office/drawing/2014/main" id="{01E8D649-44D5-202E-DFDE-14F20FEEEF3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95494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85DDF-54A4-D9EE-EBD0-F9D16B408BC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F22C50-07D2-608D-EAA7-1D23C2BD77A7}"/>
              </a:ext>
            </a:extLst>
          </p:cNvPr>
          <p:cNvSpPr>
            <a:spLocks noGrp="1"/>
          </p:cNvSpPr>
          <p:nvPr>
            <p:ph type="dt" sz="half" idx="10"/>
          </p:nvPr>
        </p:nvSpPr>
        <p:spPr/>
        <p:txBody>
          <a:bodyPr/>
          <a:lstStyle/>
          <a:p>
            <a:fld id="{5B45B0F2-160A-419A-8D65-C6EF123F956F}" type="datetime1">
              <a:rPr lang="fr-FR" smtClean="0">
                <a:solidFill>
                  <a:prstClr val="black">
                    <a:tint val="75000"/>
                  </a:prstClr>
                </a:solidFill>
              </a:rPr>
              <a:t>03/11/2023</a:t>
            </a:fld>
            <a:endParaRPr lang="fr-FR">
              <a:solidFill>
                <a:prstClr val="black">
                  <a:tint val="75000"/>
                </a:prstClr>
              </a:solidFill>
            </a:endParaRPr>
          </a:p>
        </p:txBody>
      </p:sp>
      <p:sp>
        <p:nvSpPr>
          <p:cNvPr id="4" name="Espace réservé du pied de page 3">
            <a:extLst>
              <a:ext uri="{FF2B5EF4-FFF2-40B4-BE49-F238E27FC236}">
                <a16:creationId xmlns:a16="http://schemas.microsoft.com/office/drawing/2014/main" id="{BFB429E3-F278-F69B-FD21-FFA8D05C0837}"/>
              </a:ext>
            </a:extLst>
          </p:cNvPr>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a:extLst>
              <a:ext uri="{FF2B5EF4-FFF2-40B4-BE49-F238E27FC236}">
                <a16:creationId xmlns:a16="http://schemas.microsoft.com/office/drawing/2014/main" id="{924F4DCB-428F-F8BE-559D-E39038BB672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821545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DA3EB5-F6B4-464B-DC27-F6FFC8332437}"/>
              </a:ext>
            </a:extLst>
          </p:cNvPr>
          <p:cNvSpPr>
            <a:spLocks noGrp="1"/>
          </p:cNvSpPr>
          <p:nvPr>
            <p:ph type="dt" sz="half" idx="10"/>
          </p:nvPr>
        </p:nvSpPr>
        <p:spPr/>
        <p:txBody>
          <a:bodyPr/>
          <a:lstStyle/>
          <a:p>
            <a:fld id="{93485078-A58E-4F93-8542-6F73424B77A1}"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pied de page 2">
            <a:extLst>
              <a:ext uri="{FF2B5EF4-FFF2-40B4-BE49-F238E27FC236}">
                <a16:creationId xmlns:a16="http://schemas.microsoft.com/office/drawing/2014/main" id="{607A1207-AD69-A270-B05A-513713B41617}"/>
              </a:ext>
            </a:extLst>
          </p:cNvPr>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a:extLst>
              <a:ext uri="{FF2B5EF4-FFF2-40B4-BE49-F238E27FC236}">
                <a16:creationId xmlns:a16="http://schemas.microsoft.com/office/drawing/2014/main" id="{E330047F-6105-ABD4-B0C3-8F31B70BF54A}"/>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84548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2F980-EC15-4D82-2846-168D0F24F02D}"/>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ABA4C17-E76C-6E57-5FE1-CA93009F7A1A}"/>
              </a:ext>
            </a:extLst>
          </p:cNvPr>
          <p:cNvSpPr>
            <a:spLocks noGrp="1"/>
          </p:cNvSpPr>
          <p:nvPr>
            <p:ph idx="1"/>
          </p:nvPr>
        </p:nvSpPr>
        <p:spPr>
          <a:xfrm>
            <a:off x="3887391" y="98748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808E826-CD4A-096A-10BB-AE1856D76D6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17D4D2-9353-CA16-89A5-23B099ED6E0D}"/>
              </a:ext>
            </a:extLst>
          </p:cNvPr>
          <p:cNvSpPr>
            <a:spLocks noGrp="1"/>
          </p:cNvSpPr>
          <p:nvPr>
            <p:ph type="dt" sz="half" idx="10"/>
          </p:nvPr>
        </p:nvSpPr>
        <p:spPr/>
        <p:txBody>
          <a:bodyPr/>
          <a:lstStyle/>
          <a:p>
            <a:fld id="{BE8C64AE-359A-481A-A64E-DB774F5812D4}"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5A3A03F0-296F-7B46-5B46-7A456DBB9B41}"/>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4690343-9CF2-F1FC-71A6-EBCF93612ED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5500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C90D383-73D5-4973-BCF3-BE8582A67EC4}" type="datetime1">
              <a:rPr lang="fr-FR" smtClean="0"/>
              <a:t>03/11/2023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1730862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F748E-350F-DF31-A61A-D77BD17A4710}"/>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7D531A-1298-386A-39B6-30F4D5DF7C7F}"/>
              </a:ext>
            </a:extLst>
          </p:cNvPr>
          <p:cNvSpPr>
            <a:spLocks noGrp="1"/>
          </p:cNvSpPr>
          <p:nvPr>
            <p:ph type="pic" idx="1"/>
          </p:nvPr>
        </p:nvSpPr>
        <p:spPr>
          <a:xfrm>
            <a:off x="3887391" y="98748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5BFBC72-5101-C067-849A-46A43BB45D8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0D10EE-CE30-9FA8-27F9-FD9071C8FFCF}"/>
              </a:ext>
            </a:extLst>
          </p:cNvPr>
          <p:cNvSpPr>
            <a:spLocks noGrp="1"/>
          </p:cNvSpPr>
          <p:nvPr>
            <p:ph type="dt" sz="half" idx="10"/>
          </p:nvPr>
        </p:nvSpPr>
        <p:spPr/>
        <p:txBody>
          <a:bodyPr/>
          <a:lstStyle/>
          <a:p>
            <a:fld id="{704EE863-544B-4BC2-8ED0-DB9B603210E2}"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FD4F4AF2-47A4-70C5-BF7F-55DA9013FD68}"/>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8750BC6-F7D5-EEA3-9AB1-4268F1367207}"/>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86194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69945-5F66-EFD6-2C24-3304C9C44E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DD5736-52B7-30FA-704C-764B5B4942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11DBFB-5704-8878-9E0F-47467851772F}"/>
              </a:ext>
            </a:extLst>
          </p:cNvPr>
          <p:cNvSpPr>
            <a:spLocks noGrp="1"/>
          </p:cNvSpPr>
          <p:nvPr>
            <p:ph type="dt" sz="half" idx="10"/>
          </p:nvPr>
        </p:nvSpPr>
        <p:spPr/>
        <p:txBody>
          <a:bodyPr/>
          <a:lstStyle/>
          <a:p>
            <a:fld id="{2456276E-E6C1-4029-A61E-F9B954C926B6}"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24DEC97-8C8E-057B-70A5-4C1CB6B21C8A}"/>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2FCFE929-1D27-54DC-EF04-1BA698684F1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062908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C7257A-2696-406D-64FB-3EE56267ACD4}"/>
              </a:ext>
            </a:extLst>
          </p:cNvPr>
          <p:cNvSpPr>
            <a:spLocks noGrp="1"/>
          </p:cNvSpPr>
          <p:nvPr>
            <p:ph type="title" orient="vert"/>
          </p:nvPr>
        </p:nvSpPr>
        <p:spPr>
          <a:xfrm>
            <a:off x="6543676"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C80F7FD-ECDF-8A06-9A13-4F2CFF14D8D1}"/>
              </a:ext>
            </a:extLst>
          </p:cNvPr>
          <p:cNvSpPr>
            <a:spLocks noGrp="1"/>
          </p:cNvSpPr>
          <p:nvPr>
            <p:ph type="body" orient="vert" idx="1"/>
          </p:nvPr>
        </p:nvSpPr>
        <p:spPr>
          <a:xfrm>
            <a:off x="628652"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14246B-7468-AA26-EBFA-6D72D5EE158D}"/>
              </a:ext>
            </a:extLst>
          </p:cNvPr>
          <p:cNvSpPr>
            <a:spLocks noGrp="1"/>
          </p:cNvSpPr>
          <p:nvPr>
            <p:ph type="dt" sz="half" idx="10"/>
          </p:nvPr>
        </p:nvSpPr>
        <p:spPr/>
        <p:txBody>
          <a:bodyPr/>
          <a:lstStyle/>
          <a:p>
            <a:fld id="{2AF7DE23-F5C6-43F8-9EBC-94DECD57ACF9}"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1E15848-D80A-932D-63D6-F0BCA3A6208E}"/>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1FCF494A-B6DC-682C-7C0F-B770F6A5199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679345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AE467-29E2-2BA3-A9BD-E291EBDC4AC3}"/>
              </a:ext>
            </a:extLst>
          </p:cNvPr>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EE6F440-749F-FD80-5CAF-6021DB72157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D8053E-62F2-77F0-5B08-A83BC42E925E}"/>
              </a:ext>
            </a:extLst>
          </p:cNvPr>
          <p:cNvSpPr>
            <a:spLocks noGrp="1"/>
          </p:cNvSpPr>
          <p:nvPr>
            <p:ph type="dt" sz="half" idx="10"/>
          </p:nvPr>
        </p:nvSpPr>
        <p:spPr/>
        <p:txBody>
          <a:bodyPr/>
          <a:lstStyle/>
          <a:p>
            <a:fld id="{A5DA8630-8CFF-4A88-A62B-5283FD06556D}"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D4AA697-BA8C-C580-E4BB-06E47AF4C1A0}"/>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3FB3C6C3-C586-6F75-22B5-7FD20725BE1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2645070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8C2BC-7633-7649-8349-20C0DF3CF3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85B48F-2AC3-FE60-5C2D-27EE065CAAA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442E00-681D-DC36-338A-AA7BF3F26F0A}"/>
              </a:ext>
            </a:extLst>
          </p:cNvPr>
          <p:cNvSpPr>
            <a:spLocks noGrp="1"/>
          </p:cNvSpPr>
          <p:nvPr>
            <p:ph type="dt" sz="half" idx="10"/>
          </p:nvPr>
        </p:nvSpPr>
        <p:spPr/>
        <p:txBody>
          <a:bodyPr/>
          <a:lstStyle/>
          <a:p>
            <a:fld id="{D719E88D-451E-4E48-90E7-282228DE1B86}"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F794228F-B12C-028F-2886-FD72D374B26B}"/>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04CF5A22-1B20-2211-D841-494FCACEE90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276463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BB5CB-9DD7-7ABB-0DEC-A566855436B3}"/>
              </a:ext>
            </a:extLst>
          </p:cNvPr>
          <p:cNvSpPr>
            <a:spLocks noGrp="1"/>
          </p:cNvSpPr>
          <p:nvPr>
            <p:ph type="title"/>
          </p:nvPr>
        </p:nvSpPr>
        <p:spPr>
          <a:xfrm>
            <a:off x="623888" y="1709789"/>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B0F69A3-6AC8-1C59-0417-5FD4C6CB6364}"/>
              </a:ext>
            </a:extLst>
          </p:cNvPr>
          <p:cNvSpPr>
            <a:spLocks noGrp="1"/>
          </p:cNvSpPr>
          <p:nvPr>
            <p:ph type="body" idx="1"/>
          </p:nvPr>
        </p:nvSpPr>
        <p:spPr>
          <a:xfrm>
            <a:off x="623888" y="458951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56162E-5E54-BDE3-4142-A5B4E8E1CD68}"/>
              </a:ext>
            </a:extLst>
          </p:cNvPr>
          <p:cNvSpPr>
            <a:spLocks noGrp="1"/>
          </p:cNvSpPr>
          <p:nvPr>
            <p:ph type="dt" sz="half" idx="10"/>
          </p:nvPr>
        </p:nvSpPr>
        <p:spPr/>
        <p:txBody>
          <a:bodyPr/>
          <a:lstStyle/>
          <a:p>
            <a:fld id="{E2E5899D-FA71-4A10-8A54-9BF86BFCBCE1}"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6DDDE34E-D4E3-80A6-3F18-93E619E9441D}"/>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6E74999A-2A3F-C705-F598-4E8D7AEC4E4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2581228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3F7C4-BA42-AA9B-3D80-AE12C6C24D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B8B7D-D102-5F66-0B6D-12FFE346891D}"/>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8B9690-CC04-F5CC-23E2-DE4604AF100F}"/>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6FD25FD-1CD8-B177-FE81-14513CFAAD85}"/>
              </a:ext>
            </a:extLst>
          </p:cNvPr>
          <p:cNvSpPr>
            <a:spLocks noGrp="1"/>
          </p:cNvSpPr>
          <p:nvPr>
            <p:ph type="dt" sz="half" idx="10"/>
          </p:nvPr>
        </p:nvSpPr>
        <p:spPr/>
        <p:txBody>
          <a:bodyPr/>
          <a:lstStyle/>
          <a:p>
            <a:fld id="{E59EDE93-D42C-490D-88AF-A60DD3334C70}"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78657869-3618-CD13-8285-97B7BE7B4A19}"/>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6B2C873B-C095-1146-7190-FE0038DB034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609310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103D8-6ED5-A3F3-4E63-F58569D7172B}"/>
              </a:ext>
            </a:extLst>
          </p:cNvPr>
          <p:cNvSpPr>
            <a:spLocks noGrp="1"/>
          </p:cNvSpPr>
          <p:nvPr>
            <p:ph type="title"/>
          </p:nvPr>
        </p:nvSpPr>
        <p:spPr>
          <a:xfrm>
            <a:off x="629841" y="365129"/>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0BD3A8-7D8F-7AD0-0C4B-045F687C2B0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6E4967C-A8E6-4F21-418C-8E67782279CC}"/>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9044EAB-4B6D-8FA8-4EC6-941BDC1F7FB7}"/>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6EB39E-1497-97D4-47BA-F169B7AB8A54}"/>
              </a:ext>
            </a:extLst>
          </p:cNvPr>
          <p:cNvSpPr>
            <a:spLocks noGrp="1"/>
          </p:cNvSpPr>
          <p:nvPr>
            <p:ph sz="quarter" idx="4"/>
          </p:nvPr>
        </p:nvSpPr>
        <p:spPr>
          <a:xfrm>
            <a:off x="4629152"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DC332DE-9E2E-B207-2215-263C3D38BDAA}"/>
              </a:ext>
            </a:extLst>
          </p:cNvPr>
          <p:cNvSpPr>
            <a:spLocks noGrp="1"/>
          </p:cNvSpPr>
          <p:nvPr>
            <p:ph type="dt" sz="half" idx="10"/>
          </p:nvPr>
        </p:nvSpPr>
        <p:spPr/>
        <p:txBody>
          <a:bodyPr/>
          <a:lstStyle/>
          <a:p>
            <a:fld id="{759A5B60-8D3E-4B7C-94F9-CBEF462736E2}" type="datetime1">
              <a:rPr lang="fr-FR" smtClean="0">
                <a:solidFill>
                  <a:prstClr val="black">
                    <a:tint val="75000"/>
                  </a:prstClr>
                </a:solidFill>
              </a:rPr>
              <a:t>03/11/2023</a:t>
            </a:fld>
            <a:endParaRPr lang="fr-FR">
              <a:solidFill>
                <a:prstClr val="black">
                  <a:tint val="75000"/>
                </a:prstClr>
              </a:solidFill>
            </a:endParaRPr>
          </a:p>
        </p:txBody>
      </p:sp>
      <p:sp>
        <p:nvSpPr>
          <p:cNvPr id="8" name="Espace réservé du pied de page 7">
            <a:extLst>
              <a:ext uri="{FF2B5EF4-FFF2-40B4-BE49-F238E27FC236}">
                <a16:creationId xmlns:a16="http://schemas.microsoft.com/office/drawing/2014/main" id="{BFE2D77D-3EBA-41EF-68C4-8D36FB53D0E1}"/>
              </a:ext>
            </a:extLst>
          </p:cNvPr>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a:extLst>
              <a:ext uri="{FF2B5EF4-FFF2-40B4-BE49-F238E27FC236}">
                <a16:creationId xmlns:a16="http://schemas.microsoft.com/office/drawing/2014/main" id="{01E8D649-44D5-202E-DFDE-14F20FEEEF3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8118258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85DDF-54A4-D9EE-EBD0-F9D16B408BC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F22C50-07D2-608D-EAA7-1D23C2BD77A7}"/>
              </a:ext>
            </a:extLst>
          </p:cNvPr>
          <p:cNvSpPr>
            <a:spLocks noGrp="1"/>
          </p:cNvSpPr>
          <p:nvPr>
            <p:ph type="dt" sz="half" idx="10"/>
          </p:nvPr>
        </p:nvSpPr>
        <p:spPr/>
        <p:txBody>
          <a:bodyPr/>
          <a:lstStyle/>
          <a:p>
            <a:fld id="{70D35AE2-3D88-45D1-A9DC-18A2EEB55145}" type="datetime1">
              <a:rPr lang="fr-FR" smtClean="0">
                <a:solidFill>
                  <a:prstClr val="black">
                    <a:tint val="75000"/>
                  </a:prstClr>
                </a:solidFill>
              </a:rPr>
              <a:t>03/11/2023</a:t>
            </a:fld>
            <a:endParaRPr lang="fr-FR">
              <a:solidFill>
                <a:prstClr val="black">
                  <a:tint val="75000"/>
                </a:prstClr>
              </a:solidFill>
            </a:endParaRPr>
          </a:p>
        </p:txBody>
      </p:sp>
      <p:sp>
        <p:nvSpPr>
          <p:cNvPr id="4" name="Espace réservé du pied de page 3">
            <a:extLst>
              <a:ext uri="{FF2B5EF4-FFF2-40B4-BE49-F238E27FC236}">
                <a16:creationId xmlns:a16="http://schemas.microsoft.com/office/drawing/2014/main" id="{BFB429E3-F278-F69B-FD21-FFA8D05C0837}"/>
              </a:ext>
            </a:extLst>
          </p:cNvPr>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a:extLst>
              <a:ext uri="{FF2B5EF4-FFF2-40B4-BE49-F238E27FC236}">
                <a16:creationId xmlns:a16="http://schemas.microsoft.com/office/drawing/2014/main" id="{924F4DCB-428F-F8BE-559D-E39038BB672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0349456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DA3EB5-F6B4-464B-DC27-F6FFC8332437}"/>
              </a:ext>
            </a:extLst>
          </p:cNvPr>
          <p:cNvSpPr>
            <a:spLocks noGrp="1"/>
          </p:cNvSpPr>
          <p:nvPr>
            <p:ph type="dt" sz="half" idx="10"/>
          </p:nvPr>
        </p:nvSpPr>
        <p:spPr/>
        <p:txBody>
          <a:bodyPr/>
          <a:lstStyle/>
          <a:p>
            <a:fld id="{24F75B0C-0251-4ECB-9F4D-C2491DDD4DE7}"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pied de page 2">
            <a:extLst>
              <a:ext uri="{FF2B5EF4-FFF2-40B4-BE49-F238E27FC236}">
                <a16:creationId xmlns:a16="http://schemas.microsoft.com/office/drawing/2014/main" id="{607A1207-AD69-A270-B05A-513713B41617}"/>
              </a:ext>
            </a:extLst>
          </p:cNvPr>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a:extLst>
              <a:ext uri="{FF2B5EF4-FFF2-40B4-BE49-F238E27FC236}">
                <a16:creationId xmlns:a16="http://schemas.microsoft.com/office/drawing/2014/main" id="{E330047F-6105-ABD4-B0C3-8F31B70BF54A}"/>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33883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56"/>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D2890E46-B13A-489A-AE7C-1289F62E4937}" type="datetime1">
              <a:rPr lang="fr-FR" smtClean="0"/>
              <a:t>03/11/2023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534417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2F980-EC15-4D82-2846-168D0F24F02D}"/>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ABA4C17-E76C-6E57-5FE1-CA93009F7A1A}"/>
              </a:ext>
            </a:extLst>
          </p:cNvPr>
          <p:cNvSpPr>
            <a:spLocks noGrp="1"/>
          </p:cNvSpPr>
          <p:nvPr>
            <p:ph idx="1"/>
          </p:nvPr>
        </p:nvSpPr>
        <p:spPr>
          <a:xfrm>
            <a:off x="3887391" y="98747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808E826-CD4A-096A-10BB-AE1856D76D6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17D4D2-9353-CA16-89A5-23B099ED6E0D}"/>
              </a:ext>
            </a:extLst>
          </p:cNvPr>
          <p:cNvSpPr>
            <a:spLocks noGrp="1"/>
          </p:cNvSpPr>
          <p:nvPr>
            <p:ph type="dt" sz="half" idx="10"/>
          </p:nvPr>
        </p:nvSpPr>
        <p:spPr/>
        <p:txBody>
          <a:bodyPr/>
          <a:lstStyle/>
          <a:p>
            <a:fld id="{A6B8C99D-489C-41BF-8805-E809370AA10E}"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5A3A03F0-296F-7B46-5B46-7A456DBB9B41}"/>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4690343-9CF2-F1FC-71A6-EBCF93612ED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7935703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F748E-350F-DF31-A61A-D77BD17A4710}"/>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7D531A-1298-386A-39B6-30F4D5DF7C7F}"/>
              </a:ext>
            </a:extLst>
          </p:cNvPr>
          <p:cNvSpPr>
            <a:spLocks noGrp="1"/>
          </p:cNvSpPr>
          <p:nvPr>
            <p:ph type="pic" idx="1"/>
          </p:nvPr>
        </p:nvSpPr>
        <p:spPr>
          <a:xfrm>
            <a:off x="3887391" y="98747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5BFBC72-5101-C067-849A-46A43BB45D8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0D10EE-CE30-9FA8-27F9-FD9071C8FFCF}"/>
              </a:ext>
            </a:extLst>
          </p:cNvPr>
          <p:cNvSpPr>
            <a:spLocks noGrp="1"/>
          </p:cNvSpPr>
          <p:nvPr>
            <p:ph type="dt" sz="half" idx="10"/>
          </p:nvPr>
        </p:nvSpPr>
        <p:spPr/>
        <p:txBody>
          <a:bodyPr/>
          <a:lstStyle/>
          <a:p>
            <a:fld id="{08779717-DCE7-4175-91CA-E53901882972}"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FD4F4AF2-47A4-70C5-BF7F-55DA9013FD68}"/>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8750BC6-F7D5-EEA3-9AB1-4268F1367207}"/>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094645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69945-5F66-EFD6-2C24-3304C9C44E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DD5736-52B7-30FA-704C-764B5B4942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11DBFB-5704-8878-9E0F-47467851772F}"/>
              </a:ext>
            </a:extLst>
          </p:cNvPr>
          <p:cNvSpPr>
            <a:spLocks noGrp="1"/>
          </p:cNvSpPr>
          <p:nvPr>
            <p:ph type="dt" sz="half" idx="10"/>
          </p:nvPr>
        </p:nvSpPr>
        <p:spPr/>
        <p:txBody>
          <a:bodyPr/>
          <a:lstStyle/>
          <a:p>
            <a:fld id="{1F5B18C6-3F2D-4425-8CCE-240F5F1AD73D}"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24DEC97-8C8E-057B-70A5-4C1CB6B21C8A}"/>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2FCFE929-1D27-54DC-EF04-1BA698684F1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524174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C7257A-2696-406D-64FB-3EE56267ACD4}"/>
              </a:ext>
            </a:extLst>
          </p:cNvPr>
          <p:cNvSpPr>
            <a:spLocks noGrp="1"/>
          </p:cNvSpPr>
          <p:nvPr>
            <p:ph type="title" orient="vert"/>
          </p:nvPr>
        </p:nvSpPr>
        <p:spPr>
          <a:xfrm>
            <a:off x="6543676"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C80F7FD-ECDF-8A06-9A13-4F2CFF14D8D1}"/>
              </a:ext>
            </a:extLst>
          </p:cNvPr>
          <p:cNvSpPr>
            <a:spLocks noGrp="1"/>
          </p:cNvSpPr>
          <p:nvPr>
            <p:ph type="body" orient="vert" idx="1"/>
          </p:nvPr>
        </p:nvSpPr>
        <p:spPr>
          <a:xfrm>
            <a:off x="628652"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14246B-7468-AA26-EBFA-6D72D5EE158D}"/>
              </a:ext>
            </a:extLst>
          </p:cNvPr>
          <p:cNvSpPr>
            <a:spLocks noGrp="1"/>
          </p:cNvSpPr>
          <p:nvPr>
            <p:ph type="dt" sz="half" idx="10"/>
          </p:nvPr>
        </p:nvSpPr>
        <p:spPr/>
        <p:txBody>
          <a:bodyPr/>
          <a:lstStyle/>
          <a:p>
            <a:fld id="{B3C9632B-9F79-4D15-8810-C11792AEDCC4}"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1E15848-D80A-932D-63D6-F0BCA3A6208E}"/>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1FCF494A-B6DC-682C-7C0F-B770F6A5199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0166953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AE467-29E2-2BA3-A9BD-E291EBDC4AC3}"/>
              </a:ext>
            </a:extLst>
          </p:cNvPr>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EE6F440-749F-FD80-5CAF-6021DB72157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D8053E-62F2-77F0-5B08-A83BC42E925E}"/>
              </a:ext>
            </a:extLst>
          </p:cNvPr>
          <p:cNvSpPr>
            <a:spLocks noGrp="1"/>
          </p:cNvSpPr>
          <p:nvPr>
            <p:ph type="dt" sz="half" idx="10"/>
          </p:nvPr>
        </p:nvSpPr>
        <p:spPr/>
        <p:txBody>
          <a:bodyPr/>
          <a:lstStyle/>
          <a:p>
            <a:fld id="{EEF1DFE5-5656-4739-884E-4B72EEBBC6CA}"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D4AA697-BA8C-C580-E4BB-06E47AF4C1A0}"/>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3FB3C6C3-C586-6F75-22B5-7FD20725BE1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038362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8C2BC-7633-7649-8349-20C0DF3CF3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85B48F-2AC3-FE60-5C2D-27EE065CAAA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442E00-681D-DC36-338A-AA7BF3F26F0A}"/>
              </a:ext>
            </a:extLst>
          </p:cNvPr>
          <p:cNvSpPr>
            <a:spLocks noGrp="1"/>
          </p:cNvSpPr>
          <p:nvPr>
            <p:ph type="dt" sz="half" idx="10"/>
          </p:nvPr>
        </p:nvSpPr>
        <p:spPr/>
        <p:txBody>
          <a:bodyPr/>
          <a:lstStyle/>
          <a:p>
            <a:fld id="{6A725657-1698-4D32-996D-8C2F91931CD1}"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F794228F-B12C-028F-2886-FD72D374B26B}"/>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04CF5A22-1B20-2211-D841-494FCACEE90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1575763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BB5CB-9DD7-7ABB-0DEC-A566855436B3}"/>
              </a:ext>
            </a:extLst>
          </p:cNvPr>
          <p:cNvSpPr>
            <a:spLocks noGrp="1"/>
          </p:cNvSpPr>
          <p:nvPr>
            <p:ph type="title"/>
          </p:nvPr>
        </p:nvSpPr>
        <p:spPr>
          <a:xfrm>
            <a:off x="623888" y="1709783"/>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B0F69A3-6AC8-1C59-0417-5FD4C6CB6364}"/>
              </a:ext>
            </a:extLst>
          </p:cNvPr>
          <p:cNvSpPr>
            <a:spLocks noGrp="1"/>
          </p:cNvSpPr>
          <p:nvPr>
            <p:ph type="body" idx="1"/>
          </p:nvPr>
        </p:nvSpPr>
        <p:spPr>
          <a:xfrm>
            <a:off x="623888" y="458950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56162E-5E54-BDE3-4142-A5B4E8E1CD68}"/>
              </a:ext>
            </a:extLst>
          </p:cNvPr>
          <p:cNvSpPr>
            <a:spLocks noGrp="1"/>
          </p:cNvSpPr>
          <p:nvPr>
            <p:ph type="dt" sz="half" idx="10"/>
          </p:nvPr>
        </p:nvSpPr>
        <p:spPr/>
        <p:txBody>
          <a:bodyPr/>
          <a:lstStyle/>
          <a:p>
            <a:fld id="{99C67B23-F7F7-4732-899F-A83E034D7CE3}"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6DDDE34E-D4E3-80A6-3F18-93E619E9441D}"/>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6E74999A-2A3F-C705-F598-4E8D7AEC4E4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7695304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3F7C4-BA42-AA9B-3D80-AE12C6C24D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B8B7D-D102-5F66-0B6D-12FFE346891D}"/>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8B9690-CC04-F5CC-23E2-DE4604AF100F}"/>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6FD25FD-1CD8-B177-FE81-14513CFAAD85}"/>
              </a:ext>
            </a:extLst>
          </p:cNvPr>
          <p:cNvSpPr>
            <a:spLocks noGrp="1"/>
          </p:cNvSpPr>
          <p:nvPr>
            <p:ph type="dt" sz="half" idx="10"/>
          </p:nvPr>
        </p:nvSpPr>
        <p:spPr/>
        <p:txBody>
          <a:bodyPr/>
          <a:lstStyle/>
          <a:p>
            <a:fld id="{0215A108-1F9D-48E4-AD2F-A6B055F6B28E}"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78657869-3618-CD13-8285-97B7BE7B4A19}"/>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6B2C873B-C095-1146-7190-FE0038DB034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7170942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103D8-6ED5-A3F3-4E63-F58569D7172B}"/>
              </a:ext>
            </a:extLst>
          </p:cNvPr>
          <p:cNvSpPr>
            <a:spLocks noGrp="1"/>
          </p:cNvSpPr>
          <p:nvPr>
            <p:ph type="title"/>
          </p:nvPr>
        </p:nvSpPr>
        <p:spPr>
          <a:xfrm>
            <a:off x="629841" y="365129"/>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0BD3A8-7D8F-7AD0-0C4B-045F687C2B0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6E4967C-A8E6-4F21-418C-8E67782279CC}"/>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9044EAB-4B6D-8FA8-4EC6-941BDC1F7FB7}"/>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6EB39E-1497-97D4-47BA-F169B7AB8A54}"/>
              </a:ext>
            </a:extLst>
          </p:cNvPr>
          <p:cNvSpPr>
            <a:spLocks noGrp="1"/>
          </p:cNvSpPr>
          <p:nvPr>
            <p:ph sz="quarter" idx="4"/>
          </p:nvPr>
        </p:nvSpPr>
        <p:spPr>
          <a:xfrm>
            <a:off x="4629152"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DC332DE-9E2E-B207-2215-263C3D38BDAA}"/>
              </a:ext>
            </a:extLst>
          </p:cNvPr>
          <p:cNvSpPr>
            <a:spLocks noGrp="1"/>
          </p:cNvSpPr>
          <p:nvPr>
            <p:ph type="dt" sz="half" idx="10"/>
          </p:nvPr>
        </p:nvSpPr>
        <p:spPr/>
        <p:txBody>
          <a:bodyPr/>
          <a:lstStyle/>
          <a:p>
            <a:fld id="{0FE4768A-2E89-4E21-9159-DF18A5638ADE}" type="datetime1">
              <a:rPr lang="fr-FR" smtClean="0">
                <a:solidFill>
                  <a:prstClr val="black">
                    <a:tint val="75000"/>
                  </a:prstClr>
                </a:solidFill>
              </a:rPr>
              <a:t>03/11/2023</a:t>
            </a:fld>
            <a:endParaRPr lang="fr-FR">
              <a:solidFill>
                <a:prstClr val="black">
                  <a:tint val="75000"/>
                </a:prstClr>
              </a:solidFill>
            </a:endParaRPr>
          </a:p>
        </p:txBody>
      </p:sp>
      <p:sp>
        <p:nvSpPr>
          <p:cNvPr id="8" name="Espace réservé du pied de page 7">
            <a:extLst>
              <a:ext uri="{FF2B5EF4-FFF2-40B4-BE49-F238E27FC236}">
                <a16:creationId xmlns:a16="http://schemas.microsoft.com/office/drawing/2014/main" id="{BFE2D77D-3EBA-41EF-68C4-8D36FB53D0E1}"/>
              </a:ext>
            </a:extLst>
          </p:cNvPr>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a:extLst>
              <a:ext uri="{FF2B5EF4-FFF2-40B4-BE49-F238E27FC236}">
                <a16:creationId xmlns:a16="http://schemas.microsoft.com/office/drawing/2014/main" id="{01E8D649-44D5-202E-DFDE-14F20FEEEF3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853033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85DDF-54A4-D9EE-EBD0-F9D16B408BC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F22C50-07D2-608D-EAA7-1D23C2BD77A7}"/>
              </a:ext>
            </a:extLst>
          </p:cNvPr>
          <p:cNvSpPr>
            <a:spLocks noGrp="1"/>
          </p:cNvSpPr>
          <p:nvPr>
            <p:ph type="dt" sz="half" idx="10"/>
          </p:nvPr>
        </p:nvSpPr>
        <p:spPr/>
        <p:txBody>
          <a:bodyPr/>
          <a:lstStyle/>
          <a:p>
            <a:fld id="{B9C9C4BE-2A58-4CC1-9A34-1A09B0393335}" type="datetime1">
              <a:rPr lang="fr-FR" smtClean="0">
                <a:solidFill>
                  <a:prstClr val="black">
                    <a:tint val="75000"/>
                  </a:prstClr>
                </a:solidFill>
              </a:rPr>
              <a:t>03/11/2023</a:t>
            </a:fld>
            <a:endParaRPr lang="fr-FR">
              <a:solidFill>
                <a:prstClr val="black">
                  <a:tint val="75000"/>
                </a:prstClr>
              </a:solidFill>
            </a:endParaRPr>
          </a:p>
        </p:txBody>
      </p:sp>
      <p:sp>
        <p:nvSpPr>
          <p:cNvPr id="4" name="Espace réservé du pied de page 3">
            <a:extLst>
              <a:ext uri="{FF2B5EF4-FFF2-40B4-BE49-F238E27FC236}">
                <a16:creationId xmlns:a16="http://schemas.microsoft.com/office/drawing/2014/main" id="{BFB429E3-F278-F69B-FD21-FFA8D05C0837}"/>
              </a:ext>
            </a:extLst>
          </p:cNvPr>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a:extLst>
              <a:ext uri="{FF2B5EF4-FFF2-40B4-BE49-F238E27FC236}">
                <a16:creationId xmlns:a16="http://schemas.microsoft.com/office/drawing/2014/main" id="{924F4DCB-428F-F8BE-559D-E39038BB672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13080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755E417-0FD8-4383-BABB-C44B170F6644}" type="datetime1">
              <a:rPr lang="fr-FR" smtClean="0"/>
              <a:t>03/11/2023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15390781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DA3EB5-F6B4-464B-DC27-F6FFC8332437}"/>
              </a:ext>
            </a:extLst>
          </p:cNvPr>
          <p:cNvSpPr>
            <a:spLocks noGrp="1"/>
          </p:cNvSpPr>
          <p:nvPr>
            <p:ph type="dt" sz="half" idx="10"/>
          </p:nvPr>
        </p:nvSpPr>
        <p:spPr/>
        <p:txBody>
          <a:bodyPr/>
          <a:lstStyle/>
          <a:p>
            <a:fld id="{5AEBCD02-5681-4170-BD59-BE14AC900C10}"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pied de page 2">
            <a:extLst>
              <a:ext uri="{FF2B5EF4-FFF2-40B4-BE49-F238E27FC236}">
                <a16:creationId xmlns:a16="http://schemas.microsoft.com/office/drawing/2014/main" id="{607A1207-AD69-A270-B05A-513713B41617}"/>
              </a:ext>
            </a:extLst>
          </p:cNvPr>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a:extLst>
              <a:ext uri="{FF2B5EF4-FFF2-40B4-BE49-F238E27FC236}">
                <a16:creationId xmlns:a16="http://schemas.microsoft.com/office/drawing/2014/main" id="{E330047F-6105-ABD4-B0C3-8F31B70BF54A}"/>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2446184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2F980-EC15-4D82-2846-168D0F24F02D}"/>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ABA4C17-E76C-6E57-5FE1-CA93009F7A1A}"/>
              </a:ext>
            </a:extLst>
          </p:cNvPr>
          <p:cNvSpPr>
            <a:spLocks noGrp="1"/>
          </p:cNvSpPr>
          <p:nvPr>
            <p:ph idx="1"/>
          </p:nvPr>
        </p:nvSpPr>
        <p:spPr>
          <a:xfrm>
            <a:off x="3887391" y="98747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808E826-CD4A-096A-10BB-AE1856D76D6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17D4D2-9353-CA16-89A5-23B099ED6E0D}"/>
              </a:ext>
            </a:extLst>
          </p:cNvPr>
          <p:cNvSpPr>
            <a:spLocks noGrp="1"/>
          </p:cNvSpPr>
          <p:nvPr>
            <p:ph type="dt" sz="half" idx="10"/>
          </p:nvPr>
        </p:nvSpPr>
        <p:spPr/>
        <p:txBody>
          <a:bodyPr/>
          <a:lstStyle/>
          <a:p>
            <a:fld id="{06B23DDC-1E2E-477F-A9F5-DA0CF5CBE293}"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5A3A03F0-296F-7B46-5B46-7A456DBB9B41}"/>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4690343-9CF2-F1FC-71A6-EBCF93612ED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30392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F748E-350F-DF31-A61A-D77BD17A4710}"/>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7D531A-1298-386A-39B6-30F4D5DF7C7F}"/>
              </a:ext>
            </a:extLst>
          </p:cNvPr>
          <p:cNvSpPr>
            <a:spLocks noGrp="1"/>
          </p:cNvSpPr>
          <p:nvPr>
            <p:ph type="pic" idx="1"/>
          </p:nvPr>
        </p:nvSpPr>
        <p:spPr>
          <a:xfrm>
            <a:off x="3887391" y="98747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5BFBC72-5101-C067-849A-46A43BB45D8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0D10EE-CE30-9FA8-27F9-FD9071C8FFCF}"/>
              </a:ext>
            </a:extLst>
          </p:cNvPr>
          <p:cNvSpPr>
            <a:spLocks noGrp="1"/>
          </p:cNvSpPr>
          <p:nvPr>
            <p:ph type="dt" sz="half" idx="10"/>
          </p:nvPr>
        </p:nvSpPr>
        <p:spPr/>
        <p:txBody>
          <a:bodyPr/>
          <a:lstStyle/>
          <a:p>
            <a:fld id="{BB9FC6BE-3D71-4F57-B1CE-51C6DB4DAAC8}"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FD4F4AF2-47A4-70C5-BF7F-55DA9013FD68}"/>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8750BC6-F7D5-EEA3-9AB1-4268F1367207}"/>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493478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69945-5F66-EFD6-2C24-3304C9C44E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DD5736-52B7-30FA-704C-764B5B4942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11DBFB-5704-8878-9E0F-47467851772F}"/>
              </a:ext>
            </a:extLst>
          </p:cNvPr>
          <p:cNvSpPr>
            <a:spLocks noGrp="1"/>
          </p:cNvSpPr>
          <p:nvPr>
            <p:ph type="dt" sz="half" idx="10"/>
          </p:nvPr>
        </p:nvSpPr>
        <p:spPr/>
        <p:txBody>
          <a:bodyPr/>
          <a:lstStyle/>
          <a:p>
            <a:fld id="{87EC5AC1-10B1-4202-8F50-79AF5F31DC60}"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24DEC97-8C8E-057B-70A5-4C1CB6B21C8A}"/>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2FCFE929-1D27-54DC-EF04-1BA698684F1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6253966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C7257A-2696-406D-64FB-3EE56267ACD4}"/>
              </a:ext>
            </a:extLst>
          </p:cNvPr>
          <p:cNvSpPr>
            <a:spLocks noGrp="1"/>
          </p:cNvSpPr>
          <p:nvPr>
            <p:ph type="title" orient="vert"/>
          </p:nvPr>
        </p:nvSpPr>
        <p:spPr>
          <a:xfrm>
            <a:off x="6543676"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C80F7FD-ECDF-8A06-9A13-4F2CFF14D8D1}"/>
              </a:ext>
            </a:extLst>
          </p:cNvPr>
          <p:cNvSpPr>
            <a:spLocks noGrp="1"/>
          </p:cNvSpPr>
          <p:nvPr>
            <p:ph type="body" orient="vert" idx="1"/>
          </p:nvPr>
        </p:nvSpPr>
        <p:spPr>
          <a:xfrm>
            <a:off x="628652"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14246B-7468-AA26-EBFA-6D72D5EE158D}"/>
              </a:ext>
            </a:extLst>
          </p:cNvPr>
          <p:cNvSpPr>
            <a:spLocks noGrp="1"/>
          </p:cNvSpPr>
          <p:nvPr>
            <p:ph type="dt" sz="half" idx="10"/>
          </p:nvPr>
        </p:nvSpPr>
        <p:spPr/>
        <p:txBody>
          <a:bodyPr/>
          <a:lstStyle/>
          <a:p>
            <a:fld id="{1396A975-7D02-4C0D-9720-8050BD5F39E0}"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1E15848-D80A-932D-63D6-F0BCA3A6208E}"/>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1FCF494A-B6DC-682C-7C0F-B770F6A5199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8370280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AE467-29E2-2BA3-A9BD-E291EBDC4AC3}"/>
              </a:ext>
            </a:extLst>
          </p:cNvPr>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EE6F440-749F-FD80-5CAF-6021DB72157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D8053E-62F2-77F0-5B08-A83BC42E925E}"/>
              </a:ext>
            </a:extLst>
          </p:cNvPr>
          <p:cNvSpPr>
            <a:spLocks noGrp="1"/>
          </p:cNvSpPr>
          <p:nvPr>
            <p:ph type="dt" sz="half" idx="10"/>
          </p:nvPr>
        </p:nvSpPr>
        <p:spPr/>
        <p:txBody>
          <a:bodyPr/>
          <a:lstStyle/>
          <a:p>
            <a:fld id="{8AA9D2D9-3A1A-46A5-B6CB-F75028234BCA}"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D4AA697-BA8C-C580-E4BB-06E47AF4C1A0}"/>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3FB3C6C3-C586-6F75-22B5-7FD20725BE1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3457797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8C2BC-7633-7649-8349-20C0DF3CF3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85B48F-2AC3-FE60-5C2D-27EE065CAAA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442E00-681D-DC36-338A-AA7BF3F26F0A}"/>
              </a:ext>
            </a:extLst>
          </p:cNvPr>
          <p:cNvSpPr>
            <a:spLocks noGrp="1"/>
          </p:cNvSpPr>
          <p:nvPr>
            <p:ph type="dt" sz="half" idx="10"/>
          </p:nvPr>
        </p:nvSpPr>
        <p:spPr/>
        <p:txBody>
          <a:bodyPr/>
          <a:lstStyle/>
          <a:p>
            <a:fld id="{0A86DD21-D432-48B8-A588-5557735FB95C}"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F794228F-B12C-028F-2886-FD72D374B26B}"/>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04CF5A22-1B20-2211-D841-494FCACEE90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2612747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BB5CB-9DD7-7ABB-0DEC-A566855436B3}"/>
              </a:ext>
            </a:extLst>
          </p:cNvPr>
          <p:cNvSpPr>
            <a:spLocks noGrp="1"/>
          </p:cNvSpPr>
          <p:nvPr>
            <p:ph type="title"/>
          </p:nvPr>
        </p:nvSpPr>
        <p:spPr>
          <a:xfrm>
            <a:off x="623888" y="1709775"/>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B0F69A3-6AC8-1C59-0417-5FD4C6CB6364}"/>
              </a:ext>
            </a:extLst>
          </p:cNvPr>
          <p:cNvSpPr>
            <a:spLocks noGrp="1"/>
          </p:cNvSpPr>
          <p:nvPr>
            <p:ph type="body" idx="1"/>
          </p:nvPr>
        </p:nvSpPr>
        <p:spPr>
          <a:xfrm>
            <a:off x="623888" y="4589500"/>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56162E-5E54-BDE3-4142-A5B4E8E1CD68}"/>
              </a:ext>
            </a:extLst>
          </p:cNvPr>
          <p:cNvSpPr>
            <a:spLocks noGrp="1"/>
          </p:cNvSpPr>
          <p:nvPr>
            <p:ph type="dt" sz="half" idx="10"/>
          </p:nvPr>
        </p:nvSpPr>
        <p:spPr/>
        <p:txBody>
          <a:bodyPr/>
          <a:lstStyle/>
          <a:p>
            <a:fld id="{D0FE6FF8-28D6-4742-B18A-88F22D1F9E3E}"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6DDDE34E-D4E3-80A6-3F18-93E619E9441D}"/>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6E74999A-2A3F-C705-F598-4E8D7AEC4E4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2332398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3F7C4-BA42-AA9B-3D80-AE12C6C24D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B8B7D-D102-5F66-0B6D-12FFE346891D}"/>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8B9690-CC04-F5CC-23E2-DE4604AF100F}"/>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6FD25FD-1CD8-B177-FE81-14513CFAAD85}"/>
              </a:ext>
            </a:extLst>
          </p:cNvPr>
          <p:cNvSpPr>
            <a:spLocks noGrp="1"/>
          </p:cNvSpPr>
          <p:nvPr>
            <p:ph type="dt" sz="half" idx="10"/>
          </p:nvPr>
        </p:nvSpPr>
        <p:spPr/>
        <p:txBody>
          <a:bodyPr/>
          <a:lstStyle/>
          <a:p>
            <a:fld id="{D6429959-585C-47F4-A33E-49677B1D4120}"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78657869-3618-CD13-8285-97B7BE7B4A19}"/>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6B2C873B-C095-1146-7190-FE0038DB034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4663121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103D8-6ED5-A3F3-4E63-F58569D7172B}"/>
              </a:ext>
            </a:extLst>
          </p:cNvPr>
          <p:cNvSpPr>
            <a:spLocks noGrp="1"/>
          </p:cNvSpPr>
          <p:nvPr>
            <p:ph type="title"/>
          </p:nvPr>
        </p:nvSpPr>
        <p:spPr>
          <a:xfrm>
            <a:off x="629841" y="365129"/>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0BD3A8-7D8F-7AD0-0C4B-045F687C2B0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6E4967C-A8E6-4F21-418C-8E67782279CC}"/>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9044EAB-4B6D-8FA8-4EC6-941BDC1F7FB7}"/>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6EB39E-1497-97D4-47BA-F169B7AB8A54}"/>
              </a:ext>
            </a:extLst>
          </p:cNvPr>
          <p:cNvSpPr>
            <a:spLocks noGrp="1"/>
          </p:cNvSpPr>
          <p:nvPr>
            <p:ph sz="quarter" idx="4"/>
          </p:nvPr>
        </p:nvSpPr>
        <p:spPr>
          <a:xfrm>
            <a:off x="4629152"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DC332DE-9E2E-B207-2215-263C3D38BDAA}"/>
              </a:ext>
            </a:extLst>
          </p:cNvPr>
          <p:cNvSpPr>
            <a:spLocks noGrp="1"/>
          </p:cNvSpPr>
          <p:nvPr>
            <p:ph type="dt" sz="half" idx="10"/>
          </p:nvPr>
        </p:nvSpPr>
        <p:spPr/>
        <p:txBody>
          <a:bodyPr/>
          <a:lstStyle/>
          <a:p>
            <a:fld id="{101E567F-DC01-4FFF-811B-7EA5665824C9}" type="datetime1">
              <a:rPr lang="fr-FR" smtClean="0">
                <a:solidFill>
                  <a:prstClr val="black">
                    <a:tint val="75000"/>
                  </a:prstClr>
                </a:solidFill>
              </a:rPr>
              <a:t>03/11/2023</a:t>
            </a:fld>
            <a:endParaRPr lang="fr-FR">
              <a:solidFill>
                <a:prstClr val="black">
                  <a:tint val="75000"/>
                </a:prstClr>
              </a:solidFill>
            </a:endParaRPr>
          </a:p>
        </p:txBody>
      </p:sp>
      <p:sp>
        <p:nvSpPr>
          <p:cNvPr id="8" name="Espace réservé du pied de page 7">
            <a:extLst>
              <a:ext uri="{FF2B5EF4-FFF2-40B4-BE49-F238E27FC236}">
                <a16:creationId xmlns:a16="http://schemas.microsoft.com/office/drawing/2014/main" id="{BFE2D77D-3EBA-41EF-68C4-8D36FB53D0E1}"/>
              </a:ext>
            </a:extLst>
          </p:cNvPr>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a:extLst>
              <a:ext uri="{FF2B5EF4-FFF2-40B4-BE49-F238E27FC236}">
                <a16:creationId xmlns:a16="http://schemas.microsoft.com/office/drawing/2014/main" id="{01E8D649-44D5-202E-DFDE-14F20FEEEF3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615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53"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5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8B1AC63-74C2-49B7-86E5-AC794CBCBEE4}" type="datetime1">
              <a:rPr lang="fr-FR" smtClean="0"/>
              <a:t>03/11/2023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41597087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85DDF-54A4-D9EE-EBD0-F9D16B408BC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F22C50-07D2-608D-EAA7-1D23C2BD77A7}"/>
              </a:ext>
            </a:extLst>
          </p:cNvPr>
          <p:cNvSpPr>
            <a:spLocks noGrp="1"/>
          </p:cNvSpPr>
          <p:nvPr>
            <p:ph type="dt" sz="half" idx="10"/>
          </p:nvPr>
        </p:nvSpPr>
        <p:spPr/>
        <p:txBody>
          <a:bodyPr/>
          <a:lstStyle/>
          <a:p>
            <a:fld id="{A8151F33-191F-4EA8-9F89-B49158CFC017}" type="datetime1">
              <a:rPr lang="fr-FR" smtClean="0">
                <a:solidFill>
                  <a:prstClr val="black">
                    <a:tint val="75000"/>
                  </a:prstClr>
                </a:solidFill>
              </a:rPr>
              <a:t>03/11/2023</a:t>
            </a:fld>
            <a:endParaRPr lang="fr-FR">
              <a:solidFill>
                <a:prstClr val="black">
                  <a:tint val="75000"/>
                </a:prstClr>
              </a:solidFill>
            </a:endParaRPr>
          </a:p>
        </p:txBody>
      </p:sp>
      <p:sp>
        <p:nvSpPr>
          <p:cNvPr id="4" name="Espace réservé du pied de page 3">
            <a:extLst>
              <a:ext uri="{FF2B5EF4-FFF2-40B4-BE49-F238E27FC236}">
                <a16:creationId xmlns:a16="http://schemas.microsoft.com/office/drawing/2014/main" id="{BFB429E3-F278-F69B-FD21-FFA8D05C0837}"/>
              </a:ext>
            </a:extLst>
          </p:cNvPr>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a:extLst>
              <a:ext uri="{FF2B5EF4-FFF2-40B4-BE49-F238E27FC236}">
                <a16:creationId xmlns:a16="http://schemas.microsoft.com/office/drawing/2014/main" id="{924F4DCB-428F-F8BE-559D-E39038BB672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904730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DA3EB5-F6B4-464B-DC27-F6FFC8332437}"/>
              </a:ext>
            </a:extLst>
          </p:cNvPr>
          <p:cNvSpPr>
            <a:spLocks noGrp="1"/>
          </p:cNvSpPr>
          <p:nvPr>
            <p:ph type="dt" sz="half" idx="10"/>
          </p:nvPr>
        </p:nvSpPr>
        <p:spPr/>
        <p:txBody>
          <a:bodyPr/>
          <a:lstStyle/>
          <a:p>
            <a:fld id="{79BBACDB-33AF-48FE-AD46-6DF81D42DB4E}"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pied de page 2">
            <a:extLst>
              <a:ext uri="{FF2B5EF4-FFF2-40B4-BE49-F238E27FC236}">
                <a16:creationId xmlns:a16="http://schemas.microsoft.com/office/drawing/2014/main" id="{607A1207-AD69-A270-B05A-513713B41617}"/>
              </a:ext>
            </a:extLst>
          </p:cNvPr>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a:extLst>
              <a:ext uri="{FF2B5EF4-FFF2-40B4-BE49-F238E27FC236}">
                <a16:creationId xmlns:a16="http://schemas.microsoft.com/office/drawing/2014/main" id="{E330047F-6105-ABD4-B0C3-8F31B70BF54A}"/>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1376444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2F980-EC15-4D82-2846-168D0F24F02D}"/>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ABA4C17-E76C-6E57-5FE1-CA93009F7A1A}"/>
              </a:ext>
            </a:extLst>
          </p:cNvPr>
          <p:cNvSpPr>
            <a:spLocks noGrp="1"/>
          </p:cNvSpPr>
          <p:nvPr>
            <p:ph idx="1"/>
          </p:nvPr>
        </p:nvSpPr>
        <p:spPr>
          <a:xfrm>
            <a:off x="3887391" y="98746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808E826-CD4A-096A-10BB-AE1856D76D6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17D4D2-9353-CA16-89A5-23B099ED6E0D}"/>
              </a:ext>
            </a:extLst>
          </p:cNvPr>
          <p:cNvSpPr>
            <a:spLocks noGrp="1"/>
          </p:cNvSpPr>
          <p:nvPr>
            <p:ph type="dt" sz="half" idx="10"/>
          </p:nvPr>
        </p:nvSpPr>
        <p:spPr/>
        <p:txBody>
          <a:bodyPr/>
          <a:lstStyle/>
          <a:p>
            <a:fld id="{AA5A40D3-DDFA-4402-A21A-C87D3CA87D8D}"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5A3A03F0-296F-7B46-5B46-7A456DBB9B41}"/>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4690343-9CF2-F1FC-71A6-EBCF93612ED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7987916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F748E-350F-DF31-A61A-D77BD17A4710}"/>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7D531A-1298-386A-39B6-30F4D5DF7C7F}"/>
              </a:ext>
            </a:extLst>
          </p:cNvPr>
          <p:cNvSpPr>
            <a:spLocks noGrp="1"/>
          </p:cNvSpPr>
          <p:nvPr>
            <p:ph type="pic" idx="1"/>
          </p:nvPr>
        </p:nvSpPr>
        <p:spPr>
          <a:xfrm>
            <a:off x="3887391" y="987462"/>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5BFBC72-5101-C067-849A-46A43BB45D8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0D10EE-CE30-9FA8-27F9-FD9071C8FFCF}"/>
              </a:ext>
            </a:extLst>
          </p:cNvPr>
          <p:cNvSpPr>
            <a:spLocks noGrp="1"/>
          </p:cNvSpPr>
          <p:nvPr>
            <p:ph type="dt" sz="half" idx="10"/>
          </p:nvPr>
        </p:nvSpPr>
        <p:spPr/>
        <p:txBody>
          <a:bodyPr/>
          <a:lstStyle/>
          <a:p>
            <a:fld id="{1B333700-7BF3-4084-86C6-D39C8D0C864B}"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FD4F4AF2-47A4-70C5-BF7F-55DA9013FD68}"/>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8750BC6-F7D5-EEA3-9AB1-4268F1367207}"/>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6645123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69945-5F66-EFD6-2C24-3304C9C44E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DD5736-52B7-30FA-704C-764B5B4942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11DBFB-5704-8878-9E0F-47467851772F}"/>
              </a:ext>
            </a:extLst>
          </p:cNvPr>
          <p:cNvSpPr>
            <a:spLocks noGrp="1"/>
          </p:cNvSpPr>
          <p:nvPr>
            <p:ph type="dt" sz="half" idx="10"/>
          </p:nvPr>
        </p:nvSpPr>
        <p:spPr/>
        <p:txBody>
          <a:bodyPr/>
          <a:lstStyle/>
          <a:p>
            <a:fld id="{089691F3-0308-4EAC-B2CD-09D0B5BAF7AE}"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24DEC97-8C8E-057B-70A5-4C1CB6B21C8A}"/>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2FCFE929-1D27-54DC-EF04-1BA698684F1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337595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C7257A-2696-406D-64FB-3EE56267ACD4}"/>
              </a:ext>
            </a:extLst>
          </p:cNvPr>
          <p:cNvSpPr>
            <a:spLocks noGrp="1"/>
          </p:cNvSpPr>
          <p:nvPr>
            <p:ph type="title" orient="vert"/>
          </p:nvPr>
        </p:nvSpPr>
        <p:spPr>
          <a:xfrm>
            <a:off x="6543676"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C80F7FD-ECDF-8A06-9A13-4F2CFF14D8D1}"/>
              </a:ext>
            </a:extLst>
          </p:cNvPr>
          <p:cNvSpPr>
            <a:spLocks noGrp="1"/>
          </p:cNvSpPr>
          <p:nvPr>
            <p:ph type="body" orient="vert" idx="1"/>
          </p:nvPr>
        </p:nvSpPr>
        <p:spPr>
          <a:xfrm>
            <a:off x="628652"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14246B-7468-AA26-EBFA-6D72D5EE158D}"/>
              </a:ext>
            </a:extLst>
          </p:cNvPr>
          <p:cNvSpPr>
            <a:spLocks noGrp="1"/>
          </p:cNvSpPr>
          <p:nvPr>
            <p:ph type="dt" sz="half" idx="10"/>
          </p:nvPr>
        </p:nvSpPr>
        <p:spPr/>
        <p:txBody>
          <a:bodyPr/>
          <a:lstStyle/>
          <a:p>
            <a:fld id="{6D2CAD1F-F283-4085-A590-82C666F654E6}"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1E15848-D80A-932D-63D6-F0BCA3A6208E}"/>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1FCF494A-B6DC-682C-7C0F-B770F6A5199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610982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AE467-29E2-2BA3-A9BD-E291EBDC4AC3}"/>
              </a:ext>
            </a:extLst>
          </p:cNvPr>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EE6F440-749F-FD80-5CAF-6021DB72157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D8053E-62F2-77F0-5B08-A83BC42E925E}"/>
              </a:ext>
            </a:extLst>
          </p:cNvPr>
          <p:cNvSpPr>
            <a:spLocks noGrp="1"/>
          </p:cNvSpPr>
          <p:nvPr>
            <p:ph type="dt" sz="half" idx="10"/>
          </p:nvPr>
        </p:nvSpPr>
        <p:spPr/>
        <p:txBody>
          <a:bodyPr/>
          <a:lstStyle/>
          <a:p>
            <a:fld id="{A0A67E31-A60C-4DA7-B579-BF5B00C0C6E7}"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D4AA697-BA8C-C580-E4BB-06E47AF4C1A0}"/>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3FB3C6C3-C586-6F75-22B5-7FD20725BE1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4176645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8C2BC-7633-7649-8349-20C0DF3CF3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85B48F-2AC3-FE60-5C2D-27EE065CAAA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442E00-681D-DC36-338A-AA7BF3F26F0A}"/>
              </a:ext>
            </a:extLst>
          </p:cNvPr>
          <p:cNvSpPr>
            <a:spLocks noGrp="1"/>
          </p:cNvSpPr>
          <p:nvPr>
            <p:ph type="dt" sz="half" idx="10"/>
          </p:nvPr>
        </p:nvSpPr>
        <p:spPr/>
        <p:txBody>
          <a:bodyPr/>
          <a:lstStyle/>
          <a:p>
            <a:fld id="{57BD9558-00A4-4197-9BC5-AE579D7E3188}"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F794228F-B12C-028F-2886-FD72D374B26B}"/>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04CF5A22-1B20-2211-D841-494FCACEE90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9675713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BB5CB-9DD7-7ABB-0DEC-A566855436B3}"/>
              </a:ext>
            </a:extLst>
          </p:cNvPr>
          <p:cNvSpPr>
            <a:spLocks noGrp="1"/>
          </p:cNvSpPr>
          <p:nvPr>
            <p:ph type="title"/>
          </p:nvPr>
        </p:nvSpPr>
        <p:spPr>
          <a:xfrm>
            <a:off x="623888" y="1709765"/>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B0F69A3-6AC8-1C59-0417-5FD4C6CB6364}"/>
              </a:ext>
            </a:extLst>
          </p:cNvPr>
          <p:cNvSpPr>
            <a:spLocks noGrp="1"/>
          </p:cNvSpPr>
          <p:nvPr>
            <p:ph type="body" idx="1"/>
          </p:nvPr>
        </p:nvSpPr>
        <p:spPr>
          <a:xfrm>
            <a:off x="623888" y="4589490"/>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56162E-5E54-BDE3-4142-A5B4E8E1CD68}"/>
              </a:ext>
            </a:extLst>
          </p:cNvPr>
          <p:cNvSpPr>
            <a:spLocks noGrp="1"/>
          </p:cNvSpPr>
          <p:nvPr>
            <p:ph type="dt" sz="half" idx="10"/>
          </p:nvPr>
        </p:nvSpPr>
        <p:spPr/>
        <p:txBody>
          <a:bodyPr/>
          <a:lstStyle/>
          <a:p>
            <a:fld id="{F2581D17-672C-44A3-ACC2-82C4874FF9EA}"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6DDDE34E-D4E3-80A6-3F18-93E619E9441D}"/>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6E74999A-2A3F-C705-F598-4E8D7AEC4E4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6358729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3F7C4-BA42-AA9B-3D80-AE12C6C24D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B8B7D-D102-5F66-0B6D-12FFE346891D}"/>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8B9690-CC04-F5CC-23E2-DE4604AF100F}"/>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6FD25FD-1CD8-B177-FE81-14513CFAAD85}"/>
              </a:ext>
            </a:extLst>
          </p:cNvPr>
          <p:cNvSpPr>
            <a:spLocks noGrp="1"/>
          </p:cNvSpPr>
          <p:nvPr>
            <p:ph type="dt" sz="half" idx="10"/>
          </p:nvPr>
        </p:nvSpPr>
        <p:spPr/>
        <p:txBody>
          <a:bodyPr/>
          <a:lstStyle/>
          <a:p>
            <a:fld id="{FA630D70-82FF-4305-AF2C-C37448834C76}"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78657869-3618-CD13-8285-97B7BE7B4A19}"/>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6B2C873B-C095-1146-7190-FE0038DB034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11194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559F6C07-026B-41DA-87D9-FB37159EF091}" type="datetime1">
              <a:rPr lang="fr-FR" smtClean="0"/>
              <a:t>03/11/2023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2374985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103D8-6ED5-A3F3-4E63-F58569D7172B}"/>
              </a:ext>
            </a:extLst>
          </p:cNvPr>
          <p:cNvSpPr>
            <a:spLocks noGrp="1"/>
          </p:cNvSpPr>
          <p:nvPr>
            <p:ph type="title"/>
          </p:nvPr>
        </p:nvSpPr>
        <p:spPr>
          <a:xfrm>
            <a:off x="629841" y="365129"/>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0BD3A8-7D8F-7AD0-0C4B-045F687C2B0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6E4967C-A8E6-4F21-418C-8E67782279CC}"/>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9044EAB-4B6D-8FA8-4EC6-941BDC1F7FB7}"/>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6EB39E-1497-97D4-47BA-F169B7AB8A54}"/>
              </a:ext>
            </a:extLst>
          </p:cNvPr>
          <p:cNvSpPr>
            <a:spLocks noGrp="1"/>
          </p:cNvSpPr>
          <p:nvPr>
            <p:ph sz="quarter" idx="4"/>
          </p:nvPr>
        </p:nvSpPr>
        <p:spPr>
          <a:xfrm>
            <a:off x="4629152"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DC332DE-9E2E-B207-2215-263C3D38BDAA}"/>
              </a:ext>
            </a:extLst>
          </p:cNvPr>
          <p:cNvSpPr>
            <a:spLocks noGrp="1"/>
          </p:cNvSpPr>
          <p:nvPr>
            <p:ph type="dt" sz="half" idx="10"/>
          </p:nvPr>
        </p:nvSpPr>
        <p:spPr/>
        <p:txBody>
          <a:bodyPr/>
          <a:lstStyle/>
          <a:p>
            <a:fld id="{19431C1F-AE72-4EDB-93AF-07940BB29ECD}" type="datetime1">
              <a:rPr lang="fr-FR" smtClean="0">
                <a:solidFill>
                  <a:prstClr val="black">
                    <a:tint val="75000"/>
                  </a:prstClr>
                </a:solidFill>
              </a:rPr>
              <a:t>03/11/2023</a:t>
            </a:fld>
            <a:endParaRPr lang="fr-FR">
              <a:solidFill>
                <a:prstClr val="black">
                  <a:tint val="75000"/>
                </a:prstClr>
              </a:solidFill>
            </a:endParaRPr>
          </a:p>
        </p:txBody>
      </p:sp>
      <p:sp>
        <p:nvSpPr>
          <p:cNvPr id="8" name="Espace réservé du pied de page 7">
            <a:extLst>
              <a:ext uri="{FF2B5EF4-FFF2-40B4-BE49-F238E27FC236}">
                <a16:creationId xmlns:a16="http://schemas.microsoft.com/office/drawing/2014/main" id="{BFE2D77D-3EBA-41EF-68C4-8D36FB53D0E1}"/>
              </a:ext>
            </a:extLst>
          </p:cNvPr>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a:extLst>
              <a:ext uri="{FF2B5EF4-FFF2-40B4-BE49-F238E27FC236}">
                <a16:creationId xmlns:a16="http://schemas.microsoft.com/office/drawing/2014/main" id="{01E8D649-44D5-202E-DFDE-14F20FEEEF3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1890189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85DDF-54A4-D9EE-EBD0-F9D16B408BC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F22C50-07D2-608D-EAA7-1D23C2BD77A7}"/>
              </a:ext>
            </a:extLst>
          </p:cNvPr>
          <p:cNvSpPr>
            <a:spLocks noGrp="1"/>
          </p:cNvSpPr>
          <p:nvPr>
            <p:ph type="dt" sz="half" idx="10"/>
          </p:nvPr>
        </p:nvSpPr>
        <p:spPr/>
        <p:txBody>
          <a:bodyPr/>
          <a:lstStyle/>
          <a:p>
            <a:fld id="{6046942A-9D36-48B8-A0C8-9AD648CA2A7C}" type="datetime1">
              <a:rPr lang="fr-FR" smtClean="0">
                <a:solidFill>
                  <a:prstClr val="black">
                    <a:tint val="75000"/>
                  </a:prstClr>
                </a:solidFill>
              </a:rPr>
              <a:t>03/11/2023</a:t>
            </a:fld>
            <a:endParaRPr lang="fr-FR">
              <a:solidFill>
                <a:prstClr val="black">
                  <a:tint val="75000"/>
                </a:prstClr>
              </a:solidFill>
            </a:endParaRPr>
          </a:p>
        </p:txBody>
      </p:sp>
      <p:sp>
        <p:nvSpPr>
          <p:cNvPr id="4" name="Espace réservé du pied de page 3">
            <a:extLst>
              <a:ext uri="{FF2B5EF4-FFF2-40B4-BE49-F238E27FC236}">
                <a16:creationId xmlns:a16="http://schemas.microsoft.com/office/drawing/2014/main" id="{BFB429E3-F278-F69B-FD21-FFA8D05C0837}"/>
              </a:ext>
            </a:extLst>
          </p:cNvPr>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a:extLst>
              <a:ext uri="{FF2B5EF4-FFF2-40B4-BE49-F238E27FC236}">
                <a16:creationId xmlns:a16="http://schemas.microsoft.com/office/drawing/2014/main" id="{924F4DCB-428F-F8BE-559D-E39038BB672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5510028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DA3EB5-F6B4-464B-DC27-F6FFC8332437}"/>
              </a:ext>
            </a:extLst>
          </p:cNvPr>
          <p:cNvSpPr>
            <a:spLocks noGrp="1"/>
          </p:cNvSpPr>
          <p:nvPr>
            <p:ph type="dt" sz="half" idx="10"/>
          </p:nvPr>
        </p:nvSpPr>
        <p:spPr/>
        <p:txBody>
          <a:bodyPr/>
          <a:lstStyle/>
          <a:p>
            <a:fld id="{BE873724-A6DE-438E-AF1A-8A99CB74441F}"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pied de page 2">
            <a:extLst>
              <a:ext uri="{FF2B5EF4-FFF2-40B4-BE49-F238E27FC236}">
                <a16:creationId xmlns:a16="http://schemas.microsoft.com/office/drawing/2014/main" id="{607A1207-AD69-A270-B05A-513713B41617}"/>
              </a:ext>
            </a:extLst>
          </p:cNvPr>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a:extLst>
              <a:ext uri="{FF2B5EF4-FFF2-40B4-BE49-F238E27FC236}">
                <a16:creationId xmlns:a16="http://schemas.microsoft.com/office/drawing/2014/main" id="{E330047F-6105-ABD4-B0C3-8F31B70BF54A}"/>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7382420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2F980-EC15-4D82-2846-168D0F24F02D}"/>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ABA4C17-E76C-6E57-5FE1-CA93009F7A1A}"/>
              </a:ext>
            </a:extLst>
          </p:cNvPr>
          <p:cNvSpPr>
            <a:spLocks noGrp="1"/>
          </p:cNvSpPr>
          <p:nvPr>
            <p:ph idx="1"/>
          </p:nvPr>
        </p:nvSpPr>
        <p:spPr>
          <a:xfrm>
            <a:off x="3887391" y="98745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808E826-CD4A-096A-10BB-AE1856D76D6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17D4D2-9353-CA16-89A5-23B099ED6E0D}"/>
              </a:ext>
            </a:extLst>
          </p:cNvPr>
          <p:cNvSpPr>
            <a:spLocks noGrp="1"/>
          </p:cNvSpPr>
          <p:nvPr>
            <p:ph type="dt" sz="half" idx="10"/>
          </p:nvPr>
        </p:nvSpPr>
        <p:spPr/>
        <p:txBody>
          <a:bodyPr/>
          <a:lstStyle/>
          <a:p>
            <a:fld id="{70B4A248-242E-493F-965D-5721DE884431}"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5A3A03F0-296F-7B46-5B46-7A456DBB9B41}"/>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4690343-9CF2-F1FC-71A6-EBCF93612ED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7337837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F748E-350F-DF31-A61A-D77BD17A4710}"/>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7D531A-1298-386A-39B6-30F4D5DF7C7F}"/>
              </a:ext>
            </a:extLst>
          </p:cNvPr>
          <p:cNvSpPr>
            <a:spLocks noGrp="1"/>
          </p:cNvSpPr>
          <p:nvPr>
            <p:ph type="pic" idx="1"/>
          </p:nvPr>
        </p:nvSpPr>
        <p:spPr>
          <a:xfrm>
            <a:off x="3887391" y="987452"/>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5BFBC72-5101-C067-849A-46A43BB45D8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0D10EE-CE30-9FA8-27F9-FD9071C8FFCF}"/>
              </a:ext>
            </a:extLst>
          </p:cNvPr>
          <p:cNvSpPr>
            <a:spLocks noGrp="1"/>
          </p:cNvSpPr>
          <p:nvPr>
            <p:ph type="dt" sz="half" idx="10"/>
          </p:nvPr>
        </p:nvSpPr>
        <p:spPr/>
        <p:txBody>
          <a:bodyPr/>
          <a:lstStyle/>
          <a:p>
            <a:fld id="{3AA53460-7B80-4A77-BFDC-F97125701172}"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FD4F4AF2-47A4-70C5-BF7F-55DA9013FD68}"/>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8750BC6-F7D5-EEA3-9AB1-4268F1367207}"/>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7736485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69945-5F66-EFD6-2C24-3304C9C44E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DD5736-52B7-30FA-704C-764B5B4942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11DBFB-5704-8878-9E0F-47467851772F}"/>
              </a:ext>
            </a:extLst>
          </p:cNvPr>
          <p:cNvSpPr>
            <a:spLocks noGrp="1"/>
          </p:cNvSpPr>
          <p:nvPr>
            <p:ph type="dt" sz="half" idx="10"/>
          </p:nvPr>
        </p:nvSpPr>
        <p:spPr/>
        <p:txBody>
          <a:bodyPr/>
          <a:lstStyle/>
          <a:p>
            <a:fld id="{A2E76D0D-F37C-4FB5-A699-7704643F20C2}"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24DEC97-8C8E-057B-70A5-4C1CB6B21C8A}"/>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2FCFE929-1D27-54DC-EF04-1BA698684F1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6787997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C7257A-2696-406D-64FB-3EE56267ACD4}"/>
              </a:ext>
            </a:extLst>
          </p:cNvPr>
          <p:cNvSpPr>
            <a:spLocks noGrp="1"/>
          </p:cNvSpPr>
          <p:nvPr>
            <p:ph type="title" orient="vert"/>
          </p:nvPr>
        </p:nvSpPr>
        <p:spPr>
          <a:xfrm>
            <a:off x="6543676"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C80F7FD-ECDF-8A06-9A13-4F2CFF14D8D1}"/>
              </a:ext>
            </a:extLst>
          </p:cNvPr>
          <p:cNvSpPr>
            <a:spLocks noGrp="1"/>
          </p:cNvSpPr>
          <p:nvPr>
            <p:ph type="body" orient="vert" idx="1"/>
          </p:nvPr>
        </p:nvSpPr>
        <p:spPr>
          <a:xfrm>
            <a:off x="628652"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14246B-7468-AA26-EBFA-6D72D5EE158D}"/>
              </a:ext>
            </a:extLst>
          </p:cNvPr>
          <p:cNvSpPr>
            <a:spLocks noGrp="1"/>
          </p:cNvSpPr>
          <p:nvPr>
            <p:ph type="dt" sz="half" idx="10"/>
          </p:nvPr>
        </p:nvSpPr>
        <p:spPr/>
        <p:txBody>
          <a:bodyPr/>
          <a:lstStyle/>
          <a:p>
            <a:fld id="{AFD4222C-E4D1-46F0-AB25-3A306FAA855D}"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1E15848-D80A-932D-63D6-F0BCA3A6208E}"/>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1FCF494A-B6DC-682C-7C0F-B770F6A5199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1405782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AE467-29E2-2BA3-A9BD-E291EBDC4AC3}"/>
              </a:ext>
            </a:extLst>
          </p:cNvPr>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EE6F440-749F-FD80-5CAF-6021DB72157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D8053E-62F2-77F0-5B08-A83BC42E925E}"/>
              </a:ext>
            </a:extLst>
          </p:cNvPr>
          <p:cNvSpPr>
            <a:spLocks noGrp="1"/>
          </p:cNvSpPr>
          <p:nvPr>
            <p:ph type="dt" sz="half" idx="10"/>
          </p:nvPr>
        </p:nvSpPr>
        <p:spPr/>
        <p:txBody>
          <a:bodyPr/>
          <a:lstStyle/>
          <a:p>
            <a:fld id="{80C38DCA-80B9-4E1E-A2C3-72532549E7E8}"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D4AA697-BA8C-C580-E4BB-06E47AF4C1A0}"/>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3FB3C6C3-C586-6F75-22B5-7FD20725BE1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4608150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8C2BC-7633-7649-8349-20C0DF3CF3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85B48F-2AC3-FE60-5C2D-27EE065CAAA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442E00-681D-DC36-338A-AA7BF3F26F0A}"/>
              </a:ext>
            </a:extLst>
          </p:cNvPr>
          <p:cNvSpPr>
            <a:spLocks noGrp="1"/>
          </p:cNvSpPr>
          <p:nvPr>
            <p:ph type="dt" sz="half" idx="10"/>
          </p:nvPr>
        </p:nvSpPr>
        <p:spPr/>
        <p:txBody>
          <a:bodyPr/>
          <a:lstStyle/>
          <a:p>
            <a:fld id="{A83C71E4-402C-474B-978F-7F287D53190C}"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F794228F-B12C-028F-2886-FD72D374B26B}"/>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04CF5A22-1B20-2211-D841-494FCACEE90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9496601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BB5CB-9DD7-7ABB-0DEC-A566855436B3}"/>
              </a:ext>
            </a:extLst>
          </p:cNvPr>
          <p:cNvSpPr>
            <a:spLocks noGrp="1"/>
          </p:cNvSpPr>
          <p:nvPr>
            <p:ph type="title"/>
          </p:nvPr>
        </p:nvSpPr>
        <p:spPr>
          <a:xfrm>
            <a:off x="623888" y="1709753"/>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B0F69A3-6AC8-1C59-0417-5FD4C6CB6364}"/>
              </a:ext>
            </a:extLst>
          </p:cNvPr>
          <p:cNvSpPr>
            <a:spLocks noGrp="1"/>
          </p:cNvSpPr>
          <p:nvPr>
            <p:ph type="body" idx="1"/>
          </p:nvPr>
        </p:nvSpPr>
        <p:spPr>
          <a:xfrm>
            <a:off x="623888" y="458947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56162E-5E54-BDE3-4142-A5B4E8E1CD68}"/>
              </a:ext>
            </a:extLst>
          </p:cNvPr>
          <p:cNvSpPr>
            <a:spLocks noGrp="1"/>
          </p:cNvSpPr>
          <p:nvPr>
            <p:ph type="dt" sz="half" idx="10"/>
          </p:nvPr>
        </p:nvSpPr>
        <p:spPr/>
        <p:txBody>
          <a:bodyPr/>
          <a:lstStyle/>
          <a:p>
            <a:fld id="{794574B1-8F06-402C-AFA6-4C7216B1665F}"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6DDDE34E-D4E3-80A6-3F18-93E619E9441D}"/>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6E74999A-2A3F-C705-F598-4E8D7AEC4E4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68516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DA96043-157F-461D-829B-2CC24951F3BA}" type="datetime1">
              <a:rPr lang="fr-FR" smtClean="0"/>
              <a:t>03/11/2023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1609188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3F7C4-BA42-AA9B-3D80-AE12C6C24D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B8B7D-D102-5F66-0B6D-12FFE346891D}"/>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8B9690-CC04-F5CC-23E2-DE4604AF100F}"/>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6FD25FD-1CD8-B177-FE81-14513CFAAD85}"/>
              </a:ext>
            </a:extLst>
          </p:cNvPr>
          <p:cNvSpPr>
            <a:spLocks noGrp="1"/>
          </p:cNvSpPr>
          <p:nvPr>
            <p:ph type="dt" sz="half" idx="10"/>
          </p:nvPr>
        </p:nvSpPr>
        <p:spPr/>
        <p:txBody>
          <a:bodyPr/>
          <a:lstStyle/>
          <a:p>
            <a:fld id="{BAEA674D-2A65-463B-94FA-BEED6C86F339}"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78657869-3618-CD13-8285-97B7BE7B4A19}"/>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6B2C873B-C095-1146-7190-FE0038DB034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2200292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103D8-6ED5-A3F3-4E63-F58569D7172B}"/>
              </a:ext>
            </a:extLst>
          </p:cNvPr>
          <p:cNvSpPr>
            <a:spLocks noGrp="1"/>
          </p:cNvSpPr>
          <p:nvPr>
            <p:ph type="title"/>
          </p:nvPr>
        </p:nvSpPr>
        <p:spPr>
          <a:xfrm>
            <a:off x="629841" y="365129"/>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0BD3A8-7D8F-7AD0-0C4B-045F687C2B0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6E4967C-A8E6-4F21-418C-8E67782279CC}"/>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9044EAB-4B6D-8FA8-4EC6-941BDC1F7FB7}"/>
              </a:ext>
            </a:extLst>
          </p:cNvPr>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6EB39E-1497-97D4-47BA-F169B7AB8A54}"/>
              </a:ext>
            </a:extLst>
          </p:cNvPr>
          <p:cNvSpPr>
            <a:spLocks noGrp="1"/>
          </p:cNvSpPr>
          <p:nvPr>
            <p:ph sz="quarter" idx="4"/>
          </p:nvPr>
        </p:nvSpPr>
        <p:spPr>
          <a:xfrm>
            <a:off x="4629152"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DC332DE-9E2E-B207-2215-263C3D38BDAA}"/>
              </a:ext>
            </a:extLst>
          </p:cNvPr>
          <p:cNvSpPr>
            <a:spLocks noGrp="1"/>
          </p:cNvSpPr>
          <p:nvPr>
            <p:ph type="dt" sz="half" idx="10"/>
          </p:nvPr>
        </p:nvSpPr>
        <p:spPr/>
        <p:txBody>
          <a:bodyPr/>
          <a:lstStyle/>
          <a:p>
            <a:fld id="{F7B60D07-85A9-438E-9F0C-D704A5D52FDF}" type="datetime1">
              <a:rPr lang="fr-FR" smtClean="0">
                <a:solidFill>
                  <a:prstClr val="black">
                    <a:tint val="75000"/>
                  </a:prstClr>
                </a:solidFill>
              </a:rPr>
              <a:t>03/11/2023</a:t>
            </a:fld>
            <a:endParaRPr lang="fr-FR">
              <a:solidFill>
                <a:prstClr val="black">
                  <a:tint val="75000"/>
                </a:prstClr>
              </a:solidFill>
            </a:endParaRPr>
          </a:p>
        </p:txBody>
      </p:sp>
      <p:sp>
        <p:nvSpPr>
          <p:cNvPr id="8" name="Espace réservé du pied de page 7">
            <a:extLst>
              <a:ext uri="{FF2B5EF4-FFF2-40B4-BE49-F238E27FC236}">
                <a16:creationId xmlns:a16="http://schemas.microsoft.com/office/drawing/2014/main" id="{BFE2D77D-3EBA-41EF-68C4-8D36FB53D0E1}"/>
              </a:ext>
            </a:extLst>
          </p:cNvPr>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a:extLst>
              <a:ext uri="{FF2B5EF4-FFF2-40B4-BE49-F238E27FC236}">
                <a16:creationId xmlns:a16="http://schemas.microsoft.com/office/drawing/2014/main" id="{01E8D649-44D5-202E-DFDE-14F20FEEEF3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2069699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85DDF-54A4-D9EE-EBD0-F9D16B408BC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F22C50-07D2-608D-EAA7-1D23C2BD77A7}"/>
              </a:ext>
            </a:extLst>
          </p:cNvPr>
          <p:cNvSpPr>
            <a:spLocks noGrp="1"/>
          </p:cNvSpPr>
          <p:nvPr>
            <p:ph type="dt" sz="half" idx="10"/>
          </p:nvPr>
        </p:nvSpPr>
        <p:spPr/>
        <p:txBody>
          <a:bodyPr/>
          <a:lstStyle/>
          <a:p>
            <a:fld id="{A066435F-E92E-4201-8F7F-E6FCA6C288FB}" type="datetime1">
              <a:rPr lang="fr-FR" smtClean="0">
                <a:solidFill>
                  <a:prstClr val="black">
                    <a:tint val="75000"/>
                  </a:prstClr>
                </a:solidFill>
              </a:rPr>
              <a:t>03/11/2023</a:t>
            </a:fld>
            <a:endParaRPr lang="fr-FR">
              <a:solidFill>
                <a:prstClr val="black">
                  <a:tint val="75000"/>
                </a:prstClr>
              </a:solidFill>
            </a:endParaRPr>
          </a:p>
        </p:txBody>
      </p:sp>
      <p:sp>
        <p:nvSpPr>
          <p:cNvPr id="4" name="Espace réservé du pied de page 3">
            <a:extLst>
              <a:ext uri="{FF2B5EF4-FFF2-40B4-BE49-F238E27FC236}">
                <a16:creationId xmlns:a16="http://schemas.microsoft.com/office/drawing/2014/main" id="{BFB429E3-F278-F69B-FD21-FFA8D05C0837}"/>
              </a:ext>
            </a:extLst>
          </p:cNvPr>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a:extLst>
              <a:ext uri="{FF2B5EF4-FFF2-40B4-BE49-F238E27FC236}">
                <a16:creationId xmlns:a16="http://schemas.microsoft.com/office/drawing/2014/main" id="{924F4DCB-428F-F8BE-559D-E39038BB672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8587193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DA3EB5-F6B4-464B-DC27-F6FFC8332437}"/>
              </a:ext>
            </a:extLst>
          </p:cNvPr>
          <p:cNvSpPr>
            <a:spLocks noGrp="1"/>
          </p:cNvSpPr>
          <p:nvPr>
            <p:ph type="dt" sz="half" idx="10"/>
          </p:nvPr>
        </p:nvSpPr>
        <p:spPr/>
        <p:txBody>
          <a:bodyPr/>
          <a:lstStyle/>
          <a:p>
            <a:fld id="{43AC2720-8EE6-401C-A3A2-D0B0968E94D1}"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pied de page 2">
            <a:extLst>
              <a:ext uri="{FF2B5EF4-FFF2-40B4-BE49-F238E27FC236}">
                <a16:creationId xmlns:a16="http://schemas.microsoft.com/office/drawing/2014/main" id="{607A1207-AD69-A270-B05A-513713B41617}"/>
              </a:ext>
            </a:extLst>
          </p:cNvPr>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a:extLst>
              <a:ext uri="{FF2B5EF4-FFF2-40B4-BE49-F238E27FC236}">
                <a16:creationId xmlns:a16="http://schemas.microsoft.com/office/drawing/2014/main" id="{E330047F-6105-ABD4-B0C3-8F31B70BF54A}"/>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6971639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2F980-EC15-4D82-2846-168D0F24F02D}"/>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ABA4C17-E76C-6E57-5FE1-CA93009F7A1A}"/>
              </a:ext>
            </a:extLst>
          </p:cNvPr>
          <p:cNvSpPr>
            <a:spLocks noGrp="1"/>
          </p:cNvSpPr>
          <p:nvPr>
            <p:ph idx="1"/>
          </p:nvPr>
        </p:nvSpPr>
        <p:spPr>
          <a:xfrm>
            <a:off x="3887391" y="98744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808E826-CD4A-096A-10BB-AE1856D76D6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17D4D2-9353-CA16-89A5-23B099ED6E0D}"/>
              </a:ext>
            </a:extLst>
          </p:cNvPr>
          <p:cNvSpPr>
            <a:spLocks noGrp="1"/>
          </p:cNvSpPr>
          <p:nvPr>
            <p:ph type="dt" sz="half" idx="10"/>
          </p:nvPr>
        </p:nvSpPr>
        <p:spPr/>
        <p:txBody>
          <a:bodyPr/>
          <a:lstStyle/>
          <a:p>
            <a:fld id="{CF546E53-C003-4EEB-8702-F487D5ED1800}"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5A3A03F0-296F-7B46-5B46-7A456DBB9B41}"/>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4690343-9CF2-F1FC-71A6-EBCF93612ED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911083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F748E-350F-DF31-A61A-D77BD17A4710}"/>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7D531A-1298-386A-39B6-30F4D5DF7C7F}"/>
              </a:ext>
            </a:extLst>
          </p:cNvPr>
          <p:cNvSpPr>
            <a:spLocks noGrp="1"/>
          </p:cNvSpPr>
          <p:nvPr>
            <p:ph type="pic" idx="1"/>
          </p:nvPr>
        </p:nvSpPr>
        <p:spPr>
          <a:xfrm>
            <a:off x="3887391" y="98744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5BFBC72-5101-C067-849A-46A43BB45D8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0D10EE-CE30-9FA8-27F9-FD9071C8FFCF}"/>
              </a:ext>
            </a:extLst>
          </p:cNvPr>
          <p:cNvSpPr>
            <a:spLocks noGrp="1"/>
          </p:cNvSpPr>
          <p:nvPr>
            <p:ph type="dt" sz="half" idx="10"/>
          </p:nvPr>
        </p:nvSpPr>
        <p:spPr/>
        <p:txBody>
          <a:bodyPr/>
          <a:lstStyle/>
          <a:p>
            <a:fld id="{8F52065A-40FB-47AE-A023-04A36AD8C842}"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FD4F4AF2-47A4-70C5-BF7F-55DA9013FD68}"/>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8750BC6-F7D5-EEA3-9AB1-4268F1367207}"/>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0124390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69945-5F66-EFD6-2C24-3304C9C44E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DD5736-52B7-30FA-704C-764B5B4942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11DBFB-5704-8878-9E0F-47467851772F}"/>
              </a:ext>
            </a:extLst>
          </p:cNvPr>
          <p:cNvSpPr>
            <a:spLocks noGrp="1"/>
          </p:cNvSpPr>
          <p:nvPr>
            <p:ph type="dt" sz="half" idx="10"/>
          </p:nvPr>
        </p:nvSpPr>
        <p:spPr/>
        <p:txBody>
          <a:bodyPr/>
          <a:lstStyle/>
          <a:p>
            <a:fld id="{108E7587-BAAE-4005-8B5A-9977143608CF}"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24DEC97-8C8E-057B-70A5-4C1CB6B21C8A}"/>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2FCFE929-1D27-54DC-EF04-1BA698684F1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5863927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C7257A-2696-406D-64FB-3EE56267ACD4}"/>
              </a:ext>
            </a:extLst>
          </p:cNvPr>
          <p:cNvSpPr>
            <a:spLocks noGrp="1"/>
          </p:cNvSpPr>
          <p:nvPr>
            <p:ph type="title" orient="vert"/>
          </p:nvPr>
        </p:nvSpPr>
        <p:spPr>
          <a:xfrm>
            <a:off x="6543676"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C80F7FD-ECDF-8A06-9A13-4F2CFF14D8D1}"/>
              </a:ext>
            </a:extLst>
          </p:cNvPr>
          <p:cNvSpPr>
            <a:spLocks noGrp="1"/>
          </p:cNvSpPr>
          <p:nvPr>
            <p:ph type="body" orient="vert" idx="1"/>
          </p:nvPr>
        </p:nvSpPr>
        <p:spPr>
          <a:xfrm>
            <a:off x="628652"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14246B-7468-AA26-EBFA-6D72D5EE158D}"/>
              </a:ext>
            </a:extLst>
          </p:cNvPr>
          <p:cNvSpPr>
            <a:spLocks noGrp="1"/>
          </p:cNvSpPr>
          <p:nvPr>
            <p:ph type="dt" sz="half" idx="10"/>
          </p:nvPr>
        </p:nvSpPr>
        <p:spPr/>
        <p:txBody>
          <a:bodyPr/>
          <a:lstStyle/>
          <a:p>
            <a:fld id="{DFB824B4-879F-4396-B91F-CEA50CA39099}"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1E15848-D80A-932D-63D6-F0BCA3A6208E}"/>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1FCF494A-B6DC-682C-7C0F-B770F6A5199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7505946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AE467-29E2-2BA3-A9BD-E291EBDC4AC3}"/>
              </a:ext>
            </a:extLst>
          </p:cNvPr>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EE6F440-749F-FD80-5CAF-6021DB72157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D8053E-62F2-77F0-5B08-A83BC42E925E}"/>
              </a:ext>
            </a:extLst>
          </p:cNvPr>
          <p:cNvSpPr>
            <a:spLocks noGrp="1"/>
          </p:cNvSpPr>
          <p:nvPr>
            <p:ph type="dt" sz="half" idx="10"/>
          </p:nvPr>
        </p:nvSpPr>
        <p:spPr/>
        <p:txBody>
          <a:bodyPr/>
          <a:lstStyle/>
          <a:p>
            <a:fld id="{C9D33B7F-9A3A-4431-9113-94A53D881C69}"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D4AA697-BA8C-C580-E4BB-06E47AF4C1A0}"/>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3FB3C6C3-C586-6F75-22B5-7FD20725BE1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7497828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8C2BC-7633-7649-8349-20C0DF3CF3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85B48F-2AC3-FE60-5C2D-27EE065CAAA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D442E00-681D-DC36-338A-AA7BF3F26F0A}"/>
              </a:ext>
            </a:extLst>
          </p:cNvPr>
          <p:cNvSpPr>
            <a:spLocks noGrp="1"/>
          </p:cNvSpPr>
          <p:nvPr>
            <p:ph type="dt" sz="half" idx="10"/>
          </p:nvPr>
        </p:nvSpPr>
        <p:spPr/>
        <p:txBody>
          <a:bodyPr/>
          <a:lstStyle/>
          <a:p>
            <a:fld id="{C575D901-74D8-4972-8365-CB75370FF6B6}"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F794228F-B12C-028F-2886-FD72D374B26B}"/>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04CF5A22-1B20-2211-D841-494FCACEE90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66522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10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E4D3A03-B5F1-423C-92C7-00FEEDB9CCDE}" type="datetime1">
              <a:rPr lang="fr-FR" smtClean="0"/>
              <a:t>03/11/2023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218064631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0BB5CB-9DD7-7ABB-0DEC-A566855436B3}"/>
              </a:ext>
            </a:extLst>
          </p:cNvPr>
          <p:cNvSpPr>
            <a:spLocks noGrp="1"/>
          </p:cNvSpPr>
          <p:nvPr>
            <p:ph type="title"/>
          </p:nvPr>
        </p:nvSpPr>
        <p:spPr>
          <a:xfrm>
            <a:off x="623888" y="1709739"/>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B0F69A3-6AC8-1C59-0417-5FD4C6CB6364}"/>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56162E-5E54-BDE3-4142-A5B4E8E1CD68}"/>
              </a:ext>
            </a:extLst>
          </p:cNvPr>
          <p:cNvSpPr>
            <a:spLocks noGrp="1"/>
          </p:cNvSpPr>
          <p:nvPr>
            <p:ph type="dt" sz="half" idx="10"/>
          </p:nvPr>
        </p:nvSpPr>
        <p:spPr/>
        <p:txBody>
          <a:bodyPr/>
          <a:lstStyle/>
          <a:p>
            <a:fld id="{3723E497-225C-40D2-A084-3D3A9C8CFE32}"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6DDDE34E-D4E3-80A6-3F18-93E619E9441D}"/>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6E74999A-2A3F-C705-F598-4E8D7AEC4E4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2521774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3F7C4-BA42-AA9B-3D80-AE12C6C24D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BB8B7D-D102-5F66-0B6D-12FFE346891D}"/>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48B9690-CC04-F5CC-23E2-DE4604AF100F}"/>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6FD25FD-1CD8-B177-FE81-14513CFAAD85}"/>
              </a:ext>
            </a:extLst>
          </p:cNvPr>
          <p:cNvSpPr>
            <a:spLocks noGrp="1"/>
          </p:cNvSpPr>
          <p:nvPr>
            <p:ph type="dt" sz="half" idx="10"/>
          </p:nvPr>
        </p:nvSpPr>
        <p:spPr/>
        <p:txBody>
          <a:bodyPr/>
          <a:lstStyle/>
          <a:p>
            <a:fld id="{6DA93DE8-C42C-465B-B612-829733D9ADCD}"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78657869-3618-CD13-8285-97B7BE7B4A19}"/>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6B2C873B-C095-1146-7190-FE0038DB034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52119851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103D8-6ED5-A3F3-4E63-F58569D7172B}"/>
              </a:ext>
            </a:extLst>
          </p:cNvPr>
          <p:cNvSpPr>
            <a:spLocks noGrp="1"/>
          </p:cNvSpPr>
          <p:nvPr>
            <p:ph type="title"/>
          </p:nvPr>
        </p:nvSpPr>
        <p:spPr>
          <a:xfrm>
            <a:off x="629841" y="365126"/>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0BD3A8-7D8F-7AD0-0C4B-045F687C2B0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6E4967C-A8E6-4F21-418C-8E67782279CC}"/>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9044EAB-4B6D-8FA8-4EC6-941BDC1F7FB7}"/>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6EB39E-1497-97D4-47BA-F169B7AB8A54}"/>
              </a:ext>
            </a:extLst>
          </p:cNvPr>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DC332DE-9E2E-B207-2215-263C3D38BDAA}"/>
              </a:ext>
            </a:extLst>
          </p:cNvPr>
          <p:cNvSpPr>
            <a:spLocks noGrp="1"/>
          </p:cNvSpPr>
          <p:nvPr>
            <p:ph type="dt" sz="half" idx="10"/>
          </p:nvPr>
        </p:nvSpPr>
        <p:spPr/>
        <p:txBody>
          <a:bodyPr/>
          <a:lstStyle/>
          <a:p>
            <a:fld id="{F5061976-EBEF-49E3-92D3-AEDF67154AAA}" type="datetime1">
              <a:rPr lang="fr-FR" smtClean="0">
                <a:solidFill>
                  <a:prstClr val="black">
                    <a:tint val="75000"/>
                  </a:prstClr>
                </a:solidFill>
              </a:rPr>
              <a:t>03/11/2023</a:t>
            </a:fld>
            <a:endParaRPr lang="fr-FR">
              <a:solidFill>
                <a:prstClr val="black">
                  <a:tint val="75000"/>
                </a:prstClr>
              </a:solidFill>
            </a:endParaRPr>
          </a:p>
        </p:txBody>
      </p:sp>
      <p:sp>
        <p:nvSpPr>
          <p:cNvPr id="8" name="Espace réservé du pied de page 7">
            <a:extLst>
              <a:ext uri="{FF2B5EF4-FFF2-40B4-BE49-F238E27FC236}">
                <a16:creationId xmlns:a16="http://schemas.microsoft.com/office/drawing/2014/main" id="{BFE2D77D-3EBA-41EF-68C4-8D36FB53D0E1}"/>
              </a:ext>
            </a:extLst>
          </p:cNvPr>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a:extLst>
              <a:ext uri="{FF2B5EF4-FFF2-40B4-BE49-F238E27FC236}">
                <a16:creationId xmlns:a16="http://schemas.microsoft.com/office/drawing/2014/main" id="{01E8D649-44D5-202E-DFDE-14F20FEEEF3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7772657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85DDF-54A4-D9EE-EBD0-F9D16B408BC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F22C50-07D2-608D-EAA7-1D23C2BD77A7}"/>
              </a:ext>
            </a:extLst>
          </p:cNvPr>
          <p:cNvSpPr>
            <a:spLocks noGrp="1"/>
          </p:cNvSpPr>
          <p:nvPr>
            <p:ph type="dt" sz="half" idx="10"/>
          </p:nvPr>
        </p:nvSpPr>
        <p:spPr/>
        <p:txBody>
          <a:bodyPr/>
          <a:lstStyle/>
          <a:p>
            <a:fld id="{7D5F8288-6164-4852-B10A-8160BCD5C302}" type="datetime1">
              <a:rPr lang="fr-FR" smtClean="0">
                <a:solidFill>
                  <a:prstClr val="black">
                    <a:tint val="75000"/>
                  </a:prstClr>
                </a:solidFill>
              </a:rPr>
              <a:t>03/11/2023</a:t>
            </a:fld>
            <a:endParaRPr lang="fr-FR">
              <a:solidFill>
                <a:prstClr val="black">
                  <a:tint val="75000"/>
                </a:prstClr>
              </a:solidFill>
            </a:endParaRPr>
          </a:p>
        </p:txBody>
      </p:sp>
      <p:sp>
        <p:nvSpPr>
          <p:cNvPr id="4" name="Espace réservé du pied de page 3">
            <a:extLst>
              <a:ext uri="{FF2B5EF4-FFF2-40B4-BE49-F238E27FC236}">
                <a16:creationId xmlns:a16="http://schemas.microsoft.com/office/drawing/2014/main" id="{BFB429E3-F278-F69B-FD21-FFA8D05C0837}"/>
              </a:ext>
            </a:extLst>
          </p:cNvPr>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a:extLst>
              <a:ext uri="{FF2B5EF4-FFF2-40B4-BE49-F238E27FC236}">
                <a16:creationId xmlns:a16="http://schemas.microsoft.com/office/drawing/2014/main" id="{924F4DCB-428F-F8BE-559D-E39038BB672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92516218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DA3EB5-F6B4-464B-DC27-F6FFC8332437}"/>
              </a:ext>
            </a:extLst>
          </p:cNvPr>
          <p:cNvSpPr>
            <a:spLocks noGrp="1"/>
          </p:cNvSpPr>
          <p:nvPr>
            <p:ph type="dt" sz="half" idx="10"/>
          </p:nvPr>
        </p:nvSpPr>
        <p:spPr/>
        <p:txBody>
          <a:bodyPr/>
          <a:lstStyle/>
          <a:p>
            <a:fld id="{35AF4F92-6ED1-4C9E-A6D7-6AD39A9920ED}"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pied de page 2">
            <a:extLst>
              <a:ext uri="{FF2B5EF4-FFF2-40B4-BE49-F238E27FC236}">
                <a16:creationId xmlns:a16="http://schemas.microsoft.com/office/drawing/2014/main" id="{607A1207-AD69-A270-B05A-513713B41617}"/>
              </a:ext>
            </a:extLst>
          </p:cNvPr>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a:extLst>
              <a:ext uri="{FF2B5EF4-FFF2-40B4-BE49-F238E27FC236}">
                <a16:creationId xmlns:a16="http://schemas.microsoft.com/office/drawing/2014/main" id="{E330047F-6105-ABD4-B0C3-8F31B70BF54A}"/>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3971421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2F980-EC15-4D82-2846-168D0F24F02D}"/>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ABA4C17-E76C-6E57-5FE1-CA93009F7A1A}"/>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808E826-CD4A-096A-10BB-AE1856D76D6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817D4D2-9353-CA16-89A5-23B099ED6E0D}"/>
              </a:ext>
            </a:extLst>
          </p:cNvPr>
          <p:cNvSpPr>
            <a:spLocks noGrp="1"/>
          </p:cNvSpPr>
          <p:nvPr>
            <p:ph type="dt" sz="half" idx="10"/>
          </p:nvPr>
        </p:nvSpPr>
        <p:spPr/>
        <p:txBody>
          <a:bodyPr/>
          <a:lstStyle/>
          <a:p>
            <a:fld id="{E006B98D-A13C-4390-BAE6-891772B8E473}"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5A3A03F0-296F-7B46-5B46-7A456DBB9B41}"/>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4690343-9CF2-F1FC-71A6-EBCF93612ED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6886860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F748E-350F-DF31-A61A-D77BD17A4710}"/>
              </a:ext>
            </a:extLst>
          </p:cNvPr>
          <p:cNvSpPr>
            <a:spLocks noGrp="1"/>
          </p:cNvSpPr>
          <p:nvPr>
            <p:ph type="title"/>
          </p:nvPr>
        </p:nvSpPr>
        <p:spPr>
          <a:xfrm>
            <a:off x="629841" y="457200"/>
            <a:ext cx="2949178"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07D531A-1298-386A-39B6-30F4D5DF7C7F}"/>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5BFBC72-5101-C067-849A-46A43BB45D80}"/>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0D10EE-CE30-9FA8-27F9-FD9071C8FFCF}"/>
              </a:ext>
            </a:extLst>
          </p:cNvPr>
          <p:cNvSpPr>
            <a:spLocks noGrp="1"/>
          </p:cNvSpPr>
          <p:nvPr>
            <p:ph type="dt" sz="half" idx="10"/>
          </p:nvPr>
        </p:nvSpPr>
        <p:spPr/>
        <p:txBody>
          <a:bodyPr/>
          <a:lstStyle/>
          <a:p>
            <a:fld id="{7C029012-0C2F-4F76-9DB4-3D4CEA26464F}" type="datetime1">
              <a:rPr lang="fr-FR" smtClean="0">
                <a:solidFill>
                  <a:prstClr val="black">
                    <a:tint val="75000"/>
                  </a:prstClr>
                </a:solidFill>
              </a:rPr>
              <a:t>03/11/2023</a:t>
            </a:fld>
            <a:endParaRPr lang="fr-FR">
              <a:solidFill>
                <a:prstClr val="black">
                  <a:tint val="75000"/>
                </a:prstClr>
              </a:solidFill>
            </a:endParaRPr>
          </a:p>
        </p:txBody>
      </p:sp>
      <p:sp>
        <p:nvSpPr>
          <p:cNvPr id="6" name="Espace réservé du pied de page 5">
            <a:extLst>
              <a:ext uri="{FF2B5EF4-FFF2-40B4-BE49-F238E27FC236}">
                <a16:creationId xmlns:a16="http://schemas.microsoft.com/office/drawing/2014/main" id="{FD4F4AF2-47A4-70C5-BF7F-55DA9013FD68}"/>
              </a:ext>
            </a:extLst>
          </p:cNvPr>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a:extLst>
              <a:ext uri="{FF2B5EF4-FFF2-40B4-BE49-F238E27FC236}">
                <a16:creationId xmlns:a16="http://schemas.microsoft.com/office/drawing/2014/main" id="{D8750BC6-F7D5-EEA3-9AB1-4268F1367207}"/>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01137583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69945-5F66-EFD6-2C24-3304C9C44E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DD5736-52B7-30FA-704C-764B5B4942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11DBFB-5704-8878-9E0F-47467851772F}"/>
              </a:ext>
            </a:extLst>
          </p:cNvPr>
          <p:cNvSpPr>
            <a:spLocks noGrp="1"/>
          </p:cNvSpPr>
          <p:nvPr>
            <p:ph type="dt" sz="half" idx="10"/>
          </p:nvPr>
        </p:nvSpPr>
        <p:spPr/>
        <p:txBody>
          <a:bodyPr/>
          <a:lstStyle/>
          <a:p>
            <a:fld id="{33394228-3780-4CFD-B071-1E3583F8018E}"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24DEC97-8C8E-057B-70A5-4C1CB6B21C8A}"/>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2FCFE929-1D27-54DC-EF04-1BA698684F1B}"/>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7809637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C7257A-2696-406D-64FB-3EE56267ACD4}"/>
              </a:ext>
            </a:extLst>
          </p:cNvPr>
          <p:cNvSpPr>
            <a:spLocks noGrp="1"/>
          </p:cNvSpPr>
          <p:nvPr>
            <p:ph type="title" orient="vert"/>
          </p:nvPr>
        </p:nvSpPr>
        <p:spPr>
          <a:xfrm>
            <a:off x="6543675"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C80F7FD-ECDF-8A06-9A13-4F2CFF14D8D1}"/>
              </a:ext>
            </a:extLst>
          </p:cNvPr>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14246B-7468-AA26-EBFA-6D72D5EE158D}"/>
              </a:ext>
            </a:extLst>
          </p:cNvPr>
          <p:cNvSpPr>
            <a:spLocks noGrp="1"/>
          </p:cNvSpPr>
          <p:nvPr>
            <p:ph type="dt" sz="half" idx="10"/>
          </p:nvPr>
        </p:nvSpPr>
        <p:spPr/>
        <p:txBody>
          <a:bodyPr/>
          <a:lstStyle/>
          <a:p>
            <a:fld id="{52C58BA7-3800-4910-A82E-DF09394387AD}"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41E15848-D80A-932D-63D6-F0BCA3A6208E}"/>
              </a:ext>
            </a:extLst>
          </p:cNvPr>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1FCF494A-B6DC-682C-7C0F-B770F6A5199E}"/>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97338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34F89B4C-7929-4FFB-BA68-A426BFC532E7}" type="datetime1">
              <a:rPr lang="fr-FR" smtClean="0"/>
              <a:t>03/11/2023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0207DC-9623-48C6-9D46-18D5317DB4DA}" type="slidenum">
              <a:rPr lang="fr-FR" smtClean="0"/>
              <a:t>‹#›</a:t>
            </a:fld>
            <a:endParaRPr lang="fr-FR"/>
          </a:p>
        </p:txBody>
      </p:sp>
    </p:spTree>
    <p:extLst>
      <p:ext uri="{BB962C8B-B14F-4D97-AF65-F5344CB8AC3E}">
        <p14:creationId xmlns:p14="http://schemas.microsoft.com/office/powerpoint/2010/main" val="85112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40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FF2E0-A06D-42F0-886E-5EE6FA89A05E}" type="datetime1">
              <a:rPr lang="fr-FR" smtClean="0"/>
              <a:t>03/11/2023</a:t>
            </a:fld>
            <a:endParaRPr lang="fr-FR"/>
          </a:p>
        </p:txBody>
      </p:sp>
      <p:sp>
        <p:nvSpPr>
          <p:cNvPr id="5" name="Espace réservé du pied de page 4"/>
          <p:cNvSpPr>
            <a:spLocks noGrp="1"/>
          </p:cNvSpPr>
          <p:nvPr>
            <p:ph type="ftr" sz="quarter" idx="3"/>
          </p:nvPr>
        </p:nvSpPr>
        <p:spPr>
          <a:xfrm>
            <a:off x="3124200" y="635640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40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207DC-9623-48C6-9D46-18D5317DB4DA}" type="slidenum">
              <a:rPr lang="fr-FR" smtClean="0"/>
              <a:t>‹#›</a:t>
            </a:fld>
            <a:endParaRPr lang="fr-FR"/>
          </a:p>
        </p:txBody>
      </p:sp>
    </p:spTree>
    <p:extLst>
      <p:ext uri="{BB962C8B-B14F-4D97-AF65-F5344CB8AC3E}">
        <p14:creationId xmlns:p14="http://schemas.microsoft.com/office/powerpoint/2010/main" val="107694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2D4ED6-90C1-0AEB-C863-E2CCA48DCFD0}"/>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B7D415B-8742-61DE-CC75-2C1D93B388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511278-26ED-869F-E436-E2010D1D54BB}"/>
              </a:ext>
            </a:extLst>
          </p:cNvPr>
          <p:cNvSpPr>
            <a:spLocks noGrp="1"/>
          </p:cNvSpPr>
          <p:nvPr>
            <p:ph type="dt" sz="half" idx="2"/>
          </p:nvPr>
        </p:nvSpPr>
        <p:spPr>
          <a:xfrm>
            <a:off x="628650" y="635640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18C7C-E78E-42DC-B1C8-BB0EFF7EBA30}"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329864E-445A-120B-C355-3E1BD47178D5}"/>
              </a:ext>
            </a:extLst>
          </p:cNvPr>
          <p:cNvSpPr>
            <a:spLocks noGrp="1"/>
          </p:cNvSpPr>
          <p:nvPr>
            <p:ph type="ftr" sz="quarter" idx="3"/>
          </p:nvPr>
        </p:nvSpPr>
        <p:spPr>
          <a:xfrm>
            <a:off x="3028950" y="635640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992E3892-2FCA-02DA-270E-5C2BCF7FFC42}"/>
              </a:ext>
            </a:extLst>
          </p:cNvPr>
          <p:cNvSpPr>
            <a:spLocks noGrp="1"/>
          </p:cNvSpPr>
          <p:nvPr>
            <p:ph type="sldNum" sz="quarter" idx="4"/>
          </p:nvPr>
        </p:nvSpPr>
        <p:spPr>
          <a:xfrm>
            <a:off x="6457950" y="635640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552611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2D4ED6-90C1-0AEB-C863-E2CCA48DCFD0}"/>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B7D415B-8742-61DE-CC75-2C1D93B388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511278-26ED-869F-E436-E2010D1D54BB}"/>
              </a:ext>
            </a:extLst>
          </p:cNvPr>
          <p:cNvSpPr>
            <a:spLocks noGrp="1"/>
          </p:cNvSpPr>
          <p:nvPr>
            <p:ph type="dt" sz="half" idx="2"/>
          </p:nvPr>
        </p:nvSpPr>
        <p:spPr>
          <a:xfrm>
            <a:off x="628650" y="635640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16831-0A5C-48DC-ABA5-7ADFA78A6000}"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329864E-445A-120B-C355-3E1BD47178D5}"/>
              </a:ext>
            </a:extLst>
          </p:cNvPr>
          <p:cNvSpPr>
            <a:spLocks noGrp="1"/>
          </p:cNvSpPr>
          <p:nvPr>
            <p:ph type="ftr" sz="quarter" idx="3"/>
          </p:nvPr>
        </p:nvSpPr>
        <p:spPr>
          <a:xfrm>
            <a:off x="3028950" y="635640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992E3892-2FCA-02DA-270E-5C2BCF7FFC42}"/>
              </a:ext>
            </a:extLst>
          </p:cNvPr>
          <p:cNvSpPr>
            <a:spLocks noGrp="1"/>
          </p:cNvSpPr>
          <p:nvPr>
            <p:ph type="sldNum" sz="quarter" idx="4"/>
          </p:nvPr>
        </p:nvSpPr>
        <p:spPr>
          <a:xfrm>
            <a:off x="6457950" y="635640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58233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2D4ED6-90C1-0AEB-C863-E2CCA48DCFD0}"/>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B7D415B-8742-61DE-CC75-2C1D93B388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511278-26ED-869F-E436-E2010D1D54BB}"/>
              </a:ext>
            </a:extLst>
          </p:cNvPr>
          <p:cNvSpPr>
            <a:spLocks noGrp="1"/>
          </p:cNvSpPr>
          <p:nvPr>
            <p:ph type="dt" sz="half" idx="2"/>
          </p:nvPr>
        </p:nvSpPr>
        <p:spPr>
          <a:xfrm>
            <a:off x="628650" y="635639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E671B-0850-46FC-8371-622A970613CD}"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329864E-445A-120B-C355-3E1BD47178D5}"/>
              </a:ext>
            </a:extLst>
          </p:cNvPr>
          <p:cNvSpPr>
            <a:spLocks noGrp="1"/>
          </p:cNvSpPr>
          <p:nvPr>
            <p:ph type="ftr" sz="quarter" idx="3"/>
          </p:nvPr>
        </p:nvSpPr>
        <p:spPr>
          <a:xfrm>
            <a:off x="3028950" y="635639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992E3892-2FCA-02DA-270E-5C2BCF7FFC42}"/>
              </a:ext>
            </a:extLst>
          </p:cNvPr>
          <p:cNvSpPr>
            <a:spLocks noGrp="1"/>
          </p:cNvSpPr>
          <p:nvPr>
            <p:ph type="sldNum" sz="quarter" idx="4"/>
          </p:nvPr>
        </p:nvSpPr>
        <p:spPr>
          <a:xfrm>
            <a:off x="6457950" y="635639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8586836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2D4ED6-90C1-0AEB-C863-E2CCA48DCFD0}"/>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B7D415B-8742-61DE-CC75-2C1D93B388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511278-26ED-869F-E436-E2010D1D54BB}"/>
              </a:ext>
            </a:extLst>
          </p:cNvPr>
          <p:cNvSpPr>
            <a:spLocks noGrp="1"/>
          </p:cNvSpPr>
          <p:nvPr>
            <p:ph type="dt" sz="half" idx="2"/>
          </p:nvPr>
        </p:nvSpPr>
        <p:spPr>
          <a:xfrm>
            <a:off x="628650" y="635638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DBE93-6992-4195-BE0C-A2ACBF11075B}"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329864E-445A-120B-C355-3E1BD47178D5}"/>
              </a:ext>
            </a:extLst>
          </p:cNvPr>
          <p:cNvSpPr>
            <a:spLocks noGrp="1"/>
          </p:cNvSpPr>
          <p:nvPr>
            <p:ph type="ftr" sz="quarter" idx="3"/>
          </p:nvPr>
        </p:nvSpPr>
        <p:spPr>
          <a:xfrm>
            <a:off x="3028950" y="635638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992E3892-2FCA-02DA-270E-5C2BCF7FFC42}"/>
              </a:ext>
            </a:extLst>
          </p:cNvPr>
          <p:cNvSpPr>
            <a:spLocks noGrp="1"/>
          </p:cNvSpPr>
          <p:nvPr>
            <p:ph type="sldNum" sz="quarter" idx="4"/>
          </p:nvPr>
        </p:nvSpPr>
        <p:spPr>
          <a:xfrm>
            <a:off x="6457950" y="635638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6070311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2D4ED6-90C1-0AEB-C863-E2CCA48DCFD0}"/>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B7D415B-8742-61DE-CC75-2C1D93B388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511278-26ED-869F-E436-E2010D1D54BB}"/>
              </a:ext>
            </a:extLst>
          </p:cNvPr>
          <p:cNvSpPr>
            <a:spLocks noGrp="1"/>
          </p:cNvSpPr>
          <p:nvPr>
            <p:ph type="dt" sz="half" idx="2"/>
          </p:nvPr>
        </p:nvSpPr>
        <p:spPr>
          <a:xfrm>
            <a:off x="628650" y="635637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C756E-536E-4D14-BB62-CCE50746857C}"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329864E-445A-120B-C355-3E1BD47178D5}"/>
              </a:ext>
            </a:extLst>
          </p:cNvPr>
          <p:cNvSpPr>
            <a:spLocks noGrp="1"/>
          </p:cNvSpPr>
          <p:nvPr>
            <p:ph type="ftr" sz="quarter" idx="3"/>
          </p:nvPr>
        </p:nvSpPr>
        <p:spPr>
          <a:xfrm>
            <a:off x="3028950" y="635637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992E3892-2FCA-02DA-270E-5C2BCF7FFC42}"/>
              </a:ext>
            </a:extLst>
          </p:cNvPr>
          <p:cNvSpPr>
            <a:spLocks noGrp="1"/>
          </p:cNvSpPr>
          <p:nvPr>
            <p:ph type="sldNum" sz="quarter" idx="4"/>
          </p:nvPr>
        </p:nvSpPr>
        <p:spPr>
          <a:xfrm>
            <a:off x="6457950" y="635637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5726808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2D4ED6-90C1-0AEB-C863-E2CCA48DCFD0}"/>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B7D415B-8742-61DE-CC75-2C1D93B388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511278-26ED-869F-E436-E2010D1D54BB}"/>
              </a:ext>
            </a:extLst>
          </p:cNvPr>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E3BB6-0653-4F95-B30D-62B49EFC7248}"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329864E-445A-120B-C355-3E1BD47178D5}"/>
              </a:ext>
            </a:extLst>
          </p:cNvPr>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992E3892-2FCA-02DA-270E-5C2BCF7FFC42}"/>
              </a:ext>
            </a:extLst>
          </p:cNvPr>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5383080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2D4ED6-90C1-0AEB-C863-E2CCA48DCFD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B7D415B-8742-61DE-CC75-2C1D93B388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511278-26ED-869F-E436-E2010D1D54B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29949-F2C3-4E1C-8B47-7AA583285028}" type="datetime1">
              <a:rPr lang="fr-FR" smtClean="0">
                <a:solidFill>
                  <a:prstClr val="black">
                    <a:tint val="75000"/>
                  </a:prstClr>
                </a:solidFill>
              </a:rPr>
              <a:t>03/11/2023</a:t>
            </a:fld>
            <a:endParaRPr lang="fr-FR">
              <a:solidFill>
                <a:prstClr val="black">
                  <a:tint val="75000"/>
                </a:prstClr>
              </a:solidFill>
            </a:endParaRPr>
          </a:p>
        </p:txBody>
      </p:sp>
      <p:sp>
        <p:nvSpPr>
          <p:cNvPr id="5" name="Espace réservé du pied de page 4">
            <a:extLst>
              <a:ext uri="{FF2B5EF4-FFF2-40B4-BE49-F238E27FC236}">
                <a16:creationId xmlns:a16="http://schemas.microsoft.com/office/drawing/2014/main" id="{7329864E-445A-120B-C355-3E1BD47178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a:extLst>
              <a:ext uri="{FF2B5EF4-FFF2-40B4-BE49-F238E27FC236}">
                <a16:creationId xmlns:a16="http://schemas.microsoft.com/office/drawing/2014/main" id="{992E3892-2FCA-02DA-270E-5C2BCF7FFC4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283B0-BBBB-4AF2-9FE2-2CEF7D2AE5C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8059268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175657" y="2857500"/>
            <a:ext cx="6400800" cy="1752600"/>
          </a:xfrm>
        </p:spPr>
        <p:txBody>
          <a:bodyPr>
            <a:normAutofit/>
          </a:bodyPr>
          <a:lstStyle/>
          <a:p>
            <a:r>
              <a:rPr lang="fr-FR" b="1" dirty="0">
                <a:solidFill>
                  <a:schemeClr val="accent1"/>
                </a:solidFill>
                <a:latin typeface="Algerian" pitchFamily="82" charset="0"/>
              </a:rPr>
              <a:t>VLAN</a:t>
            </a:r>
          </a:p>
          <a:p>
            <a:r>
              <a:rPr lang="fr-FR" b="1" dirty="0">
                <a:solidFill>
                  <a:schemeClr val="accent1"/>
                </a:solidFill>
                <a:latin typeface="Algerian" pitchFamily="82" charset="0"/>
              </a:rPr>
              <a:t>Virtuel Local Area Network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8" y="-10886"/>
            <a:ext cx="9123603" cy="1412776"/>
          </a:xfrm>
          <a:prstGeom prst="rect">
            <a:avLst/>
          </a:prstGeom>
        </p:spPr>
      </p:pic>
      <p:sp>
        <p:nvSpPr>
          <p:cNvPr id="7" name="Vague 6"/>
          <p:cNvSpPr/>
          <p:nvPr/>
        </p:nvSpPr>
        <p:spPr>
          <a:xfrm>
            <a:off x="1295400" y="2362200"/>
            <a:ext cx="6705600" cy="1905000"/>
          </a:xfrm>
          <a:prstGeom prst="wav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Date Placeholder 1">
            <a:extLst>
              <a:ext uri="{FF2B5EF4-FFF2-40B4-BE49-F238E27FC236}">
                <a16:creationId xmlns:a16="http://schemas.microsoft.com/office/drawing/2014/main" id="{541FA625-DC5B-447E-9977-A03394CDCAAA}"/>
              </a:ext>
            </a:extLst>
          </p:cNvPr>
          <p:cNvSpPr>
            <a:spLocks noGrp="1"/>
          </p:cNvSpPr>
          <p:nvPr>
            <p:ph type="dt" sz="half" idx="10"/>
          </p:nvPr>
        </p:nvSpPr>
        <p:spPr/>
        <p:txBody>
          <a:bodyPr/>
          <a:lstStyle/>
          <a:p>
            <a:fld id="{38FBF01A-0454-4A87-9B72-008D38CD9961}" type="datetime1">
              <a:rPr lang="fr-FR" smtClean="0"/>
              <a:t>03/11/2023</a:t>
            </a:fld>
            <a:endParaRPr lang="fr-FR"/>
          </a:p>
        </p:txBody>
      </p:sp>
      <p:sp>
        <p:nvSpPr>
          <p:cNvPr id="9" name="Rectangle 8">
            <a:extLst>
              <a:ext uri="{FF2B5EF4-FFF2-40B4-BE49-F238E27FC236}">
                <a16:creationId xmlns:a16="http://schemas.microsoft.com/office/drawing/2014/main" id="{633EC45E-ED9C-49B2-AA65-E316AA182DBF}"/>
              </a:ext>
            </a:extLst>
          </p:cNvPr>
          <p:cNvSpPr/>
          <p:nvPr/>
        </p:nvSpPr>
        <p:spPr>
          <a:xfrm>
            <a:off x="1920577" y="2214686"/>
            <a:ext cx="5302846" cy="307777"/>
          </a:xfrm>
          <a:prstGeom prst="rect">
            <a:avLst/>
          </a:prstGeom>
          <a:solidFill>
            <a:schemeClr val="bg1">
              <a:lumMod val="85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400" b="1" dirty="0">
                <a:solidFill>
                  <a:schemeClr val="tx1">
                    <a:lumMod val="85000"/>
                    <a:lumOff val="15000"/>
                  </a:schemeClr>
                </a:solidFill>
              </a:rPr>
              <a:t>Master Système Télécommunication et Réseaux Informatique </a:t>
            </a:r>
          </a:p>
        </p:txBody>
      </p:sp>
      <p:sp>
        <p:nvSpPr>
          <p:cNvPr id="10" name="Rectangle 9">
            <a:extLst>
              <a:ext uri="{FF2B5EF4-FFF2-40B4-BE49-F238E27FC236}">
                <a16:creationId xmlns:a16="http://schemas.microsoft.com/office/drawing/2014/main" id="{4A738854-58E5-448D-91B4-023BE6784027}"/>
              </a:ext>
            </a:extLst>
          </p:cNvPr>
          <p:cNvSpPr/>
          <p:nvPr/>
        </p:nvSpPr>
        <p:spPr>
          <a:xfrm>
            <a:off x="2358322" y="6231191"/>
            <a:ext cx="3542481" cy="307777"/>
          </a:xfrm>
          <a:prstGeom prst="rect">
            <a:avLst/>
          </a:prstGeom>
          <a:solidFill>
            <a:schemeClr val="bg1">
              <a:lumMod val="85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400" dirty="0"/>
              <a:t>Année universitaire: 2022/2023</a:t>
            </a:r>
          </a:p>
        </p:txBody>
      </p:sp>
    </p:spTree>
    <p:extLst>
      <p:ext uri="{BB962C8B-B14F-4D97-AF65-F5344CB8AC3E}">
        <p14:creationId xmlns:p14="http://schemas.microsoft.com/office/powerpoint/2010/main" val="273737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64078"/>
            <a:ext cx="8786193" cy="707886"/>
          </a:xfrm>
          <a:prstGeom prst="rect">
            <a:avLst/>
          </a:prstGeom>
        </p:spPr>
        <p:txBody>
          <a:bodyPr wrap="square">
            <a:spAutoFit/>
          </a:bodyPr>
          <a:lstStyle/>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S</a:t>
            </a:r>
            <a:r>
              <a:rPr lang="fr-FR" sz="2000" dirty="0">
                <a:latin typeface="Times New Roman" panose="02020603050405020304" pitchFamily="18" charset="0"/>
                <a:cs typeface="Times New Roman" panose="02020603050405020304" pitchFamily="18" charset="0"/>
              </a:rPr>
              <a:t>ont configurés sur un port spécifique</a:t>
            </a:r>
            <a:r>
              <a:rPr lang="fr-FR" sz="2000" dirty="0">
                <a:solidFill>
                  <a:srgbClr val="002060"/>
                </a:solidFill>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du commutateur. Tous les ordinateurs et périphériques connectés à ce port font partie du même VLAN:</a:t>
            </a:r>
          </a:p>
        </p:txBody>
      </p:sp>
      <p:sp>
        <p:nvSpPr>
          <p:cNvPr id="4" name="Date Placeholder 3">
            <a:extLst>
              <a:ext uri="{FF2B5EF4-FFF2-40B4-BE49-F238E27FC236}">
                <a16:creationId xmlns:a16="http://schemas.microsoft.com/office/drawing/2014/main" id="{C406677A-28C9-4440-94B0-471E1C3CB158}"/>
              </a:ext>
            </a:extLst>
          </p:cNvPr>
          <p:cNvSpPr>
            <a:spLocks noGrp="1"/>
          </p:cNvSpPr>
          <p:nvPr>
            <p:ph type="dt" sz="half" idx="10"/>
          </p:nvPr>
        </p:nvSpPr>
        <p:spPr/>
        <p:txBody>
          <a:bodyPr/>
          <a:lstStyle/>
          <a:p>
            <a:fld id="{675B07B8-562A-47AF-877A-6FE5A45DA57E}" type="datetime1">
              <a:rPr lang="fr-FR" smtClean="0"/>
              <a:t>03/11/2023</a:t>
            </a:fld>
            <a:endParaRPr lang="fr-FR"/>
          </a:p>
        </p:txBody>
      </p:sp>
      <p:sp>
        <p:nvSpPr>
          <p:cNvPr id="5" name="Slide Number Placeholder 4">
            <a:extLst>
              <a:ext uri="{FF2B5EF4-FFF2-40B4-BE49-F238E27FC236}">
                <a16:creationId xmlns:a16="http://schemas.microsoft.com/office/drawing/2014/main" id="{DFE36426-9F92-4943-8809-4AD746E4C4E6}"/>
              </a:ext>
            </a:extLst>
          </p:cNvPr>
          <p:cNvSpPr>
            <a:spLocks noGrp="1"/>
          </p:cNvSpPr>
          <p:nvPr>
            <p:ph type="sldNum" sz="quarter" idx="12"/>
          </p:nvPr>
        </p:nvSpPr>
        <p:spPr/>
        <p:txBody>
          <a:bodyPr/>
          <a:lstStyle/>
          <a:p>
            <a:fld id="{9F0207DC-9623-48C6-9D46-18D5317DB4DA}" type="slidenum">
              <a:rPr lang="fr-FR" smtClean="0"/>
              <a:t>10</a:t>
            </a:fld>
            <a:endParaRPr lang="fr-FR"/>
          </a:p>
        </p:txBody>
      </p:sp>
      <p:sp>
        <p:nvSpPr>
          <p:cNvPr id="6" name="Parallelogram 5">
            <a:extLst>
              <a:ext uri="{FF2B5EF4-FFF2-40B4-BE49-F238E27FC236}">
                <a16:creationId xmlns:a16="http://schemas.microsoft.com/office/drawing/2014/main" id="{C775E0B0-2DB6-4E9D-B4D9-30AAE7AD707A}"/>
              </a:ext>
            </a:extLst>
          </p:cNvPr>
          <p:cNvSpPr/>
          <p:nvPr/>
        </p:nvSpPr>
        <p:spPr>
          <a:xfrm>
            <a:off x="-1447800" y="-34042"/>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F4A74FC-5656-4C7F-AA7C-95C52C87E7CB}"/>
              </a:ext>
            </a:extLst>
          </p:cNvPr>
          <p:cNvSpPr txBox="1"/>
          <p:nvPr/>
        </p:nvSpPr>
        <p:spPr>
          <a:xfrm>
            <a:off x="304800" y="136469"/>
            <a:ext cx="4038600" cy="461665"/>
          </a:xfrm>
          <a:prstGeom prst="rect">
            <a:avLst/>
          </a:prstGeom>
          <a:noFill/>
        </p:spPr>
        <p:txBody>
          <a:bodyPr wrap="square" rtlCol="0">
            <a:spAutoFit/>
          </a:bodyPr>
          <a:lstStyle/>
          <a:p>
            <a:r>
              <a:rPr lang="fr-FR" sz="2000" dirty="0">
                <a:solidFill>
                  <a:schemeClr val="bg1"/>
                </a:solidFill>
                <a:latin typeface="Times New Roman" panose="02020603050405020304" pitchFamily="18" charset="0"/>
                <a:cs typeface="Times New Roman" panose="02020603050405020304" pitchFamily="18" charset="0"/>
              </a:rPr>
              <a:t>  </a:t>
            </a:r>
            <a:r>
              <a:rPr lang="fr-FR" sz="2400" b="1" dirty="0">
                <a:solidFill>
                  <a:schemeClr val="bg1"/>
                </a:solidFill>
                <a:latin typeface="Times New Roman" panose="02020603050405020304" pitchFamily="18" charset="0"/>
                <a:cs typeface="Times New Roman" panose="02020603050405020304" pitchFamily="18" charset="0"/>
              </a:rPr>
              <a:t>Types de VLAN</a:t>
            </a:r>
            <a:endParaRPr lang="fr-FR"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03CD74D-3879-4682-B14A-0D0FF1A62292}"/>
              </a:ext>
            </a:extLst>
          </p:cNvPr>
          <p:cNvSpPr txBox="1"/>
          <p:nvPr/>
        </p:nvSpPr>
        <p:spPr>
          <a:xfrm>
            <a:off x="838200" y="895507"/>
            <a:ext cx="5334000"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VLAN de niveau 1 « Par port » :</a:t>
            </a:r>
            <a:endParaRPr lang="fr-FR" sz="2000" b="1" dirty="0">
              <a:solidFill>
                <a:srgbClr val="0070C0"/>
              </a:solidFill>
            </a:endParaRPr>
          </a:p>
        </p:txBody>
      </p:sp>
      <p:pic>
        <p:nvPicPr>
          <p:cNvPr id="2" name="Picture 2">
            <a:extLst>
              <a:ext uri="{FF2B5EF4-FFF2-40B4-BE49-F238E27FC236}">
                <a16:creationId xmlns:a16="http://schemas.microsoft.com/office/drawing/2014/main" id="{539E0A75-2E74-5841-7F93-5151B06EF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40074" y="2435236"/>
            <a:ext cx="8382000" cy="191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ZoneTexte 10">
            <a:extLst>
              <a:ext uri="{FF2B5EF4-FFF2-40B4-BE49-F238E27FC236}">
                <a16:creationId xmlns:a16="http://schemas.microsoft.com/office/drawing/2014/main" id="{720B4EDB-635C-6407-3843-133DBBC0E8DF}"/>
              </a:ext>
            </a:extLst>
          </p:cNvPr>
          <p:cNvSpPr txBox="1"/>
          <p:nvPr/>
        </p:nvSpPr>
        <p:spPr>
          <a:xfrm>
            <a:off x="333607" y="4478314"/>
            <a:ext cx="8476785" cy="1631216"/>
          </a:xfrm>
          <a:prstGeom prst="rect">
            <a:avLst/>
          </a:prstGeom>
          <a:noFill/>
        </p:spPr>
        <p:txBody>
          <a:bodyPr wrap="square">
            <a:spAutoFit/>
          </a:bodyPr>
          <a:lstStyle/>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C</a:t>
            </a:r>
            <a:r>
              <a:rPr lang="fr-FR" sz="2000" dirty="0">
                <a:latin typeface="Times New Roman" panose="02020603050405020304" pitchFamily="18" charset="0"/>
                <a:cs typeface="Times New Roman" panose="02020603050405020304" pitchFamily="18" charset="0"/>
              </a:rPr>
              <a:t>onsidérez chaque cercle sur le switch ci-dessus comme son propre  mini-switch(ou switch virtuel). Chacun de ces mini-commutateurs est un ensemble de ports de commutation qui fonctionnent de manière totalement indépendante des autres, exactement comme ils l'auraient fait s'il y avait eu trois commutateurs physiques différents</a:t>
            </a:r>
            <a:r>
              <a:rPr lang="fr-FR" sz="2000" i="1" dirty="0">
                <a:latin typeface="Times New Roman" panose="02020603050405020304" pitchFamily="18" charset="0"/>
                <a:cs typeface="Times New Roman" panose="02020603050405020304" pitchFamily="18" charset="0"/>
              </a:rPr>
              <a: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5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barn(inVertical)">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4EB8E7FC-D23E-4779-A291-057FF8152E78}"/>
              </a:ext>
            </a:extLst>
          </p:cNvPr>
          <p:cNvSpPr/>
          <p:nvPr/>
        </p:nvSpPr>
        <p:spPr>
          <a:xfrm>
            <a:off x="-1447800" y="-34042"/>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1635310"/>
            <a:ext cx="8229600" cy="1938992"/>
          </a:xfrm>
          <a:prstGeom prst="rect">
            <a:avLst/>
          </a:prstGeom>
        </p:spPr>
        <p:txBody>
          <a:bodyPr wrap="square">
            <a:spAutoFit/>
          </a:bodyPr>
          <a:lstStyle/>
          <a:p>
            <a:pPr marL="342900" indent="-342900">
              <a:buFont typeface="Wingdings" panose="05000000000000000000" pitchFamily="2" charset="2"/>
              <a:buChar char="§"/>
            </a:pPr>
            <a:r>
              <a:rPr lang="fr-FR" sz="2000" b="1" dirty="0">
                <a:solidFill>
                  <a:srgbClr val="002060"/>
                </a:solidFill>
              </a:rPr>
              <a:t> </a:t>
            </a:r>
            <a:r>
              <a:rPr lang="fr-FR" sz="2000" b="1" dirty="0">
                <a:latin typeface="Times New Roman" panose="02020603050405020304" pitchFamily="18" charset="0"/>
                <a:cs typeface="Times New Roman" panose="02020603050405020304" pitchFamily="18" charset="0"/>
              </a:rPr>
              <a:t>C</a:t>
            </a:r>
            <a:r>
              <a:rPr lang="fr-FR" sz="2000" dirty="0">
                <a:latin typeface="Times New Roman" panose="02020603050405020304" pitchFamily="18" charset="0"/>
                <a:cs typeface="Times New Roman" panose="02020603050405020304" pitchFamily="18" charset="0"/>
              </a:rPr>
              <a:t>onsiste à définir un réseau virtuel en fonction des adresses MAC des stations. Ce type de VLAN est beaucoup plus souple que le VLAN par port car le réseau est indépendant de la localisation de la station.</a:t>
            </a:r>
          </a:p>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L</a:t>
            </a:r>
            <a:r>
              <a:rPr lang="fr-FR" sz="2000" dirty="0">
                <a:latin typeface="Times New Roman" panose="02020603050405020304" pitchFamily="18" charset="0"/>
                <a:cs typeface="Times New Roman" panose="02020603050405020304" pitchFamily="18" charset="0"/>
              </a:rPr>
              <a:t>es réseaux VLAN basés sur les adresses MAC permettent de résoudre ce problème. En effet, dans ce cas, l'appartenance au réseau VLAN dépend de l'adresse MAC du périphérique et non du port de commutation physique.  </a:t>
            </a:r>
          </a:p>
        </p:txBody>
      </p:sp>
      <p:sp>
        <p:nvSpPr>
          <p:cNvPr id="4" name="Date Placeholder 3">
            <a:extLst>
              <a:ext uri="{FF2B5EF4-FFF2-40B4-BE49-F238E27FC236}">
                <a16:creationId xmlns:a16="http://schemas.microsoft.com/office/drawing/2014/main" id="{A5C1811E-12DC-4407-A8BA-53D8D1F59128}"/>
              </a:ext>
            </a:extLst>
          </p:cNvPr>
          <p:cNvSpPr>
            <a:spLocks noGrp="1"/>
          </p:cNvSpPr>
          <p:nvPr>
            <p:ph type="dt" sz="half" idx="10"/>
          </p:nvPr>
        </p:nvSpPr>
        <p:spPr/>
        <p:txBody>
          <a:bodyPr/>
          <a:lstStyle/>
          <a:p>
            <a:fld id="{C78FB302-9B6F-4361-8166-A0CEC15B1200}" type="datetime1">
              <a:rPr lang="fr-FR" smtClean="0"/>
              <a:t>03/11/2023</a:t>
            </a:fld>
            <a:endParaRPr lang="fr-FR"/>
          </a:p>
        </p:txBody>
      </p:sp>
      <p:sp>
        <p:nvSpPr>
          <p:cNvPr id="5" name="Slide Number Placeholder 4">
            <a:extLst>
              <a:ext uri="{FF2B5EF4-FFF2-40B4-BE49-F238E27FC236}">
                <a16:creationId xmlns:a16="http://schemas.microsoft.com/office/drawing/2014/main" id="{1E2642DD-AB0B-4F9E-B60C-260E00D64CFF}"/>
              </a:ext>
            </a:extLst>
          </p:cNvPr>
          <p:cNvSpPr>
            <a:spLocks noGrp="1"/>
          </p:cNvSpPr>
          <p:nvPr>
            <p:ph type="sldNum" sz="quarter" idx="12"/>
          </p:nvPr>
        </p:nvSpPr>
        <p:spPr/>
        <p:txBody>
          <a:bodyPr/>
          <a:lstStyle/>
          <a:p>
            <a:fld id="{9F0207DC-9623-48C6-9D46-18D5317DB4DA}" type="slidenum">
              <a:rPr lang="fr-FR" smtClean="0"/>
              <a:t>11</a:t>
            </a:fld>
            <a:endParaRPr lang="fr-FR"/>
          </a:p>
        </p:txBody>
      </p:sp>
      <p:sp>
        <p:nvSpPr>
          <p:cNvPr id="8" name="TextBox 7">
            <a:extLst>
              <a:ext uri="{FF2B5EF4-FFF2-40B4-BE49-F238E27FC236}">
                <a16:creationId xmlns:a16="http://schemas.microsoft.com/office/drawing/2014/main" id="{BF75FCBC-218E-49E2-BE63-602629CBF441}"/>
              </a:ext>
            </a:extLst>
          </p:cNvPr>
          <p:cNvSpPr txBox="1"/>
          <p:nvPr/>
        </p:nvSpPr>
        <p:spPr>
          <a:xfrm>
            <a:off x="304800" y="152400"/>
            <a:ext cx="3505200" cy="461665"/>
          </a:xfrm>
          <a:prstGeom prst="rect">
            <a:avLst/>
          </a:prstGeom>
          <a:noFill/>
        </p:spPr>
        <p:txBody>
          <a:bodyPr wrap="square" rtlCol="0">
            <a:spAutoFit/>
          </a:bodyPr>
          <a:lstStyle/>
          <a:p>
            <a:r>
              <a:rPr lang="fr-FR" sz="2400" b="1" dirty="0">
                <a:solidFill>
                  <a:schemeClr val="bg1"/>
                </a:solidFill>
                <a:latin typeface="Times New Roman" panose="02020603050405020304" pitchFamily="18" charset="0"/>
                <a:cs typeface="Times New Roman" panose="02020603050405020304" pitchFamily="18" charset="0"/>
              </a:rPr>
              <a:t>Types de VLAN</a:t>
            </a:r>
          </a:p>
        </p:txBody>
      </p:sp>
      <p:sp>
        <p:nvSpPr>
          <p:cNvPr id="13" name="TextBox 12">
            <a:extLst>
              <a:ext uri="{FF2B5EF4-FFF2-40B4-BE49-F238E27FC236}">
                <a16:creationId xmlns:a16="http://schemas.microsoft.com/office/drawing/2014/main" id="{3D444CE8-5A31-4D97-A9A0-34A8B04E2434}"/>
              </a:ext>
            </a:extLst>
          </p:cNvPr>
          <p:cNvSpPr txBox="1"/>
          <p:nvPr/>
        </p:nvSpPr>
        <p:spPr>
          <a:xfrm>
            <a:off x="1066800" y="1123836"/>
            <a:ext cx="4724400" cy="609600"/>
          </a:xfrm>
          <a:prstGeom prst="rect">
            <a:avLst/>
          </a:prstGeom>
          <a:noFill/>
        </p:spPr>
        <p:txBody>
          <a:bodyPr wrap="square" rtlCol="0">
            <a:spAutoFit/>
          </a:bodyPr>
          <a:lstStyle/>
          <a:p>
            <a:endParaRPr lang="fr-FR" dirty="0"/>
          </a:p>
        </p:txBody>
      </p:sp>
      <p:sp>
        <p:nvSpPr>
          <p:cNvPr id="15" name="TextBox 14">
            <a:extLst>
              <a:ext uri="{FF2B5EF4-FFF2-40B4-BE49-F238E27FC236}">
                <a16:creationId xmlns:a16="http://schemas.microsoft.com/office/drawing/2014/main" id="{72DBC2A0-4E62-44B9-851F-A9C837051D65}"/>
              </a:ext>
            </a:extLst>
          </p:cNvPr>
          <p:cNvSpPr txBox="1"/>
          <p:nvPr/>
        </p:nvSpPr>
        <p:spPr>
          <a:xfrm>
            <a:off x="914400" y="1083314"/>
            <a:ext cx="6019800"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VLAN de niveau 2 «  Par  adresses MAC »:</a:t>
            </a:r>
          </a:p>
        </p:txBody>
      </p:sp>
      <p:pic>
        <p:nvPicPr>
          <p:cNvPr id="2" name="Image 1">
            <a:extLst>
              <a:ext uri="{FF2B5EF4-FFF2-40B4-BE49-F238E27FC236}">
                <a16:creationId xmlns:a16="http://schemas.microsoft.com/office/drawing/2014/main" id="{7FCF54A4-85E6-D412-9E74-B3B370A91E92}"/>
              </a:ext>
            </a:extLst>
          </p:cNvPr>
          <p:cNvPicPr/>
          <p:nvPr/>
        </p:nvPicPr>
        <p:blipFill>
          <a:blip r:embed="rId2">
            <a:extLst>
              <a:ext uri="{28A0092B-C50C-407E-A947-70E740481C1C}">
                <a14:useLocalDpi xmlns:a14="http://schemas.microsoft.com/office/drawing/2010/main" val="0"/>
              </a:ext>
            </a:extLst>
          </a:blip>
          <a:srcRect/>
          <a:stretch/>
        </p:blipFill>
        <p:spPr bwMode="auto">
          <a:xfrm>
            <a:off x="706488" y="3849639"/>
            <a:ext cx="7827912" cy="2205145"/>
          </a:xfrm>
          <a:prstGeom prst="rect">
            <a:avLst/>
          </a:prstGeom>
          <a:noFill/>
          <a:ln>
            <a:noFill/>
          </a:ln>
        </p:spPr>
      </p:pic>
    </p:spTree>
    <p:extLst>
      <p:ext uri="{BB962C8B-B14F-4D97-AF65-F5344CB8AC3E}">
        <p14:creationId xmlns:p14="http://schemas.microsoft.com/office/powerpoint/2010/main" val="172936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079324"/>
            <a:ext cx="5254118" cy="400110"/>
          </a:xfrm>
          <a:prstGeom prst="rect">
            <a:avLst/>
          </a:prstGeom>
        </p:spPr>
        <p:txBody>
          <a:bodyPr wrap="square">
            <a:spAutoFit/>
          </a:bodyPr>
          <a:lstStyle/>
          <a:p>
            <a:r>
              <a:rPr lang="fr-FR" sz="2000" b="1" dirty="0">
                <a:solidFill>
                  <a:srgbClr val="0070C0"/>
                </a:solidFill>
                <a:latin typeface="Times New Roman" panose="02020603050405020304" pitchFamily="18" charset="0"/>
                <a:cs typeface="Times New Roman" panose="02020603050405020304" pitchFamily="18" charset="0"/>
              </a:rPr>
              <a:t>VLAN de niveau 3</a:t>
            </a:r>
            <a:r>
              <a:rPr lang="fr-FR" sz="2000" dirty="0">
                <a:solidFill>
                  <a:srgbClr val="0070C0"/>
                </a:solidFill>
                <a:latin typeface="Times New Roman" panose="02020603050405020304" pitchFamily="18" charset="0"/>
                <a:cs typeface="Times New Roman" panose="02020603050405020304" pitchFamily="18" charset="0"/>
              </a:rPr>
              <a:t> « </a:t>
            </a:r>
            <a:r>
              <a:rPr lang="fr-FR" sz="2000" b="1" dirty="0">
                <a:solidFill>
                  <a:srgbClr val="0070C0"/>
                </a:solidFill>
                <a:latin typeface="Times New Roman" panose="02020603050405020304" pitchFamily="18" charset="0"/>
                <a:cs typeface="Times New Roman" panose="02020603050405020304" pitchFamily="18" charset="0"/>
              </a:rPr>
              <a:t> Par adresse IP »: </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4800" y="1553285"/>
            <a:ext cx="8229600" cy="707886"/>
          </a:xfrm>
          <a:prstGeom prst="rect">
            <a:avLst/>
          </a:prstGeom>
        </p:spPr>
        <p:txBody>
          <a:bodyPr wrap="square">
            <a:spAutoFit/>
          </a:bodyPr>
          <a:lstStyle/>
          <a:p>
            <a:pPr marL="342900" indent="-342900">
              <a:buFont typeface="Wingdings" panose="05000000000000000000" pitchFamily="2" charset="2"/>
              <a:buChar char="§"/>
            </a:pPr>
            <a:r>
              <a:rPr lang="fr-FR" sz="2000" b="1" i="0" dirty="0">
                <a:effectLst/>
                <a:latin typeface="Times New Roman" panose="02020603050405020304" pitchFamily="18" charset="0"/>
                <a:cs typeface="Times New Roman" panose="02020603050405020304" pitchFamily="18" charset="0"/>
              </a:rPr>
              <a:t>L</a:t>
            </a:r>
            <a:r>
              <a:rPr lang="fr-FR" sz="2000" i="0" dirty="0">
                <a:effectLst/>
                <a:latin typeface="Times New Roman" panose="02020603050405020304" pitchFamily="18" charset="0"/>
                <a:cs typeface="Times New Roman" panose="02020603050405020304" pitchFamily="18" charset="0"/>
              </a:rPr>
              <a:t>e principe est le même que pour les VLAN de niveau 2, sauf que les adresses IP (ou plages IP) appartenant à tel ou tel VLAN sont précisées.</a:t>
            </a:r>
            <a:endParaRPr lang="fr-FR" sz="2000" dirty="0">
              <a:latin typeface="Times New Roman" panose="02020603050405020304" pitchFamily="18" charset="0"/>
              <a:cs typeface="Times New Roman" panose="02020603050405020304" pitchFamily="18" charset="0"/>
            </a:endParaRPr>
          </a:p>
        </p:txBody>
      </p:sp>
      <p:pic>
        <p:nvPicPr>
          <p:cNvPr id="6" name="Image 5" descr="http://1.bp.blogspot.com/-AmM2tlcrkHA/UpC_uCwGCdI/AAAAAAAADjM/e5CPykOugoE/s1600/6.PNG"/>
          <p:cNvPicPr/>
          <p:nvPr/>
        </p:nvPicPr>
        <p:blipFill>
          <a:blip r:embed="rId2">
            <a:extLst>
              <a:ext uri="{28A0092B-C50C-407E-A947-70E740481C1C}">
                <a14:useLocalDpi xmlns:a14="http://schemas.microsoft.com/office/drawing/2010/main" val="0"/>
              </a:ext>
            </a:extLst>
          </a:blip>
          <a:srcRect/>
          <a:stretch>
            <a:fillRect/>
          </a:stretch>
        </p:blipFill>
        <p:spPr bwMode="auto">
          <a:xfrm>
            <a:off x="260195" y="2500789"/>
            <a:ext cx="8583507" cy="3585585"/>
          </a:xfrm>
          <a:prstGeom prst="rect">
            <a:avLst/>
          </a:prstGeom>
          <a:noFill/>
          <a:ln>
            <a:noFill/>
          </a:ln>
        </p:spPr>
      </p:pic>
      <p:sp>
        <p:nvSpPr>
          <p:cNvPr id="3" name="Date Placeholder 2">
            <a:extLst>
              <a:ext uri="{FF2B5EF4-FFF2-40B4-BE49-F238E27FC236}">
                <a16:creationId xmlns:a16="http://schemas.microsoft.com/office/drawing/2014/main" id="{D8E8BD38-8F16-4272-91A6-30B97561DE12}"/>
              </a:ext>
            </a:extLst>
          </p:cNvPr>
          <p:cNvSpPr>
            <a:spLocks noGrp="1"/>
          </p:cNvSpPr>
          <p:nvPr>
            <p:ph type="dt" sz="half" idx="10"/>
          </p:nvPr>
        </p:nvSpPr>
        <p:spPr/>
        <p:txBody>
          <a:bodyPr/>
          <a:lstStyle/>
          <a:p>
            <a:fld id="{CAB78AC8-596F-48C2-8F1E-1AB6CB3B0AFF}" type="datetime1">
              <a:rPr lang="fr-FR" smtClean="0"/>
              <a:t>03/11/2023</a:t>
            </a:fld>
            <a:endParaRPr lang="fr-FR"/>
          </a:p>
        </p:txBody>
      </p:sp>
      <p:sp>
        <p:nvSpPr>
          <p:cNvPr id="7" name="Slide Number Placeholder 6">
            <a:extLst>
              <a:ext uri="{FF2B5EF4-FFF2-40B4-BE49-F238E27FC236}">
                <a16:creationId xmlns:a16="http://schemas.microsoft.com/office/drawing/2014/main" id="{06D12E30-F368-4AEA-AC14-1934403EEF2A}"/>
              </a:ext>
            </a:extLst>
          </p:cNvPr>
          <p:cNvSpPr>
            <a:spLocks noGrp="1"/>
          </p:cNvSpPr>
          <p:nvPr>
            <p:ph type="sldNum" sz="quarter" idx="12"/>
          </p:nvPr>
        </p:nvSpPr>
        <p:spPr/>
        <p:txBody>
          <a:bodyPr/>
          <a:lstStyle/>
          <a:p>
            <a:fld id="{9F0207DC-9623-48C6-9D46-18D5317DB4DA}" type="slidenum">
              <a:rPr lang="fr-FR" smtClean="0"/>
              <a:t>12</a:t>
            </a:fld>
            <a:endParaRPr lang="fr-FR"/>
          </a:p>
        </p:txBody>
      </p:sp>
      <p:sp>
        <p:nvSpPr>
          <p:cNvPr id="8" name="Parallelogram 7">
            <a:extLst>
              <a:ext uri="{FF2B5EF4-FFF2-40B4-BE49-F238E27FC236}">
                <a16:creationId xmlns:a16="http://schemas.microsoft.com/office/drawing/2014/main" id="{C57AB581-5896-4E9E-A39A-914410CC1ED7}"/>
              </a:ext>
            </a:extLst>
          </p:cNvPr>
          <p:cNvSpPr/>
          <p:nvPr/>
        </p:nvSpPr>
        <p:spPr>
          <a:xfrm>
            <a:off x="-1524000" y="-23920"/>
            <a:ext cx="8991600" cy="750849"/>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Times New Roman" panose="02020603050405020304" pitchFamily="18" charset="0"/>
                <a:cs typeface="Times New Roman" panose="02020603050405020304" pitchFamily="18" charset="0"/>
              </a:rPr>
              <a:t>        </a:t>
            </a:r>
            <a:r>
              <a:rPr lang="fr-FR" sz="2400" b="1" dirty="0">
                <a:solidFill>
                  <a:schemeClr val="bg1"/>
                </a:solidFill>
                <a:latin typeface="Times New Roman" panose="02020603050405020304" pitchFamily="18" charset="0"/>
                <a:cs typeface="Times New Roman" panose="02020603050405020304" pitchFamily="18" charset="0"/>
              </a:rPr>
              <a:t>Types de VLAN </a:t>
            </a:r>
            <a:endParaRPr lang="fr-FR"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91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3F850285-2D7D-4ECE-8E5A-1A3BA5598EA0}"/>
              </a:ext>
            </a:extLst>
          </p:cNvPr>
          <p:cNvSpPr/>
          <p:nvPr/>
        </p:nvSpPr>
        <p:spPr>
          <a:xfrm>
            <a:off x="-1447800" y="0"/>
            <a:ext cx="8425375"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9939B06C-CF9A-3183-426E-24C728EEBED5}"/>
              </a:ext>
            </a:extLst>
          </p:cNvPr>
          <p:cNvSpPr txBox="1"/>
          <p:nvPr/>
        </p:nvSpPr>
        <p:spPr>
          <a:xfrm>
            <a:off x="213880" y="990627"/>
            <a:ext cx="8777720" cy="1015663"/>
          </a:xfrm>
          <a:prstGeom prst="rect">
            <a:avLst/>
          </a:prstGeom>
          <a:noFill/>
        </p:spPr>
        <p:txBody>
          <a:bodyPr wrap="square" rtlCol="0">
            <a:spAutoFit/>
          </a:bodyPr>
          <a:lstStyle/>
          <a:p>
            <a:pPr marL="342900" indent="-342900">
              <a:buFont typeface="Wingdings" panose="05000000000000000000" pitchFamily="2" charset="2"/>
              <a:buChar char="§"/>
            </a:pPr>
            <a:r>
              <a:rPr lang="fr-FR" sz="2000" b="1" dirty="0">
                <a:solidFill>
                  <a:prstClr val="black"/>
                </a:solidFill>
                <a:latin typeface="Times New Roman" panose="02020603050405020304" pitchFamily="18" charset="0"/>
                <a:cs typeface="Times New Roman" panose="02020603050405020304" pitchFamily="18" charset="0"/>
              </a:rPr>
              <a:t>L</a:t>
            </a:r>
            <a:r>
              <a:rPr lang="fr-FR" sz="2000" dirty="0">
                <a:solidFill>
                  <a:prstClr val="black"/>
                </a:solidFill>
                <a:latin typeface="Times New Roman" panose="02020603050405020304" pitchFamily="18" charset="0"/>
                <a:cs typeface="Times New Roman" panose="02020603050405020304" pitchFamily="18" charset="0"/>
              </a:rPr>
              <a:t>es switches VLAN (Virtual Local Area Network) sont des équipements réseau qui permettent de créer des réseaux virtuels indépendants les uns des autres, en utilisant un seul commutateur physique.</a:t>
            </a:r>
          </a:p>
        </p:txBody>
      </p:sp>
      <p:pic>
        <p:nvPicPr>
          <p:cNvPr id="9" name="Image 8">
            <a:extLst>
              <a:ext uri="{FF2B5EF4-FFF2-40B4-BE49-F238E27FC236}">
                <a16:creationId xmlns:a16="http://schemas.microsoft.com/office/drawing/2014/main" id="{A930F989-9241-158B-2048-E88F4EDDB9F7}"/>
              </a:ext>
            </a:extLst>
          </p:cNvPr>
          <p:cNvPicPr>
            <a:picLocks noChangeAspect="1"/>
          </p:cNvPicPr>
          <p:nvPr/>
        </p:nvPicPr>
        <p:blipFill>
          <a:blip r:embed="rId3"/>
          <a:stretch>
            <a:fillRect/>
          </a:stretch>
        </p:blipFill>
        <p:spPr>
          <a:xfrm>
            <a:off x="457200" y="2395243"/>
            <a:ext cx="8229600" cy="3962643"/>
          </a:xfrm>
          <a:prstGeom prst="rect">
            <a:avLst/>
          </a:prstGeom>
        </p:spPr>
      </p:pic>
      <p:sp>
        <p:nvSpPr>
          <p:cNvPr id="5" name="ZoneTexte 4">
            <a:extLst>
              <a:ext uri="{FF2B5EF4-FFF2-40B4-BE49-F238E27FC236}">
                <a16:creationId xmlns:a16="http://schemas.microsoft.com/office/drawing/2014/main" id="{A3027DAF-E484-9668-DF3D-0041FB52B781}"/>
              </a:ext>
            </a:extLst>
          </p:cNvPr>
          <p:cNvSpPr txBox="1"/>
          <p:nvPr/>
        </p:nvSpPr>
        <p:spPr>
          <a:xfrm>
            <a:off x="-76200" y="102659"/>
            <a:ext cx="7086600" cy="461665"/>
          </a:xfrm>
          <a:prstGeom prst="rect">
            <a:avLst/>
          </a:prstGeom>
          <a:noFill/>
        </p:spPr>
        <p:txBody>
          <a:bodyPr wrap="square" rtlCol="0">
            <a:spAutoFit/>
          </a:bodyPr>
          <a:lstStyle/>
          <a:p>
            <a:r>
              <a:rPr lang="fr-FR" sz="2400" b="1" dirty="0">
                <a:solidFill>
                  <a:schemeClr val="bg1"/>
                </a:solidFill>
                <a:latin typeface="Times New Roman" panose="02020603050405020304" pitchFamily="18" charset="0"/>
                <a:cs typeface="Times New Roman" panose="02020603050405020304" pitchFamily="18" charset="0"/>
              </a:rPr>
              <a:t>Le fonctionnement interne des switches VLAN</a:t>
            </a:r>
            <a:endParaRPr lang="fr-FR" sz="2400" b="1" dirty="0">
              <a:solidFill>
                <a:schemeClr val="bg1"/>
              </a:solidFill>
            </a:endParaRPr>
          </a:p>
        </p:txBody>
      </p:sp>
      <p:sp>
        <p:nvSpPr>
          <p:cNvPr id="3" name="Date Placeholder 2">
            <a:extLst>
              <a:ext uri="{FF2B5EF4-FFF2-40B4-BE49-F238E27FC236}">
                <a16:creationId xmlns:a16="http://schemas.microsoft.com/office/drawing/2014/main" id="{1E98B0F8-4837-4207-B7DA-82DF932A5CAC}"/>
              </a:ext>
            </a:extLst>
          </p:cNvPr>
          <p:cNvSpPr>
            <a:spLocks noGrp="1"/>
          </p:cNvSpPr>
          <p:nvPr>
            <p:ph type="dt" sz="half" idx="10"/>
          </p:nvPr>
        </p:nvSpPr>
        <p:spPr/>
        <p:txBody>
          <a:bodyPr/>
          <a:lstStyle/>
          <a:p>
            <a:fld id="{B029190E-3A9E-44BA-8C94-85C1ACFC3328}" type="datetime1">
              <a:rPr lang="fr-FR" smtClean="0">
                <a:solidFill>
                  <a:prstClr val="black">
                    <a:tint val="75000"/>
                  </a:prstClr>
                </a:solidFill>
              </a:rPr>
              <a:t>03/11/2023</a:t>
            </a:fld>
            <a:endParaRPr lang="fr-FR">
              <a:solidFill>
                <a:prstClr val="black">
                  <a:tint val="75000"/>
                </a:prstClr>
              </a:solidFill>
            </a:endParaRPr>
          </a:p>
        </p:txBody>
      </p:sp>
      <p:sp>
        <p:nvSpPr>
          <p:cNvPr id="6" name="Slide Number Placeholder 5">
            <a:extLst>
              <a:ext uri="{FF2B5EF4-FFF2-40B4-BE49-F238E27FC236}">
                <a16:creationId xmlns:a16="http://schemas.microsoft.com/office/drawing/2014/main" id="{8174D3BB-BD74-409B-80AA-B145889C4772}"/>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13</a:t>
            </a:fld>
            <a:endParaRPr lang="fr-FR">
              <a:solidFill>
                <a:prstClr val="black">
                  <a:tint val="75000"/>
                </a:prstClr>
              </a:solidFill>
            </a:endParaRPr>
          </a:p>
        </p:txBody>
      </p:sp>
    </p:spTree>
    <p:extLst>
      <p:ext uri="{BB962C8B-B14F-4D97-AF65-F5344CB8AC3E}">
        <p14:creationId xmlns:p14="http://schemas.microsoft.com/office/powerpoint/2010/main" val="305694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rallelogram 12">
            <a:extLst>
              <a:ext uri="{FF2B5EF4-FFF2-40B4-BE49-F238E27FC236}">
                <a16:creationId xmlns:a16="http://schemas.microsoft.com/office/drawing/2014/main" id="{6E2972D8-910F-4D44-BF2E-2A149B8A9391}"/>
              </a:ext>
            </a:extLst>
          </p:cNvPr>
          <p:cNvSpPr/>
          <p:nvPr/>
        </p:nvSpPr>
        <p:spPr>
          <a:xfrm>
            <a:off x="-1447800" y="-17136"/>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3" name="AutoShape 4">
            <a:extLst>
              <a:ext uri="{FF2B5EF4-FFF2-40B4-BE49-F238E27FC236}">
                <a16:creationId xmlns:a16="http://schemas.microsoft.com/office/drawing/2014/main" id="{888859B5-CB4C-EE03-F4FD-F87FA1D3EB48}"/>
              </a:ext>
            </a:extLst>
          </p:cNvPr>
          <p:cNvSpPr>
            <a:spLocks noChangeAspect="1" noChangeArrowheads="1"/>
          </p:cNvSpPr>
          <p:nvPr/>
        </p:nvSpPr>
        <p:spPr bwMode="auto">
          <a:xfrm>
            <a:off x="4457700" y="3276600"/>
            <a:ext cx="2286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4" name="AutoShape 6">
            <a:extLst>
              <a:ext uri="{FF2B5EF4-FFF2-40B4-BE49-F238E27FC236}">
                <a16:creationId xmlns:a16="http://schemas.microsoft.com/office/drawing/2014/main" id="{9E3E55B4-0D9B-89AD-943C-573F41E32DA4}"/>
              </a:ext>
            </a:extLst>
          </p:cNvPr>
          <p:cNvSpPr>
            <a:spLocks noChangeAspect="1" noChangeArrowheads="1"/>
          </p:cNvSpPr>
          <p:nvPr/>
        </p:nvSpPr>
        <p:spPr bwMode="auto">
          <a:xfrm>
            <a:off x="1958008" y="3429000"/>
            <a:ext cx="2842592" cy="37901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6" name="AutoShape 8">
            <a:extLst>
              <a:ext uri="{FF2B5EF4-FFF2-40B4-BE49-F238E27FC236}">
                <a16:creationId xmlns:a16="http://schemas.microsoft.com/office/drawing/2014/main" id="{D57E9A66-BCCF-6050-9323-B2E929DD7671}"/>
              </a:ext>
            </a:extLst>
          </p:cNvPr>
          <p:cNvSpPr>
            <a:spLocks noChangeAspect="1" noChangeArrowheads="1"/>
          </p:cNvSpPr>
          <p:nvPr/>
        </p:nvSpPr>
        <p:spPr bwMode="auto">
          <a:xfrm>
            <a:off x="4572000" y="3429000"/>
            <a:ext cx="2286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19" name="ZoneTexte 18">
            <a:extLst>
              <a:ext uri="{FF2B5EF4-FFF2-40B4-BE49-F238E27FC236}">
                <a16:creationId xmlns:a16="http://schemas.microsoft.com/office/drawing/2014/main" id="{90510490-D4AA-F533-61D0-6E7F41508EA3}"/>
              </a:ext>
            </a:extLst>
          </p:cNvPr>
          <p:cNvSpPr txBox="1"/>
          <p:nvPr/>
        </p:nvSpPr>
        <p:spPr>
          <a:xfrm>
            <a:off x="293203" y="86956"/>
            <a:ext cx="4572000" cy="461665"/>
          </a:xfrm>
          <a:prstGeom prst="rect">
            <a:avLst/>
          </a:prstGeom>
          <a:noFill/>
        </p:spPr>
        <p:txBody>
          <a:bodyPr wrap="square" rtlCol="0">
            <a:spAutoFit/>
          </a:bodyPr>
          <a:lstStyle/>
          <a:p>
            <a:r>
              <a:rPr lang="fr-FR" sz="2400" b="1" dirty="0">
                <a:solidFill>
                  <a:schemeClr val="bg1"/>
                </a:solidFill>
                <a:latin typeface="Times New Roman" pitchFamily="18" charset="0"/>
                <a:cs typeface="Times New Roman" pitchFamily="18" charset="0"/>
              </a:rPr>
              <a:t>Marquage des trames</a:t>
            </a:r>
          </a:p>
        </p:txBody>
      </p:sp>
      <p:sp>
        <p:nvSpPr>
          <p:cNvPr id="7" name="Date Placeholder 6">
            <a:extLst>
              <a:ext uri="{FF2B5EF4-FFF2-40B4-BE49-F238E27FC236}">
                <a16:creationId xmlns:a16="http://schemas.microsoft.com/office/drawing/2014/main" id="{53CE1C29-9ED7-4B44-8698-D20A95C6FB84}"/>
              </a:ext>
            </a:extLst>
          </p:cNvPr>
          <p:cNvSpPr>
            <a:spLocks noGrp="1"/>
          </p:cNvSpPr>
          <p:nvPr>
            <p:ph type="dt" sz="half" idx="10"/>
          </p:nvPr>
        </p:nvSpPr>
        <p:spPr/>
        <p:txBody>
          <a:bodyPr/>
          <a:lstStyle/>
          <a:p>
            <a:fld id="{50E880A3-8A0A-4F4D-80DB-C54618C22DE1}" type="datetime1">
              <a:rPr lang="fr-FR" smtClean="0">
                <a:solidFill>
                  <a:prstClr val="black">
                    <a:tint val="75000"/>
                  </a:prstClr>
                </a:solidFill>
              </a:rPr>
              <a:t>03/11/2023</a:t>
            </a:fld>
            <a:endParaRPr lang="fr-FR">
              <a:solidFill>
                <a:prstClr val="black">
                  <a:tint val="75000"/>
                </a:prstClr>
              </a:solidFill>
            </a:endParaRPr>
          </a:p>
        </p:txBody>
      </p:sp>
      <p:sp>
        <p:nvSpPr>
          <p:cNvPr id="10" name="Slide Number Placeholder 9">
            <a:extLst>
              <a:ext uri="{FF2B5EF4-FFF2-40B4-BE49-F238E27FC236}">
                <a16:creationId xmlns:a16="http://schemas.microsoft.com/office/drawing/2014/main" id="{8087D8BF-BC77-4FD4-894D-D5CBFFFC4CBD}"/>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14</a:t>
            </a:fld>
            <a:endParaRPr lang="fr-FR">
              <a:solidFill>
                <a:prstClr val="black">
                  <a:tint val="75000"/>
                </a:prstClr>
              </a:solidFill>
            </a:endParaRPr>
          </a:p>
        </p:txBody>
      </p:sp>
      <p:sp>
        <p:nvSpPr>
          <p:cNvPr id="17" name="Rectangle à coins arrondis 6">
            <a:extLst>
              <a:ext uri="{FF2B5EF4-FFF2-40B4-BE49-F238E27FC236}">
                <a16:creationId xmlns:a16="http://schemas.microsoft.com/office/drawing/2014/main" id="{F562D0FB-0B40-49AF-B402-91284AD904CE}"/>
              </a:ext>
            </a:extLst>
          </p:cNvPr>
          <p:cNvSpPr/>
          <p:nvPr/>
        </p:nvSpPr>
        <p:spPr>
          <a:xfrm>
            <a:off x="312294" y="1238540"/>
            <a:ext cx="8634172" cy="2342860"/>
          </a:xfrm>
          <a:prstGeom prst="roundRect">
            <a:avLst/>
          </a:prstGeom>
          <a:gradFill flip="none" rotWithShape="1">
            <a:gsLst>
              <a:gs pos="0">
                <a:schemeClr val="accent3"/>
              </a:gs>
              <a:gs pos="80000">
                <a:schemeClr val="accent1"/>
              </a:gs>
              <a:gs pos="10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just"/>
            <a:r>
              <a:rPr lang="fr-FR" sz="2000" b="1" dirty="0">
                <a:latin typeface="Times New Roman" panose="02020603050405020304" pitchFamily="18" charset="0"/>
                <a:cs typeface="Times New Roman" panose="02020603050405020304" pitchFamily="18" charset="0"/>
              </a:rPr>
              <a:t>Marquage des trames</a:t>
            </a:r>
            <a:r>
              <a:rPr lang="fr-FR" sz="2000" b="1" dirty="0">
                <a:solidFill>
                  <a:schemeClr val="tx1"/>
                </a:solidFill>
                <a:latin typeface="Times New Roman" panose="02020603050405020304" pitchFamily="18" charset="0"/>
                <a:cs typeface="Times New Roman" panose="02020603050405020304" pitchFamily="18" charset="0"/>
              </a:rPr>
              <a:t>:</a:t>
            </a:r>
            <a:r>
              <a:rPr lang="fr-FR" sz="2000" dirty="0">
                <a:solidFill>
                  <a:schemeClr val="tx1"/>
                </a:solidFill>
                <a:latin typeface="Times New Roman" panose="02020603050405020304" pitchFamily="18" charset="0"/>
                <a:cs typeface="Times New Roman" panose="02020603050405020304" pitchFamily="18" charset="0"/>
              </a:rPr>
              <a:t> Le marquage des trames au sein d'un VLAN permet de distinguer les trames appartenant à différents VLAN sur un même réseau physique. Lorsqu'une trame de données est transmise sur un réseau VLAN balisé, un champ de balise VLAN de 4 octets est ajouté à la trame. Ce champ contient un identifiant VLAN qui identifie le VLAN auquel appartient la trame.</a:t>
            </a:r>
          </a:p>
          <a:p>
            <a:pPr marL="342900" indent="-342900" algn="just">
              <a:buFont typeface="Wingdings" panose="05000000000000000000" pitchFamily="2" charset="2"/>
              <a:buChar char="Ø"/>
            </a:pPr>
            <a:endParaRPr lang="fr-FR" sz="1900" dirty="0">
              <a:latin typeface="Times New Roman" panose="02020603050405020304" pitchFamily="18" charset="0"/>
              <a:cs typeface="Times New Roman" panose="02020603050405020304" pitchFamily="18" charset="0"/>
            </a:endParaRPr>
          </a:p>
        </p:txBody>
      </p:sp>
      <p:sp>
        <p:nvSpPr>
          <p:cNvPr id="21" name="Organigramme : Connecteur 8">
            <a:extLst>
              <a:ext uri="{FF2B5EF4-FFF2-40B4-BE49-F238E27FC236}">
                <a16:creationId xmlns:a16="http://schemas.microsoft.com/office/drawing/2014/main" id="{92CF9BE9-F4A2-48B8-B3EE-7579F83AB96E}"/>
              </a:ext>
            </a:extLst>
          </p:cNvPr>
          <p:cNvSpPr/>
          <p:nvPr/>
        </p:nvSpPr>
        <p:spPr>
          <a:xfrm rot="19197385">
            <a:off x="51180" y="1070602"/>
            <a:ext cx="523274" cy="192730"/>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22" name="Organigramme : Connecteur 9">
            <a:extLst>
              <a:ext uri="{FF2B5EF4-FFF2-40B4-BE49-F238E27FC236}">
                <a16:creationId xmlns:a16="http://schemas.microsoft.com/office/drawing/2014/main" id="{393F4413-C956-4CE8-B185-9724DB329547}"/>
              </a:ext>
            </a:extLst>
          </p:cNvPr>
          <p:cNvSpPr/>
          <p:nvPr/>
        </p:nvSpPr>
        <p:spPr>
          <a:xfrm rot="19554241">
            <a:off x="21494" y="972729"/>
            <a:ext cx="214454" cy="142447"/>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24" name="Rectangle à coins arrondis 6">
            <a:extLst>
              <a:ext uri="{FF2B5EF4-FFF2-40B4-BE49-F238E27FC236}">
                <a16:creationId xmlns:a16="http://schemas.microsoft.com/office/drawing/2014/main" id="{DD478ADA-1285-48D9-ADF8-9372490EA9C6}"/>
              </a:ext>
            </a:extLst>
          </p:cNvPr>
          <p:cNvSpPr/>
          <p:nvPr/>
        </p:nvSpPr>
        <p:spPr>
          <a:xfrm>
            <a:off x="286415" y="4148034"/>
            <a:ext cx="8634171" cy="2132167"/>
          </a:xfrm>
          <a:prstGeom prst="roundRect">
            <a:avLst/>
          </a:prstGeom>
          <a:gradFill flip="none" rotWithShape="1">
            <a:gsLst>
              <a:gs pos="0">
                <a:schemeClr val="accent3"/>
              </a:gs>
              <a:gs pos="80000">
                <a:schemeClr val="accent1"/>
              </a:gs>
              <a:gs pos="10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just"/>
            <a:r>
              <a:rPr lang="fr-FR" sz="2000" b="1" dirty="0">
                <a:latin typeface="Times New Roman" panose="02020603050405020304" pitchFamily="18" charset="0"/>
                <a:cs typeface="Times New Roman" panose="02020603050405020304" pitchFamily="18" charset="0"/>
              </a:rPr>
              <a:t>Acheminement des trams</a:t>
            </a:r>
            <a:r>
              <a:rPr lang="fr-FR" sz="2000" dirty="0">
                <a:latin typeface="Times New Roman" panose="02020603050405020304" pitchFamily="18" charset="0"/>
                <a:cs typeface="Times New Roman" panose="02020603050405020304" pitchFamily="18" charset="0"/>
              </a:rPr>
              <a:t> : </a:t>
            </a:r>
            <a:r>
              <a:rPr lang="fr-FR" sz="2000" dirty="0">
                <a:solidFill>
                  <a:schemeClr val="tx1"/>
                </a:solidFill>
                <a:latin typeface="Times New Roman" panose="02020603050405020304" pitchFamily="18" charset="0"/>
                <a:cs typeface="Times New Roman" panose="02020603050405020304" pitchFamily="18" charset="0"/>
              </a:rPr>
              <a:t>Le commutateur transfère les trames en fonction de l`ID VLAN. Les trames appartenant au même VLAN ne sont transmises qu'aux ports appartenant à ce VLAN, limitant ainsi la propagation inutile des trames dans tout le réseau.</a:t>
            </a:r>
          </a:p>
        </p:txBody>
      </p:sp>
      <p:sp>
        <p:nvSpPr>
          <p:cNvPr id="26" name="Organigramme : Connecteur 9">
            <a:extLst>
              <a:ext uri="{FF2B5EF4-FFF2-40B4-BE49-F238E27FC236}">
                <a16:creationId xmlns:a16="http://schemas.microsoft.com/office/drawing/2014/main" id="{67518591-D37F-47E1-AFE3-B3D1381D9D3B}"/>
              </a:ext>
            </a:extLst>
          </p:cNvPr>
          <p:cNvSpPr/>
          <p:nvPr/>
        </p:nvSpPr>
        <p:spPr>
          <a:xfrm rot="19688838">
            <a:off x="21439" y="3904460"/>
            <a:ext cx="214454" cy="142447"/>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2" name="Organigramme : Connecteur 8">
            <a:extLst>
              <a:ext uri="{FF2B5EF4-FFF2-40B4-BE49-F238E27FC236}">
                <a16:creationId xmlns:a16="http://schemas.microsoft.com/office/drawing/2014/main" id="{DA781104-0EB8-3E32-C0E4-7CD9E6D8F0E9}"/>
              </a:ext>
            </a:extLst>
          </p:cNvPr>
          <p:cNvSpPr/>
          <p:nvPr/>
        </p:nvSpPr>
        <p:spPr>
          <a:xfrm rot="18856341">
            <a:off x="19085" y="4016843"/>
            <a:ext cx="523274" cy="192730"/>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09222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par>
                          <p:cTn id="31" fill="hold">
                            <p:stCondLst>
                              <p:cond delay="1000"/>
                            </p:stCondLst>
                            <p:childTnLst>
                              <p:par>
                                <p:cTn id="32" presetID="16" presetClass="entr" presetSubtype="21" fill="hold" nodeType="after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Effect transition="in" filter="barn(inVertical)">
                                      <p:cBhvr>
                                        <p:cTn id="34" dur="500"/>
                                        <p:tgtEl>
                                          <p:spTgt spid="17">
                                            <p:txEl>
                                              <p:pRg st="0" end="0"/>
                                            </p:txEl>
                                          </p:spTgt>
                                        </p:tgtEl>
                                      </p:cBhvr>
                                    </p:animEffect>
                                  </p:childTnLst>
                                </p:cTn>
                              </p:par>
                            </p:childTnLst>
                          </p:cTn>
                        </p:par>
                        <p:par>
                          <p:cTn id="35" fill="hold">
                            <p:stCondLst>
                              <p:cond delay="1500"/>
                            </p:stCondLst>
                            <p:childTnLst>
                              <p:par>
                                <p:cTn id="36" presetID="2" presetClass="entr" presetSubtype="4"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500"/>
                            </p:stCondLst>
                            <p:childTnLst>
                              <p:par>
                                <p:cTn id="51" presetID="16" presetClass="entr" presetSubtype="21" fill="hold" nodeType="afterEffect">
                                  <p:stCondLst>
                                    <p:cond delay="0"/>
                                  </p:stCondLst>
                                  <p:childTnLst>
                                    <p:set>
                                      <p:cBhvr>
                                        <p:cTn id="52" dur="1" fill="hold">
                                          <p:stCondLst>
                                            <p:cond delay="0"/>
                                          </p:stCondLst>
                                        </p:cTn>
                                        <p:tgtEl>
                                          <p:spTgt spid="24">
                                            <p:txEl>
                                              <p:pRg st="0" end="0"/>
                                            </p:txEl>
                                          </p:spTgt>
                                        </p:tgtEl>
                                        <p:attrNameLst>
                                          <p:attrName>style.visibility</p:attrName>
                                        </p:attrNameLst>
                                      </p:cBhvr>
                                      <p:to>
                                        <p:strVal val="visible"/>
                                      </p:to>
                                    </p:set>
                                    <p:animEffect transition="in" filter="barn(inVertical)">
                                      <p:cBhvr>
                                        <p:cTn id="5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p:bldP spid="17" grpId="0" animBg="1"/>
      <p:bldP spid="21" grpId="0" animBg="1"/>
      <p:bldP spid="22" grpId="0" animBg="1"/>
      <p:bldP spid="24" grpId="0" animBg="1"/>
      <p:bldP spid="26"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B4B41-1F50-4A73-9A38-E1DD341B4F91}"/>
              </a:ext>
            </a:extLst>
          </p:cNvPr>
          <p:cNvSpPr>
            <a:spLocks noGrp="1"/>
          </p:cNvSpPr>
          <p:nvPr>
            <p:ph type="dt" sz="half" idx="10"/>
          </p:nvPr>
        </p:nvSpPr>
        <p:spPr/>
        <p:txBody>
          <a:bodyPr/>
          <a:lstStyle/>
          <a:p>
            <a:fld id="{24F75B0C-0251-4ECB-9F4D-C2491DDD4DE7}" type="datetime1">
              <a:rPr lang="fr-FR" smtClean="0">
                <a:solidFill>
                  <a:prstClr val="black">
                    <a:tint val="75000"/>
                  </a:prstClr>
                </a:solidFill>
              </a:rPr>
              <a:t>03/11/2023</a:t>
            </a:fld>
            <a:endParaRPr lang="fr-FR">
              <a:solidFill>
                <a:prstClr val="black">
                  <a:tint val="75000"/>
                </a:prstClr>
              </a:solidFill>
            </a:endParaRPr>
          </a:p>
        </p:txBody>
      </p:sp>
      <p:sp>
        <p:nvSpPr>
          <p:cNvPr id="3" name="Slide Number Placeholder 2">
            <a:extLst>
              <a:ext uri="{FF2B5EF4-FFF2-40B4-BE49-F238E27FC236}">
                <a16:creationId xmlns:a16="http://schemas.microsoft.com/office/drawing/2014/main" id="{4DE90E14-5A77-4F81-BCCA-1CF753A94E06}"/>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15</a:t>
            </a:fld>
            <a:endParaRPr lang="fr-FR">
              <a:solidFill>
                <a:prstClr val="black">
                  <a:tint val="75000"/>
                </a:prstClr>
              </a:solidFill>
            </a:endParaRPr>
          </a:p>
        </p:txBody>
      </p:sp>
      <p:pic>
        <p:nvPicPr>
          <p:cNvPr id="4" name="Image 17">
            <a:extLst>
              <a:ext uri="{FF2B5EF4-FFF2-40B4-BE49-F238E27FC236}">
                <a16:creationId xmlns:a16="http://schemas.microsoft.com/office/drawing/2014/main" id="{5D515B4F-9DB8-4E6D-B538-023297586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67000"/>
            <a:ext cx="8382000" cy="3689401"/>
          </a:xfrm>
          <a:prstGeom prst="rect">
            <a:avLst/>
          </a:prstGeom>
        </p:spPr>
      </p:pic>
      <p:sp>
        <p:nvSpPr>
          <p:cNvPr id="6" name="Parallelogram 5">
            <a:extLst>
              <a:ext uri="{FF2B5EF4-FFF2-40B4-BE49-F238E27FC236}">
                <a16:creationId xmlns:a16="http://schemas.microsoft.com/office/drawing/2014/main" id="{1BFF1D68-BEBA-4C7D-9FF7-07E014F6A95B}"/>
              </a:ext>
            </a:extLst>
          </p:cNvPr>
          <p:cNvSpPr/>
          <p:nvPr/>
        </p:nvSpPr>
        <p:spPr>
          <a:xfrm>
            <a:off x="-1447800" y="-17136"/>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7" name="ZoneTexte 18">
            <a:extLst>
              <a:ext uri="{FF2B5EF4-FFF2-40B4-BE49-F238E27FC236}">
                <a16:creationId xmlns:a16="http://schemas.microsoft.com/office/drawing/2014/main" id="{0ACE472F-15E1-4F07-BA78-1E9C5431224A}"/>
              </a:ext>
            </a:extLst>
          </p:cNvPr>
          <p:cNvSpPr txBox="1"/>
          <p:nvPr/>
        </p:nvSpPr>
        <p:spPr>
          <a:xfrm>
            <a:off x="293203" y="86956"/>
            <a:ext cx="4572000" cy="461665"/>
          </a:xfrm>
          <a:prstGeom prst="rect">
            <a:avLst/>
          </a:prstGeom>
          <a:noFill/>
        </p:spPr>
        <p:txBody>
          <a:bodyPr wrap="square" rtlCol="0">
            <a:spAutoFit/>
          </a:bodyPr>
          <a:lstStyle/>
          <a:p>
            <a:r>
              <a:rPr lang="fr-FR" sz="2400" b="1" dirty="0">
                <a:solidFill>
                  <a:schemeClr val="bg1"/>
                </a:solidFill>
                <a:latin typeface="Times New Roman" pitchFamily="18" charset="0"/>
                <a:cs typeface="Times New Roman" pitchFamily="18" charset="0"/>
              </a:rPr>
              <a:t>Marquage des trames</a:t>
            </a:r>
          </a:p>
        </p:txBody>
      </p:sp>
      <p:sp>
        <p:nvSpPr>
          <p:cNvPr id="5" name="ZoneTexte 4">
            <a:extLst>
              <a:ext uri="{FF2B5EF4-FFF2-40B4-BE49-F238E27FC236}">
                <a16:creationId xmlns:a16="http://schemas.microsoft.com/office/drawing/2014/main" id="{BDFB8F4E-D0CF-0ACE-3665-2D4043BD4E52}"/>
              </a:ext>
            </a:extLst>
          </p:cNvPr>
          <p:cNvSpPr txBox="1"/>
          <p:nvPr/>
        </p:nvSpPr>
        <p:spPr>
          <a:xfrm>
            <a:off x="493049" y="1462088"/>
            <a:ext cx="7853102" cy="707886"/>
          </a:xfrm>
          <a:prstGeom prst="rect">
            <a:avLst/>
          </a:prstGeom>
          <a:noFill/>
        </p:spPr>
        <p:txBody>
          <a:bodyPr wrap="square" rtlCol="0">
            <a:spAutoFit/>
          </a:bodyPr>
          <a:lstStyle/>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L</a:t>
            </a:r>
            <a:r>
              <a:rPr lang="fr-FR" sz="2000" dirty="0">
                <a:latin typeface="Times New Roman" panose="02020603050405020304" pitchFamily="18" charset="0"/>
                <a:cs typeface="Times New Roman" panose="02020603050405020304" pitchFamily="18" charset="0"/>
              </a:rPr>
              <a:t>a trame Ethernet ci-dessous, présent le point où sera inséré le tag VLAN :</a:t>
            </a:r>
          </a:p>
        </p:txBody>
      </p:sp>
    </p:spTree>
    <p:extLst>
      <p:ext uri="{BB962C8B-B14F-4D97-AF65-F5344CB8AC3E}">
        <p14:creationId xmlns:p14="http://schemas.microsoft.com/office/powerpoint/2010/main" val="394974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6BEFC0-9D7E-47A0-A42C-09698BC3EC75}"/>
              </a:ext>
            </a:extLst>
          </p:cNvPr>
          <p:cNvSpPr>
            <a:spLocks noGrp="1"/>
          </p:cNvSpPr>
          <p:nvPr>
            <p:ph type="dt" sz="half" idx="10"/>
          </p:nvPr>
        </p:nvSpPr>
        <p:spPr/>
        <p:txBody>
          <a:bodyPr/>
          <a:lstStyle/>
          <a:p>
            <a:fld id="{AF36DE28-84CA-430A-AF7C-ADD1353FEF2C}" type="datetime1">
              <a:rPr lang="fr-FR" smtClean="0">
                <a:solidFill>
                  <a:prstClr val="black">
                    <a:tint val="75000"/>
                  </a:prstClr>
                </a:solidFill>
              </a:rPr>
              <a:t>03/11/2023</a:t>
            </a:fld>
            <a:endParaRPr lang="fr-FR">
              <a:solidFill>
                <a:prstClr val="black">
                  <a:tint val="75000"/>
                </a:prstClr>
              </a:solidFill>
            </a:endParaRPr>
          </a:p>
        </p:txBody>
      </p:sp>
      <p:sp>
        <p:nvSpPr>
          <p:cNvPr id="5" name="Slide Number Placeholder 4">
            <a:extLst>
              <a:ext uri="{FF2B5EF4-FFF2-40B4-BE49-F238E27FC236}">
                <a16:creationId xmlns:a16="http://schemas.microsoft.com/office/drawing/2014/main" id="{2AEFC4EA-179B-468F-903A-8B485A90AF01}"/>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16</a:t>
            </a:fld>
            <a:endParaRPr lang="fr-FR">
              <a:solidFill>
                <a:prstClr val="black">
                  <a:tint val="75000"/>
                </a:prstClr>
              </a:solidFill>
            </a:endParaRPr>
          </a:p>
        </p:txBody>
      </p:sp>
      <p:sp>
        <p:nvSpPr>
          <p:cNvPr id="8" name="Parallelogram 7">
            <a:extLst>
              <a:ext uri="{FF2B5EF4-FFF2-40B4-BE49-F238E27FC236}">
                <a16:creationId xmlns:a16="http://schemas.microsoft.com/office/drawing/2014/main" id="{223B8F33-6586-40E1-A01F-51DA53D61688}"/>
              </a:ext>
            </a:extLst>
          </p:cNvPr>
          <p:cNvSpPr/>
          <p:nvPr/>
        </p:nvSpPr>
        <p:spPr>
          <a:xfrm>
            <a:off x="-1447800" y="-5164"/>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35AD1DD-3D41-4A77-BD16-E177F4BBFD7E}"/>
              </a:ext>
            </a:extLst>
          </p:cNvPr>
          <p:cNvSpPr txBox="1"/>
          <p:nvPr/>
        </p:nvSpPr>
        <p:spPr>
          <a:xfrm>
            <a:off x="203985" y="107708"/>
            <a:ext cx="4266091" cy="400110"/>
          </a:xfrm>
          <a:prstGeom prst="rect">
            <a:avLst/>
          </a:prstGeom>
          <a:noFill/>
        </p:spPr>
        <p:txBody>
          <a:bodyPr wrap="square">
            <a:spAutoFit/>
          </a:bodyPr>
          <a:lstStyle/>
          <a:p>
            <a:r>
              <a:rPr lang="fr-FR" sz="2000" b="1" dirty="0">
                <a:solidFill>
                  <a:schemeClr val="bg1"/>
                </a:solidFill>
                <a:latin typeface="Times New Roman" pitchFamily="18" charset="0"/>
                <a:cs typeface="Times New Roman" pitchFamily="18" charset="0"/>
              </a:rPr>
              <a:t>Trame Ethernet avec tag vlan</a:t>
            </a:r>
          </a:p>
        </p:txBody>
      </p:sp>
      <p:sp>
        <p:nvSpPr>
          <p:cNvPr id="11" name="Oval 11">
            <a:extLst>
              <a:ext uri="{FF2B5EF4-FFF2-40B4-BE49-F238E27FC236}">
                <a16:creationId xmlns:a16="http://schemas.microsoft.com/office/drawing/2014/main" id="{0ED5DDC3-D426-4B34-9EDC-39556746CC29}"/>
              </a:ext>
            </a:extLst>
          </p:cNvPr>
          <p:cNvSpPr/>
          <p:nvPr/>
        </p:nvSpPr>
        <p:spPr>
          <a:xfrm>
            <a:off x="762000" y="1447800"/>
            <a:ext cx="511019" cy="360585"/>
          </a:xfrm>
          <a:prstGeom prst="ellipse">
            <a:avLst/>
          </a:prstGeom>
          <a:solidFill>
            <a:schemeClr val="accent3"/>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2" name="Connecteur droit 38">
            <a:extLst>
              <a:ext uri="{FF2B5EF4-FFF2-40B4-BE49-F238E27FC236}">
                <a16:creationId xmlns:a16="http://schemas.microsoft.com/office/drawing/2014/main" id="{ECE04B59-2DC2-406F-A885-5D27F76D7A3D}"/>
              </a:ext>
            </a:extLst>
          </p:cNvPr>
          <p:cNvCxnSpPr/>
          <p:nvPr/>
        </p:nvCxnSpPr>
        <p:spPr>
          <a:xfrm flipV="1">
            <a:off x="203985" y="1628092"/>
            <a:ext cx="558015" cy="9118"/>
          </a:xfrm>
          <a:prstGeom prst="line">
            <a:avLst/>
          </a:prstGeom>
          <a:ln>
            <a:solidFill>
              <a:srgbClr val="44AF09"/>
            </a:solidFill>
          </a:ln>
        </p:spPr>
        <p:style>
          <a:lnRef idx="3">
            <a:schemeClr val="accent3"/>
          </a:lnRef>
          <a:fillRef idx="0">
            <a:schemeClr val="accent3"/>
          </a:fillRef>
          <a:effectRef idx="2">
            <a:schemeClr val="accent3"/>
          </a:effectRef>
          <a:fontRef idx="minor">
            <a:schemeClr val="tx1"/>
          </a:fontRef>
        </p:style>
      </p:cxnSp>
      <p:cxnSp>
        <p:nvCxnSpPr>
          <p:cNvPr id="13" name="Connecteur droit 48">
            <a:extLst>
              <a:ext uri="{FF2B5EF4-FFF2-40B4-BE49-F238E27FC236}">
                <a16:creationId xmlns:a16="http://schemas.microsoft.com/office/drawing/2014/main" id="{F2FEA9A9-A611-477D-83EF-F0271F3D7996}"/>
              </a:ext>
            </a:extLst>
          </p:cNvPr>
          <p:cNvCxnSpPr/>
          <p:nvPr/>
        </p:nvCxnSpPr>
        <p:spPr>
          <a:xfrm>
            <a:off x="1273019" y="1637210"/>
            <a:ext cx="1609924" cy="0"/>
          </a:xfrm>
          <a:prstGeom prst="line">
            <a:avLst/>
          </a:prstGeom>
          <a:ln>
            <a:solidFill>
              <a:srgbClr val="44AF09"/>
            </a:solidFill>
          </a:ln>
        </p:spPr>
        <p:style>
          <a:lnRef idx="3">
            <a:schemeClr val="accent3"/>
          </a:lnRef>
          <a:fillRef idx="0">
            <a:schemeClr val="accent3"/>
          </a:fillRef>
          <a:effectRef idx="2">
            <a:schemeClr val="accent3"/>
          </a:effectRef>
          <a:fontRef idx="minor">
            <a:schemeClr val="tx1"/>
          </a:fontRef>
        </p:style>
      </p:cxnSp>
      <p:sp>
        <p:nvSpPr>
          <p:cNvPr id="14" name="Oval 12">
            <a:extLst>
              <a:ext uri="{FF2B5EF4-FFF2-40B4-BE49-F238E27FC236}">
                <a16:creationId xmlns:a16="http://schemas.microsoft.com/office/drawing/2014/main" id="{F63BB670-A460-4661-8B36-56886279D14A}"/>
              </a:ext>
            </a:extLst>
          </p:cNvPr>
          <p:cNvSpPr/>
          <p:nvPr/>
        </p:nvSpPr>
        <p:spPr>
          <a:xfrm>
            <a:off x="2882943" y="1454751"/>
            <a:ext cx="432048" cy="353634"/>
          </a:xfrm>
          <a:prstGeom prst="ellipse">
            <a:avLst/>
          </a:prstGeom>
          <a:solidFill>
            <a:schemeClr val="accent4"/>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6" name="Connecteur droit 50">
            <a:extLst>
              <a:ext uri="{FF2B5EF4-FFF2-40B4-BE49-F238E27FC236}">
                <a16:creationId xmlns:a16="http://schemas.microsoft.com/office/drawing/2014/main" id="{F7842123-692E-469F-9CB2-93FF943CC0B3}"/>
              </a:ext>
            </a:extLst>
          </p:cNvPr>
          <p:cNvCxnSpPr/>
          <p:nvPr/>
        </p:nvCxnSpPr>
        <p:spPr>
          <a:xfrm flipV="1">
            <a:off x="3333576" y="1616260"/>
            <a:ext cx="1784717" cy="11832"/>
          </a:xfrm>
          <a:prstGeom prst="line">
            <a:avLst/>
          </a:prstGeom>
          <a:ln>
            <a:solidFill>
              <a:srgbClr val="44AF09"/>
            </a:solidFill>
          </a:ln>
        </p:spPr>
        <p:style>
          <a:lnRef idx="3">
            <a:schemeClr val="accent3"/>
          </a:lnRef>
          <a:fillRef idx="0">
            <a:schemeClr val="accent3"/>
          </a:fillRef>
          <a:effectRef idx="2">
            <a:schemeClr val="accent3"/>
          </a:effectRef>
          <a:fontRef idx="minor">
            <a:schemeClr val="tx1"/>
          </a:fontRef>
        </p:style>
      </p:cxnSp>
      <p:sp>
        <p:nvSpPr>
          <p:cNvPr id="17" name="Oval 13">
            <a:extLst>
              <a:ext uri="{FF2B5EF4-FFF2-40B4-BE49-F238E27FC236}">
                <a16:creationId xmlns:a16="http://schemas.microsoft.com/office/drawing/2014/main" id="{79B2559B-B112-4701-9FC8-10E80BA22D17}"/>
              </a:ext>
            </a:extLst>
          </p:cNvPr>
          <p:cNvSpPr/>
          <p:nvPr/>
        </p:nvSpPr>
        <p:spPr>
          <a:xfrm>
            <a:off x="5100237" y="1456917"/>
            <a:ext cx="504056" cy="360585"/>
          </a:xfrm>
          <a:prstGeom prst="ellipse">
            <a:avLst/>
          </a:prstGeom>
          <a:solidFill>
            <a:schemeClr val="accent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8" name="Connecteur droit 49">
            <a:extLst>
              <a:ext uri="{FF2B5EF4-FFF2-40B4-BE49-F238E27FC236}">
                <a16:creationId xmlns:a16="http://schemas.microsoft.com/office/drawing/2014/main" id="{21C89CA7-7CAF-44B6-A30A-8E00F6259221}"/>
              </a:ext>
            </a:extLst>
          </p:cNvPr>
          <p:cNvCxnSpPr/>
          <p:nvPr/>
        </p:nvCxnSpPr>
        <p:spPr>
          <a:xfrm>
            <a:off x="5650227" y="1637209"/>
            <a:ext cx="2198409" cy="0"/>
          </a:xfrm>
          <a:prstGeom prst="line">
            <a:avLst/>
          </a:prstGeom>
          <a:ln>
            <a:solidFill>
              <a:srgbClr val="44AF09"/>
            </a:solidFill>
          </a:ln>
        </p:spPr>
        <p:style>
          <a:lnRef idx="3">
            <a:schemeClr val="accent3"/>
          </a:lnRef>
          <a:fillRef idx="0">
            <a:schemeClr val="accent3"/>
          </a:fillRef>
          <a:effectRef idx="2">
            <a:schemeClr val="accent3"/>
          </a:effectRef>
          <a:fontRef idx="minor">
            <a:schemeClr val="tx1"/>
          </a:fontRef>
        </p:style>
      </p:cxnSp>
      <p:sp>
        <p:nvSpPr>
          <p:cNvPr id="19" name="Oval 7">
            <a:extLst>
              <a:ext uri="{FF2B5EF4-FFF2-40B4-BE49-F238E27FC236}">
                <a16:creationId xmlns:a16="http://schemas.microsoft.com/office/drawing/2014/main" id="{5285C12A-412D-40DC-835A-ABA3DC3032D8}"/>
              </a:ext>
            </a:extLst>
          </p:cNvPr>
          <p:cNvSpPr/>
          <p:nvPr/>
        </p:nvSpPr>
        <p:spPr>
          <a:xfrm>
            <a:off x="7849392" y="1437664"/>
            <a:ext cx="486000" cy="360586"/>
          </a:xfrm>
          <a:prstGeom prst="ellipse">
            <a:avLst/>
          </a:prstGeom>
          <a:solidFill>
            <a:schemeClr val="accent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0" name="Connecteur droit 51">
            <a:extLst>
              <a:ext uri="{FF2B5EF4-FFF2-40B4-BE49-F238E27FC236}">
                <a16:creationId xmlns:a16="http://schemas.microsoft.com/office/drawing/2014/main" id="{18A1FAA7-86C6-4DD2-8407-DCE87F5BDA3D}"/>
              </a:ext>
            </a:extLst>
          </p:cNvPr>
          <p:cNvCxnSpPr/>
          <p:nvPr/>
        </p:nvCxnSpPr>
        <p:spPr>
          <a:xfrm>
            <a:off x="8356981" y="1641589"/>
            <a:ext cx="648072" cy="0"/>
          </a:xfrm>
          <a:prstGeom prst="line">
            <a:avLst/>
          </a:prstGeom>
          <a:ln>
            <a:solidFill>
              <a:srgbClr val="44AF09"/>
            </a:solidFill>
          </a:ln>
        </p:spPr>
        <p:style>
          <a:lnRef idx="3">
            <a:schemeClr val="accent3"/>
          </a:lnRef>
          <a:fillRef idx="0">
            <a:schemeClr val="accent3"/>
          </a:fillRef>
          <a:effectRef idx="2">
            <a:schemeClr val="accent3"/>
          </a:effectRef>
          <a:fontRef idx="minor">
            <a:schemeClr val="tx1"/>
          </a:fontRef>
        </p:style>
      </p:cxnSp>
      <p:sp>
        <p:nvSpPr>
          <p:cNvPr id="21" name="Oval 19">
            <a:extLst>
              <a:ext uri="{FF2B5EF4-FFF2-40B4-BE49-F238E27FC236}">
                <a16:creationId xmlns:a16="http://schemas.microsoft.com/office/drawing/2014/main" id="{78D82F74-6791-43DA-9B80-40F1A87C899E}"/>
              </a:ext>
            </a:extLst>
          </p:cNvPr>
          <p:cNvSpPr/>
          <p:nvPr/>
        </p:nvSpPr>
        <p:spPr>
          <a:xfrm>
            <a:off x="54349" y="2286169"/>
            <a:ext cx="1921913" cy="1695574"/>
          </a:xfrm>
          <a:prstGeom prst="ellipse">
            <a:avLst/>
          </a:prstGeom>
          <a:solidFill>
            <a:schemeClr val="accent3"/>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ko-KR" dirty="0">
                <a:solidFill>
                  <a:schemeClr val="tx1"/>
                </a:solidFill>
                <a:latin typeface="Times New Roman" panose="02020603050405020304" pitchFamily="18" charset="0"/>
                <a:cs typeface="Times New Roman" panose="02020603050405020304" pitchFamily="18" charset="0"/>
              </a:rPr>
              <a:t> Adresse MAC </a:t>
            </a:r>
          </a:p>
          <a:p>
            <a:pPr algn="ctr"/>
            <a:r>
              <a:rPr lang="fr-FR" altLang="ko-KR" dirty="0">
                <a:solidFill>
                  <a:schemeClr val="tx1"/>
                </a:solidFill>
                <a:latin typeface="Times New Roman" panose="02020603050405020304" pitchFamily="18" charset="0"/>
                <a:cs typeface="Times New Roman" panose="02020603050405020304" pitchFamily="18" charset="0"/>
              </a:rPr>
              <a:t>Destination&amp; Source  </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22" name="Oval 131">
            <a:extLst>
              <a:ext uri="{FF2B5EF4-FFF2-40B4-BE49-F238E27FC236}">
                <a16:creationId xmlns:a16="http://schemas.microsoft.com/office/drawing/2014/main" id="{4DE21133-3FD5-4178-A34B-762D365A6A6D}"/>
              </a:ext>
            </a:extLst>
          </p:cNvPr>
          <p:cNvSpPr/>
          <p:nvPr/>
        </p:nvSpPr>
        <p:spPr>
          <a:xfrm>
            <a:off x="2110285" y="2837634"/>
            <a:ext cx="2006299" cy="1923754"/>
          </a:xfrm>
          <a:prstGeom prst="ellipse">
            <a:avLst/>
          </a:prstGeom>
          <a:solidFill>
            <a:schemeClr val="accent4"/>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ko-KR" dirty="0">
                <a:solidFill>
                  <a:schemeClr val="tx1"/>
                </a:solidFill>
                <a:latin typeface="Times New Roman" panose="02020603050405020304" pitchFamily="18" charset="0"/>
                <a:cs typeface="Times New Roman" panose="02020603050405020304" pitchFamily="18" charset="0"/>
              </a:rPr>
              <a:t> Vlan tag</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23" name="Oval 113">
            <a:extLst>
              <a:ext uri="{FF2B5EF4-FFF2-40B4-BE49-F238E27FC236}">
                <a16:creationId xmlns:a16="http://schemas.microsoft.com/office/drawing/2014/main" id="{CBDA999C-488D-40D1-9CDF-11272F4EC28A}"/>
              </a:ext>
            </a:extLst>
          </p:cNvPr>
          <p:cNvSpPr/>
          <p:nvPr/>
        </p:nvSpPr>
        <p:spPr>
          <a:xfrm>
            <a:off x="4236141" y="2302636"/>
            <a:ext cx="2232248" cy="1956616"/>
          </a:xfrm>
          <a:prstGeom prst="ellipse">
            <a:avLst/>
          </a:prstGeom>
          <a:solidFill>
            <a:schemeClr val="accent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ko-KR" dirty="0">
                <a:solidFill>
                  <a:schemeClr val="tx1"/>
                </a:solidFill>
                <a:latin typeface="Times New Roman" panose="02020603050405020304" pitchFamily="18" charset="0"/>
                <a:cs typeface="Times New Roman" panose="02020603050405020304" pitchFamily="18" charset="0"/>
              </a:rPr>
              <a:t>Données </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24" name="Oval 150">
            <a:extLst>
              <a:ext uri="{FF2B5EF4-FFF2-40B4-BE49-F238E27FC236}">
                <a16:creationId xmlns:a16="http://schemas.microsoft.com/office/drawing/2014/main" id="{9F9CED82-A082-4CA4-951C-10F87DCAD68D}"/>
              </a:ext>
            </a:extLst>
          </p:cNvPr>
          <p:cNvSpPr/>
          <p:nvPr/>
        </p:nvSpPr>
        <p:spPr>
          <a:xfrm>
            <a:off x="6962726" y="2614523"/>
            <a:ext cx="2181274" cy="1923754"/>
          </a:xfrm>
          <a:prstGeom prst="ellipse">
            <a:avLst/>
          </a:prstGeom>
          <a:solidFill>
            <a:schemeClr val="accent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prstClr val="black"/>
                </a:solidFill>
                <a:latin typeface="Times New Roman" panose="02020603050405020304" pitchFamily="18" charset="0"/>
                <a:cs typeface="Times New Roman" panose="02020603050405020304" pitchFamily="18" charset="0"/>
              </a:rPr>
              <a:t>Le Frame Control Séquence (FCS)</a:t>
            </a:r>
            <a:endParaRPr lang="ko-KR" altLang="en-US" sz="2000" dirty="0">
              <a:solidFill>
                <a:schemeClr val="tx1"/>
              </a:solidFill>
              <a:latin typeface="Times New Roman" panose="02020603050405020304" pitchFamily="18" charset="0"/>
              <a:cs typeface="Times New Roman" panose="02020603050405020304" pitchFamily="18" charset="0"/>
            </a:endParaRPr>
          </a:p>
        </p:txBody>
      </p:sp>
      <p:cxnSp>
        <p:nvCxnSpPr>
          <p:cNvPr id="25" name="Straight Arrow Connector 34">
            <a:extLst>
              <a:ext uri="{FF2B5EF4-FFF2-40B4-BE49-F238E27FC236}">
                <a16:creationId xmlns:a16="http://schemas.microsoft.com/office/drawing/2014/main" id="{419EF5A5-F2F4-45F6-8A6B-8AEDABF84D0C}"/>
              </a:ext>
            </a:extLst>
          </p:cNvPr>
          <p:cNvCxnSpPr>
            <a:cxnSpLocks/>
          </p:cNvCxnSpPr>
          <p:nvPr/>
        </p:nvCxnSpPr>
        <p:spPr>
          <a:xfrm flipV="1">
            <a:off x="985190" y="1798250"/>
            <a:ext cx="0" cy="476129"/>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133">
            <a:extLst>
              <a:ext uri="{FF2B5EF4-FFF2-40B4-BE49-F238E27FC236}">
                <a16:creationId xmlns:a16="http://schemas.microsoft.com/office/drawing/2014/main" id="{15E038C5-4E99-4580-96A2-849488EC8FD9}"/>
              </a:ext>
            </a:extLst>
          </p:cNvPr>
          <p:cNvCxnSpPr>
            <a:cxnSpLocks/>
          </p:cNvCxnSpPr>
          <p:nvPr/>
        </p:nvCxnSpPr>
        <p:spPr>
          <a:xfrm flipV="1">
            <a:off x="3098967" y="1817502"/>
            <a:ext cx="0" cy="1011015"/>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115">
            <a:extLst>
              <a:ext uri="{FF2B5EF4-FFF2-40B4-BE49-F238E27FC236}">
                <a16:creationId xmlns:a16="http://schemas.microsoft.com/office/drawing/2014/main" id="{D016A82D-3312-49A7-8082-AA17ABE67E93}"/>
              </a:ext>
            </a:extLst>
          </p:cNvPr>
          <p:cNvCxnSpPr>
            <a:cxnSpLocks/>
          </p:cNvCxnSpPr>
          <p:nvPr/>
        </p:nvCxnSpPr>
        <p:spPr>
          <a:xfrm flipV="1">
            <a:off x="5352265" y="1817502"/>
            <a:ext cx="0" cy="456877"/>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152">
            <a:extLst>
              <a:ext uri="{FF2B5EF4-FFF2-40B4-BE49-F238E27FC236}">
                <a16:creationId xmlns:a16="http://schemas.microsoft.com/office/drawing/2014/main" id="{1560F5AA-A51F-4D1D-BADE-3155FB3DFB1E}"/>
              </a:ext>
            </a:extLst>
          </p:cNvPr>
          <p:cNvCxnSpPr>
            <a:cxnSpLocks/>
          </p:cNvCxnSpPr>
          <p:nvPr/>
        </p:nvCxnSpPr>
        <p:spPr>
          <a:xfrm flipV="1">
            <a:off x="8128527" y="1808385"/>
            <a:ext cx="0" cy="795201"/>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47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ppt_x"/>
                                          </p:val>
                                        </p:tav>
                                        <p:tav tm="100000">
                                          <p:val>
                                            <p:strVal val="#ppt_x"/>
                                          </p:val>
                                        </p:tav>
                                      </p:tavLst>
                                    </p:anim>
                                    <p:anim calcmode="lin" valueType="num">
                                      <p:cBhvr additive="base">
                                        <p:cTn id="49" dur="500" fill="hold"/>
                                        <p:tgtEl>
                                          <p:spTgt spid="25"/>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ppt_x"/>
                                          </p:val>
                                        </p:tav>
                                        <p:tav tm="100000">
                                          <p:val>
                                            <p:strVal val="#ppt_x"/>
                                          </p:val>
                                        </p:tav>
                                      </p:tavLst>
                                    </p:anim>
                                    <p:anim calcmode="lin" valueType="num">
                                      <p:cBhvr additive="base">
                                        <p:cTn id="53" dur="500" fill="hold"/>
                                        <p:tgtEl>
                                          <p:spTgt spid="26"/>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additive="base">
                                        <p:cTn id="56" dur="500" fill="hold"/>
                                        <p:tgtEl>
                                          <p:spTgt spid="29"/>
                                        </p:tgtEl>
                                        <p:attrNameLst>
                                          <p:attrName>ppt_x</p:attrName>
                                        </p:attrNameLst>
                                      </p:cBhvr>
                                      <p:tavLst>
                                        <p:tav tm="0">
                                          <p:val>
                                            <p:strVal val="#ppt_x"/>
                                          </p:val>
                                        </p:tav>
                                        <p:tav tm="100000">
                                          <p:val>
                                            <p:strVal val="#ppt_x"/>
                                          </p:val>
                                        </p:tav>
                                      </p:tavLst>
                                    </p:anim>
                                    <p:anim calcmode="lin" valueType="num">
                                      <p:cBhvr additive="base">
                                        <p:cTn id="57" dur="500" fill="hold"/>
                                        <p:tgtEl>
                                          <p:spTgt spid="29"/>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500" fill="hold"/>
                                        <p:tgtEl>
                                          <p:spTgt spid="36"/>
                                        </p:tgtEl>
                                        <p:attrNameLst>
                                          <p:attrName>ppt_x</p:attrName>
                                        </p:attrNameLst>
                                      </p:cBhvr>
                                      <p:tavLst>
                                        <p:tav tm="0">
                                          <p:val>
                                            <p:strVal val="#ppt_x"/>
                                          </p:val>
                                        </p:tav>
                                        <p:tav tm="100000">
                                          <p:val>
                                            <p:strVal val="#ppt_x"/>
                                          </p:val>
                                        </p:tav>
                                      </p:tavLst>
                                    </p:anim>
                                    <p:anim calcmode="lin" valueType="num">
                                      <p:cBhvr additive="base">
                                        <p:cTn id="6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ppt_x"/>
                                          </p:val>
                                        </p:tav>
                                        <p:tav tm="100000">
                                          <p:val>
                                            <p:strVal val="#ppt_x"/>
                                          </p:val>
                                        </p:tav>
                                      </p:tavLst>
                                    </p:anim>
                                    <p:anim calcmode="lin" valueType="num">
                                      <p:cBhvr additive="base">
                                        <p:cTn id="67" dur="500" fill="hold"/>
                                        <p:tgtEl>
                                          <p:spTgt spid="21"/>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fill="hold"/>
                                        <p:tgtEl>
                                          <p:spTgt spid="22"/>
                                        </p:tgtEl>
                                        <p:attrNameLst>
                                          <p:attrName>ppt_x</p:attrName>
                                        </p:attrNameLst>
                                      </p:cBhvr>
                                      <p:tavLst>
                                        <p:tav tm="0">
                                          <p:val>
                                            <p:strVal val="#ppt_x"/>
                                          </p:val>
                                        </p:tav>
                                        <p:tav tm="100000">
                                          <p:val>
                                            <p:strVal val="#ppt_x"/>
                                          </p:val>
                                        </p:tav>
                                      </p:tavLst>
                                    </p:anim>
                                    <p:anim calcmode="lin" valueType="num">
                                      <p:cBhvr additive="base">
                                        <p:cTn id="71" dur="500" fill="hold"/>
                                        <p:tgtEl>
                                          <p:spTgt spid="22"/>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ppt_x"/>
                                          </p:val>
                                        </p:tav>
                                        <p:tav tm="100000">
                                          <p:val>
                                            <p:strVal val="#ppt_x"/>
                                          </p:val>
                                        </p:tav>
                                      </p:tavLst>
                                    </p:anim>
                                    <p:anim calcmode="lin" valueType="num">
                                      <p:cBhvr additive="base">
                                        <p:cTn id="7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7" grpId="0" animBg="1"/>
      <p:bldP spid="19" grpId="0" animBg="1"/>
      <p:bldP spid="21" grpId="0" animBg="1"/>
      <p:bldP spid="22"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2B377-EDE3-480F-936A-4DC8FA02FAE3}"/>
              </a:ext>
            </a:extLst>
          </p:cNvPr>
          <p:cNvSpPr>
            <a:spLocks noGrp="1"/>
          </p:cNvSpPr>
          <p:nvPr>
            <p:ph type="dt" sz="half" idx="10"/>
          </p:nvPr>
        </p:nvSpPr>
        <p:spPr/>
        <p:txBody>
          <a:bodyPr/>
          <a:lstStyle/>
          <a:p>
            <a:fld id="{5AEBCD02-5681-4170-BD59-BE14AC900C10}" type="datetime1">
              <a:rPr lang="fr-FR" smtClean="0">
                <a:solidFill>
                  <a:prstClr val="black">
                    <a:tint val="75000"/>
                  </a:prstClr>
                </a:solidFill>
              </a:rPr>
              <a:t>03/11/2023</a:t>
            </a:fld>
            <a:endParaRPr lang="fr-FR">
              <a:solidFill>
                <a:prstClr val="black">
                  <a:tint val="75000"/>
                </a:prstClr>
              </a:solidFill>
            </a:endParaRPr>
          </a:p>
        </p:txBody>
      </p:sp>
      <p:sp>
        <p:nvSpPr>
          <p:cNvPr id="3" name="Slide Number Placeholder 2">
            <a:extLst>
              <a:ext uri="{FF2B5EF4-FFF2-40B4-BE49-F238E27FC236}">
                <a16:creationId xmlns:a16="http://schemas.microsoft.com/office/drawing/2014/main" id="{5ABA1FDD-B4F2-4495-85BA-2F8149708629}"/>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17</a:t>
            </a:fld>
            <a:endParaRPr lang="fr-FR">
              <a:solidFill>
                <a:prstClr val="black">
                  <a:tint val="75000"/>
                </a:prstClr>
              </a:solidFill>
            </a:endParaRPr>
          </a:p>
        </p:txBody>
      </p:sp>
      <p:pic>
        <p:nvPicPr>
          <p:cNvPr id="4" name="Image 14">
            <a:extLst>
              <a:ext uri="{FF2B5EF4-FFF2-40B4-BE49-F238E27FC236}">
                <a16:creationId xmlns:a16="http://schemas.microsoft.com/office/drawing/2014/main" id="{E1F562BA-6C12-4ADC-BD92-81E3DE1BF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09" y="4741525"/>
            <a:ext cx="8532182" cy="1711034"/>
          </a:xfrm>
          <a:prstGeom prst="rect">
            <a:avLst/>
          </a:prstGeom>
        </p:spPr>
      </p:pic>
      <p:sp>
        <p:nvSpPr>
          <p:cNvPr id="5" name="ZoneTexte 1">
            <a:extLst>
              <a:ext uri="{FF2B5EF4-FFF2-40B4-BE49-F238E27FC236}">
                <a16:creationId xmlns:a16="http://schemas.microsoft.com/office/drawing/2014/main" id="{6CE4310B-0C3C-48D8-BD0D-EFC0626FCAD4}"/>
              </a:ext>
            </a:extLst>
          </p:cNvPr>
          <p:cNvSpPr txBox="1"/>
          <p:nvPr/>
        </p:nvSpPr>
        <p:spPr>
          <a:xfrm>
            <a:off x="296531" y="1002322"/>
            <a:ext cx="8957725" cy="3693319"/>
          </a:xfrm>
          <a:prstGeom prst="rect">
            <a:avLst/>
          </a:prstGeom>
          <a:noFill/>
        </p:spPr>
        <p:txBody>
          <a:bodyPr wrap="square" rtlCol="0">
            <a:spAutoFit/>
          </a:bodyPr>
          <a:lstStyle/>
          <a:p>
            <a:r>
              <a:rPr lang="fr-FR" b="1" dirty="0">
                <a:solidFill>
                  <a:srgbClr val="66CCFF"/>
                </a:solidFill>
                <a:latin typeface="Times New Roman" panose="02020603050405020304" pitchFamily="18" charset="0"/>
                <a:cs typeface="Times New Roman" panose="02020603050405020304" pitchFamily="18" charset="0"/>
              </a:rPr>
              <a:t>Adresse MAC de destination : </a:t>
            </a:r>
            <a:r>
              <a:rPr lang="fr-FR" dirty="0">
                <a:solidFill>
                  <a:prstClr val="black"/>
                </a:solidFill>
                <a:latin typeface="Times New Roman" panose="02020603050405020304" pitchFamily="18" charset="0"/>
                <a:cs typeface="Times New Roman" panose="02020603050405020304" pitchFamily="18" charset="0"/>
              </a:rPr>
              <a:t>C'est l'adresse physique de du périphérique réseau destinataire de la trame.</a:t>
            </a:r>
          </a:p>
          <a:p>
            <a:r>
              <a:rPr lang="fr-FR" b="1" dirty="0">
                <a:solidFill>
                  <a:srgbClr val="66CCFF"/>
                </a:solidFill>
                <a:latin typeface="Times New Roman" panose="02020603050405020304" pitchFamily="18" charset="0"/>
                <a:cs typeface="Times New Roman" panose="02020603050405020304" pitchFamily="18" charset="0"/>
              </a:rPr>
              <a:t>Adresse MAC source </a:t>
            </a:r>
            <a:r>
              <a:rPr lang="fr-FR" dirty="0">
                <a:solidFill>
                  <a:srgbClr val="66CCFF"/>
                </a:solidFill>
                <a:latin typeface="Times New Roman" panose="02020603050405020304" pitchFamily="18" charset="0"/>
                <a:cs typeface="Times New Roman" panose="02020603050405020304" pitchFamily="18" charset="0"/>
              </a:rPr>
              <a:t>: </a:t>
            </a:r>
            <a:r>
              <a:rPr lang="fr-FR" dirty="0">
                <a:solidFill>
                  <a:prstClr val="black"/>
                </a:solidFill>
                <a:latin typeface="Times New Roman" panose="02020603050405020304" pitchFamily="18" charset="0"/>
                <a:cs typeface="Times New Roman" panose="02020603050405020304" pitchFamily="18" charset="0"/>
              </a:rPr>
              <a:t>C'est l'adresse physique de l'ordinateur ou du périphérique réseau émetteur de la trame</a:t>
            </a:r>
          </a:p>
          <a:p>
            <a:r>
              <a:rPr lang="fr-FR" b="1" dirty="0">
                <a:solidFill>
                  <a:srgbClr val="FF3300"/>
                </a:solidFill>
                <a:latin typeface="Times New Roman" panose="02020603050405020304" pitchFamily="18" charset="0"/>
                <a:cs typeface="Times New Roman" panose="02020603050405020304" pitchFamily="18" charset="0"/>
              </a:rPr>
              <a:t>Vlan tag :</a:t>
            </a:r>
            <a:r>
              <a:rPr lang="fr-FR" dirty="0">
                <a:solidFill>
                  <a:prstClr val="black"/>
                </a:solidFill>
                <a:latin typeface="Times New Roman" panose="02020603050405020304" pitchFamily="18" charset="0"/>
                <a:cs typeface="Times New Roman" panose="02020603050405020304" pitchFamily="18" charset="0"/>
              </a:rPr>
              <a:t>est un champ de la couche liaison de données dans une trame Ethernet qui est utilisé pour identifier le VLAN   auquel appartient la trame.</a:t>
            </a:r>
          </a:p>
          <a:p>
            <a:r>
              <a:rPr lang="fr-FR" b="1" dirty="0">
                <a:solidFill>
                  <a:srgbClr val="669900"/>
                </a:solidFill>
                <a:latin typeface="Times New Roman" pitchFamily="18" charset="0"/>
                <a:cs typeface="Times New Roman" panose="02020603050405020304" pitchFamily="18" charset="0"/>
              </a:rPr>
              <a:t>Type/Longueur </a:t>
            </a:r>
            <a:r>
              <a:rPr lang="fr-FR" b="1" dirty="0">
                <a:solidFill>
                  <a:prstClr val="black"/>
                </a:solidFill>
                <a:latin typeface="Times New Roman" pitchFamily="18" charset="0"/>
                <a:cs typeface="Times New Roman" panose="02020603050405020304" pitchFamily="18" charset="0"/>
              </a:rPr>
              <a:t>: </a:t>
            </a:r>
            <a:r>
              <a:rPr lang="fr-FR" dirty="0">
                <a:solidFill>
                  <a:prstClr val="black"/>
                </a:solidFill>
                <a:latin typeface="Times New Roman" panose="02020603050405020304" pitchFamily="18" charset="0"/>
                <a:cs typeface="Times New Roman" panose="02020603050405020304" pitchFamily="18" charset="0"/>
              </a:rPr>
              <a:t>Ce champ indique le type de protocole utilisé pour la trame. Il peut également contenir la longueur de la trame si le champ Type est utilisé pour indiquer la longueur.</a:t>
            </a:r>
          </a:p>
          <a:p>
            <a:r>
              <a:rPr lang="fr-FR" b="1" dirty="0">
                <a:solidFill>
                  <a:prstClr val="black"/>
                </a:solidFill>
                <a:latin typeface="Times New Roman" panose="02020603050405020304" pitchFamily="18" charset="0"/>
                <a:cs typeface="Times New Roman" panose="02020603050405020304" pitchFamily="18" charset="0"/>
              </a:rPr>
              <a:t>Données : </a:t>
            </a:r>
            <a:r>
              <a:rPr lang="fr-FR" dirty="0">
                <a:solidFill>
                  <a:prstClr val="black"/>
                </a:solidFill>
                <a:latin typeface="Times New Roman" panose="02020603050405020304" pitchFamily="18" charset="0"/>
                <a:cs typeface="Times New Roman" panose="02020603050405020304" pitchFamily="18" charset="0"/>
              </a:rPr>
              <a:t>C'est le champ qui contient les données à transmettre.</a:t>
            </a:r>
          </a:p>
          <a:p>
            <a:r>
              <a:rPr lang="fr-FR" b="1" dirty="0">
                <a:solidFill>
                  <a:srgbClr val="FF3300"/>
                </a:solidFill>
                <a:latin typeface="Times New Roman" panose="02020603050405020304" pitchFamily="18" charset="0"/>
                <a:cs typeface="Times New Roman" panose="02020603050405020304" pitchFamily="18" charset="0"/>
              </a:rPr>
              <a:t>Le Frame Control </a:t>
            </a:r>
            <a:r>
              <a:rPr lang="fr-FR" b="1" dirty="0" err="1">
                <a:solidFill>
                  <a:srgbClr val="FF3300"/>
                </a:solidFill>
                <a:latin typeface="Times New Roman" panose="02020603050405020304" pitchFamily="18" charset="0"/>
                <a:cs typeface="Times New Roman" panose="02020603050405020304" pitchFamily="18" charset="0"/>
              </a:rPr>
              <a:t>Sequence</a:t>
            </a:r>
            <a:r>
              <a:rPr lang="fr-FR" b="1" dirty="0">
                <a:solidFill>
                  <a:srgbClr val="FF3300"/>
                </a:solidFill>
                <a:latin typeface="Times New Roman" panose="02020603050405020304" pitchFamily="18" charset="0"/>
                <a:cs typeface="Times New Roman" panose="02020603050405020304" pitchFamily="18" charset="0"/>
              </a:rPr>
              <a:t> (FCS) </a:t>
            </a:r>
            <a:r>
              <a:rPr lang="fr-FR" b="1" dirty="0">
                <a:solidFill>
                  <a:prstClr val="black"/>
                </a:solidFill>
                <a:latin typeface="Times New Roman" panose="02020603050405020304" pitchFamily="18" charset="0"/>
                <a:cs typeface="Times New Roman" panose="02020603050405020304" pitchFamily="18" charset="0"/>
              </a:rPr>
              <a:t>:</a:t>
            </a:r>
            <a:r>
              <a:rPr lang="fr-FR" dirty="0">
                <a:solidFill>
                  <a:prstClr val="black"/>
                </a:solidFill>
                <a:latin typeface="Times New Roman" panose="02020603050405020304" pitchFamily="18" charset="0"/>
                <a:cs typeface="Times New Roman" panose="02020603050405020304" pitchFamily="18" charset="0"/>
              </a:rPr>
              <a:t>est un champ de la trame Ethernet qui est utilisé pour détecter les erreurs de transmission. Il est situé à la fin de la trame et contient une valeur de contrôle de redondance cyclique (CRC) qui est calculée à partir des données de la trame.</a:t>
            </a:r>
          </a:p>
        </p:txBody>
      </p:sp>
      <p:sp>
        <p:nvSpPr>
          <p:cNvPr id="6" name="Parallelogram 7">
            <a:extLst>
              <a:ext uri="{FF2B5EF4-FFF2-40B4-BE49-F238E27FC236}">
                <a16:creationId xmlns:a16="http://schemas.microsoft.com/office/drawing/2014/main" id="{B99C184B-E7DB-B789-127D-8E8166309AA8}"/>
              </a:ext>
            </a:extLst>
          </p:cNvPr>
          <p:cNvSpPr/>
          <p:nvPr/>
        </p:nvSpPr>
        <p:spPr>
          <a:xfrm>
            <a:off x="-1447800" y="0"/>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8" name="TextBox 9">
            <a:extLst>
              <a:ext uri="{FF2B5EF4-FFF2-40B4-BE49-F238E27FC236}">
                <a16:creationId xmlns:a16="http://schemas.microsoft.com/office/drawing/2014/main" id="{3E568839-9093-9C77-4B18-588642616C43}"/>
              </a:ext>
            </a:extLst>
          </p:cNvPr>
          <p:cNvSpPr txBox="1"/>
          <p:nvPr/>
        </p:nvSpPr>
        <p:spPr>
          <a:xfrm>
            <a:off x="203985" y="107708"/>
            <a:ext cx="4266091" cy="400110"/>
          </a:xfrm>
          <a:prstGeom prst="rect">
            <a:avLst/>
          </a:prstGeom>
          <a:noFill/>
        </p:spPr>
        <p:txBody>
          <a:bodyPr wrap="square">
            <a:spAutoFit/>
          </a:bodyPr>
          <a:lstStyle/>
          <a:p>
            <a:r>
              <a:rPr lang="fr-FR" sz="2000" b="1" dirty="0">
                <a:solidFill>
                  <a:schemeClr val="bg1"/>
                </a:solidFill>
                <a:latin typeface="Times New Roman" pitchFamily="18" charset="0"/>
                <a:cs typeface="Times New Roman" pitchFamily="18" charset="0"/>
              </a:rPr>
              <a:t>Trame Ethernet avec tag vlan</a:t>
            </a:r>
          </a:p>
        </p:txBody>
      </p:sp>
    </p:spTree>
    <p:extLst>
      <p:ext uri="{BB962C8B-B14F-4D97-AF65-F5344CB8AC3E}">
        <p14:creationId xmlns:p14="http://schemas.microsoft.com/office/powerpoint/2010/main" val="374687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2B158B-CF32-3153-6DED-41E803D9D29D}"/>
              </a:ext>
            </a:extLst>
          </p:cNvPr>
          <p:cNvSpPr>
            <a:spLocks noGrp="1"/>
          </p:cNvSpPr>
          <p:nvPr>
            <p:ph type="dt" sz="half" idx="10"/>
          </p:nvPr>
        </p:nvSpPr>
        <p:spPr/>
        <p:txBody>
          <a:bodyPr/>
          <a:lstStyle/>
          <a:p>
            <a:fld id="{DDA96043-157F-461D-829B-2CC24951F3BA}" type="datetime1">
              <a:rPr lang="fr-FR" smtClean="0"/>
              <a:t>03/11/2023</a:t>
            </a:fld>
            <a:endParaRPr lang="fr-FR"/>
          </a:p>
        </p:txBody>
      </p:sp>
      <p:sp>
        <p:nvSpPr>
          <p:cNvPr id="3" name="Espace réservé du numéro de diapositive 2">
            <a:extLst>
              <a:ext uri="{FF2B5EF4-FFF2-40B4-BE49-F238E27FC236}">
                <a16:creationId xmlns:a16="http://schemas.microsoft.com/office/drawing/2014/main" id="{7CE0A820-85DB-8BD2-2F0A-87F5C6B3B7BC}"/>
              </a:ext>
            </a:extLst>
          </p:cNvPr>
          <p:cNvSpPr>
            <a:spLocks noGrp="1"/>
          </p:cNvSpPr>
          <p:nvPr>
            <p:ph type="sldNum" sz="quarter" idx="12"/>
          </p:nvPr>
        </p:nvSpPr>
        <p:spPr/>
        <p:txBody>
          <a:bodyPr/>
          <a:lstStyle/>
          <a:p>
            <a:fld id="{9F0207DC-9623-48C6-9D46-18D5317DB4DA}" type="slidenum">
              <a:rPr lang="fr-FR" smtClean="0"/>
              <a:t>18</a:t>
            </a:fld>
            <a:endParaRPr lang="fr-FR"/>
          </a:p>
        </p:txBody>
      </p:sp>
      <p:sp>
        <p:nvSpPr>
          <p:cNvPr id="5" name="Rectangle à coins arrondis 6">
            <a:extLst>
              <a:ext uri="{FF2B5EF4-FFF2-40B4-BE49-F238E27FC236}">
                <a16:creationId xmlns:a16="http://schemas.microsoft.com/office/drawing/2014/main" id="{3BC29CD6-0FBF-3AB4-84BF-55B5DA830383}"/>
              </a:ext>
            </a:extLst>
          </p:cNvPr>
          <p:cNvSpPr/>
          <p:nvPr/>
        </p:nvSpPr>
        <p:spPr>
          <a:xfrm>
            <a:off x="312817" y="3810000"/>
            <a:ext cx="8634172" cy="2342860"/>
          </a:xfrm>
          <a:prstGeom prst="roundRect">
            <a:avLst/>
          </a:prstGeom>
          <a:gradFill flip="none" rotWithShape="1">
            <a:gsLst>
              <a:gs pos="0">
                <a:schemeClr val="accent3"/>
              </a:gs>
              <a:gs pos="80000">
                <a:schemeClr val="accent1"/>
              </a:gs>
              <a:gs pos="10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r>
              <a:rPr lang="fr-FR" sz="2000" dirty="0">
                <a:latin typeface="Bell MT" panose="02020503060305020303" pitchFamily="18" charset="0"/>
              </a:rPr>
              <a:t>c'est le protocole de marquage VLAN le plus couramment utilisé dans les réseaux d'entreprise, car il est pris en charge par la plupart des équipements réseau tels que les commutateurs, les routeurs et les serveurs. Il ajoute une étiquette de 4 octets à l'en-tête du paquet Ethernet, contenant l'identificateur VLAN (VID) et d'autres informations de contrôle. L'étiquette VLAN est ajoutée et supprimée à chaque saut de commutateur VLAN, permettant aux paquets de traverser le réseau en toute transparence</a:t>
            </a:r>
            <a:endParaRPr lang="fr-FR" sz="2000" dirty="0">
              <a:latin typeface="Bell MT" panose="02020503060305020303" pitchFamily="18" charset="0"/>
              <a:cs typeface="Times New Roman" panose="02020603050405020304" pitchFamily="18" charset="0"/>
            </a:endParaRPr>
          </a:p>
        </p:txBody>
      </p:sp>
      <p:sp>
        <p:nvSpPr>
          <p:cNvPr id="9" name="TextBox 14">
            <a:extLst>
              <a:ext uri="{FF2B5EF4-FFF2-40B4-BE49-F238E27FC236}">
                <a16:creationId xmlns:a16="http://schemas.microsoft.com/office/drawing/2014/main" id="{827D4A4A-5794-8700-DA99-E0C09E715BB8}"/>
              </a:ext>
            </a:extLst>
          </p:cNvPr>
          <p:cNvSpPr txBox="1"/>
          <p:nvPr/>
        </p:nvSpPr>
        <p:spPr>
          <a:xfrm>
            <a:off x="459545" y="922282"/>
            <a:ext cx="3468294" cy="400110"/>
          </a:xfrm>
          <a:prstGeom prst="rect">
            <a:avLst/>
          </a:prstGeom>
          <a:noFill/>
        </p:spPr>
        <p:txBody>
          <a:bodyPr wrap="square" rtlCol="0">
            <a:spAutoFit/>
          </a:bodyPr>
          <a:lstStyle/>
          <a:p>
            <a:pPr marL="342900" indent="-342900">
              <a:buFont typeface="Wingdings" panose="05000000000000000000" pitchFamily="2" charset="2"/>
              <a:buChar char="ü"/>
            </a:pPr>
            <a:r>
              <a:rPr lang="fr-FR" sz="2000" b="1" dirty="0">
                <a:solidFill>
                  <a:schemeClr val="accent6">
                    <a:lumMod val="75000"/>
                  </a:schemeClr>
                </a:solidFill>
                <a:latin typeface="Times New Roman" panose="02020603050405020304" pitchFamily="18" charset="0"/>
                <a:cs typeface="Times New Roman" panose="02020603050405020304" pitchFamily="18" charset="0"/>
              </a:rPr>
              <a:t>ISL :Inter-Switch Link</a:t>
            </a:r>
            <a:endParaRPr lang="fr-FR"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 name="Parallelogram 11">
            <a:extLst>
              <a:ext uri="{FF2B5EF4-FFF2-40B4-BE49-F238E27FC236}">
                <a16:creationId xmlns:a16="http://schemas.microsoft.com/office/drawing/2014/main" id="{87ED3E32-4643-10B9-0128-9FF6CA88C901}"/>
              </a:ext>
            </a:extLst>
          </p:cNvPr>
          <p:cNvSpPr/>
          <p:nvPr/>
        </p:nvSpPr>
        <p:spPr>
          <a:xfrm>
            <a:off x="-1447800" y="-8468"/>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solidFill>
                  <a:schemeClr val="bg1"/>
                </a:solidFill>
                <a:latin typeface="Times New Roman" pitchFamily="18" charset="0"/>
                <a:cs typeface="Times New Roman" pitchFamily="18" charset="0"/>
              </a:rPr>
              <a:t>     Protocoles de marquage</a:t>
            </a:r>
          </a:p>
        </p:txBody>
      </p:sp>
      <p:sp>
        <p:nvSpPr>
          <p:cNvPr id="12" name="ZoneTexte 11">
            <a:extLst>
              <a:ext uri="{FF2B5EF4-FFF2-40B4-BE49-F238E27FC236}">
                <a16:creationId xmlns:a16="http://schemas.microsoft.com/office/drawing/2014/main" id="{66723822-B7AD-5862-F312-1D9F6EB30970}"/>
              </a:ext>
            </a:extLst>
          </p:cNvPr>
          <p:cNvSpPr txBox="1"/>
          <p:nvPr/>
        </p:nvSpPr>
        <p:spPr>
          <a:xfrm>
            <a:off x="457200" y="3214734"/>
            <a:ext cx="3733800" cy="677108"/>
          </a:xfrm>
          <a:prstGeom prst="rect">
            <a:avLst/>
          </a:prstGeom>
          <a:noFill/>
        </p:spPr>
        <p:txBody>
          <a:bodyPr wrap="square" rtlCol="0">
            <a:spAutoFit/>
          </a:bodyPr>
          <a:lstStyle/>
          <a:p>
            <a:pPr marL="285750" indent="-285750">
              <a:buFont typeface="Wingdings" panose="05000000000000000000" pitchFamily="2" charset="2"/>
              <a:buChar char="ü"/>
            </a:pPr>
            <a:r>
              <a:rPr lang="fr-FR" sz="2000" b="1" dirty="0">
                <a:solidFill>
                  <a:schemeClr val="accent6">
                    <a:lumMod val="75000"/>
                  </a:schemeClr>
                </a:solidFill>
                <a:latin typeface="Times New Roman" panose="02020603050405020304" pitchFamily="18" charset="0"/>
                <a:cs typeface="Times New Roman" panose="02020603050405020304" pitchFamily="18" charset="0"/>
              </a:rPr>
              <a:t>IEEE 802.1Q</a:t>
            </a:r>
            <a:endParaRPr lang="fr-FR" sz="2000" dirty="0">
              <a:solidFill>
                <a:schemeClr val="accent6">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fr-FR" dirty="0"/>
          </a:p>
        </p:txBody>
      </p:sp>
      <p:sp>
        <p:nvSpPr>
          <p:cNvPr id="13" name="Organigramme : Connecteur 8">
            <a:extLst>
              <a:ext uri="{FF2B5EF4-FFF2-40B4-BE49-F238E27FC236}">
                <a16:creationId xmlns:a16="http://schemas.microsoft.com/office/drawing/2014/main" id="{7A7FDAAA-BA33-7CA6-5C89-BD8CA722C7A2}"/>
              </a:ext>
            </a:extLst>
          </p:cNvPr>
          <p:cNvSpPr/>
          <p:nvPr/>
        </p:nvSpPr>
        <p:spPr>
          <a:xfrm rot="18718784">
            <a:off x="14837" y="3737655"/>
            <a:ext cx="523274" cy="192730"/>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4" name="Organigramme : Connecteur 8">
            <a:extLst>
              <a:ext uri="{FF2B5EF4-FFF2-40B4-BE49-F238E27FC236}">
                <a16:creationId xmlns:a16="http://schemas.microsoft.com/office/drawing/2014/main" id="{3FA67A5F-F07D-9BB8-FF1C-D18014E91F79}"/>
              </a:ext>
            </a:extLst>
          </p:cNvPr>
          <p:cNvSpPr/>
          <p:nvPr/>
        </p:nvSpPr>
        <p:spPr>
          <a:xfrm rot="18822924">
            <a:off x="-11175" y="1413019"/>
            <a:ext cx="523274" cy="192730"/>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5" name="Organigramme : Connecteur 9">
            <a:extLst>
              <a:ext uri="{FF2B5EF4-FFF2-40B4-BE49-F238E27FC236}">
                <a16:creationId xmlns:a16="http://schemas.microsoft.com/office/drawing/2014/main" id="{D69AF484-F88E-D768-A96B-5E3B7F111804}"/>
              </a:ext>
            </a:extLst>
          </p:cNvPr>
          <p:cNvSpPr/>
          <p:nvPr/>
        </p:nvSpPr>
        <p:spPr>
          <a:xfrm rot="19336550">
            <a:off x="6496" y="1184536"/>
            <a:ext cx="214454" cy="142447"/>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Organigramme : Connecteur 9">
            <a:extLst>
              <a:ext uri="{FF2B5EF4-FFF2-40B4-BE49-F238E27FC236}">
                <a16:creationId xmlns:a16="http://schemas.microsoft.com/office/drawing/2014/main" id="{277AA1CA-26B9-C41A-5639-9270104024A7}"/>
              </a:ext>
            </a:extLst>
          </p:cNvPr>
          <p:cNvSpPr/>
          <p:nvPr/>
        </p:nvSpPr>
        <p:spPr>
          <a:xfrm rot="19062550">
            <a:off x="7642" y="3546152"/>
            <a:ext cx="214454" cy="142447"/>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6" name="Rectangle à coins arrondis 6">
            <a:extLst>
              <a:ext uri="{FF2B5EF4-FFF2-40B4-BE49-F238E27FC236}">
                <a16:creationId xmlns:a16="http://schemas.microsoft.com/office/drawing/2014/main" id="{8105ACC5-1B49-6FBF-B959-A8BB4EE3D802}"/>
              </a:ext>
            </a:extLst>
          </p:cNvPr>
          <p:cNvSpPr/>
          <p:nvPr/>
        </p:nvSpPr>
        <p:spPr>
          <a:xfrm>
            <a:off x="325758" y="1509384"/>
            <a:ext cx="8634171" cy="1664084"/>
          </a:xfrm>
          <a:prstGeom prst="roundRect">
            <a:avLst/>
          </a:prstGeom>
          <a:gradFill flip="none" rotWithShape="1">
            <a:gsLst>
              <a:gs pos="0">
                <a:schemeClr val="accent3"/>
              </a:gs>
              <a:gs pos="80000">
                <a:schemeClr val="accent1"/>
              </a:gs>
              <a:gs pos="10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just"/>
            <a:r>
              <a:rPr lang="fr-FR" sz="2000" dirty="0">
                <a:latin typeface="Bell MT" panose="02020503060305020303" pitchFamily="18" charset="0"/>
              </a:rPr>
              <a:t>c'est un protocole de marquage VLAN développé par Cisco, qui permet de transporter plusieurs VLAN sur un même lien physique entre des commutateurs.</a:t>
            </a:r>
            <a:endParaRPr lang="fr-FR" sz="19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338703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barn(inVertical)">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animEffect transition="in" filter="barn(inVertical)">
                                      <p:cBhvr>
                                        <p:cTn id="6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2" grpId="0"/>
      <p:bldP spid="13" grpId="0" animBg="1"/>
      <p:bldP spid="14" grpId="0" animBg="1"/>
      <p:bldP spid="15" grpId="0" animBg="1"/>
      <p:bldP spid="17"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3E9EB982-7FEC-462C-A90A-4CDD53523335}"/>
              </a:ext>
            </a:extLst>
          </p:cNvPr>
          <p:cNvSpPr/>
          <p:nvPr/>
        </p:nvSpPr>
        <p:spPr>
          <a:xfrm>
            <a:off x="-1447800" y="8247"/>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1B4BFB4D-37B5-733F-6788-3CB599728567}"/>
              </a:ext>
            </a:extLst>
          </p:cNvPr>
          <p:cNvSpPr txBox="1"/>
          <p:nvPr/>
        </p:nvSpPr>
        <p:spPr>
          <a:xfrm>
            <a:off x="196140" y="1102651"/>
            <a:ext cx="8912321" cy="2031325"/>
          </a:xfrm>
          <a:prstGeom prst="rect">
            <a:avLst/>
          </a:prstGeom>
          <a:noFill/>
        </p:spPr>
        <p:txBody>
          <a:bodyPr wrap="square" rtlCol="0">
            <a:spAutoFit/>
          </a:bodyPr>
          <a:lstStyle/>
          <a:p>
            <a:pPr marL="285750" indent="-285750">
              <a:buFont typeface="Wingdings" panose="05000000000000000000" pitchFamily="2" charset="2"/>
              <a:buChar char="§"/>
            </a:pPr>
            <a:r>
              <a:rPr lang="fr-FR" dirty="0">
                <a:latin typeface="Sitka Subheading" panose="02000505000000020004" pitchFamily="2" charset="0"/>
                <a:cs typeface="Times New Roman" pitchFamily="18" charset="0"/>
              </a:rPr>
              <a:t>P</a:t>
            </a:r>
            <a:r>
              <a:rPr lang="fr-FR" i="0" dirty="0">
                <a:effectLst/>
                <a:latin typeface="Sitka Subheading" panose="02000505000000020004" pitchFamily="2" charset="0"/>
                <a:cs typeface="Times New Roman" pitchFamily="18" charset="0"/>
              </a:rPr>
              <a:t>our faire passer une trame d’un vlan d’un switch à un autre, il faudrait un câble pour chaque vlan créé entre les 2 Switch. Plus il y’a de Vlan et plus il y’aura de câbles physiques entre les deux Switch par conséquent, les ports sont donc utilisés pour l’interconnexion entre les deux switchs et non pour des utilisateurs.</a:t>
            </a:r>
          </a:p>
          <a:p>
            <a:pPr marL="285750" indent="-285750">
              <a:buFont typeface="Wingdings" panose="05000000000000000000" pitchFamily="2" charset="2"/>
              <a:buChar char="§"/>
            </a:pPr>
            <a:r>
              <a:rPr lang="fr-FR" b="0" i="0" dirty="0">
                <a:effectLst/>
                <a:latin typeface="Sitka Subheading" panose="02000505000000020004" pitchFamily="2" charset="0"/>
                <a:cs typeface="Times New Roman" panose="02020603050405020304" pitchFamily="18" charset="0"/>
              </a:rPr>
              <a:t>Pour éviter de gâcher des ressources sur le switch, on utilise un lien Trunk.</a:t>
            </a:r>
          </a:p>
          <a:p>
            <a:pPr marL="285750" indent="-285750">
              <a:buFont typeface="Wingdings" panose="05000000000000000000" pitchFamily="2" charset="2"/>
              <a:buChar char="§"/>
            </a:pPr>
            <a:r>
              <a:rPr lang="fr-FR" i="0" dirty="0">
                <a:effectLst/>
                <a:latin typeface="Sitka Subheading" panose="02000505000000020004" pitchFamily="2" charset="0"/>
                <a:cs typeface="Times New Roman" pitchFamily="18" charset="0"/>
              </a:rPr>
              <a:t>Un </a:t>
            </a:r>
            <a:r>
              <a:rPr lang="fr-FR" i="0" dirty="0" err="1">
                <a:effectLst/>
                <a:latin typeface="Sitka Subheading" panose="02000505000000020004" pitchFamily="2" charset="0"/>
                <a:cs typeface="Times New Roman" pitchFamily="18" charset="0"/>
              </a:rPr>
              <a:t>trunk</a:t>
            </a:r>
            <a:r>
              <a:rPr lang="fr-FR" i="0" dirty="0">
                <a:effectLst/>
                <a:latin typeface="Sitka Subheading" panose="02000505000000020004" pitchFamily="2" charset="0"/>
                <a:cs typeface="Times New Roman" pitchFamily="18" charset="0"/>
              </a:rPr>
              <a:t> permet le transport de trames de différents VLAN </a:t>
            </a:r>
            <a:r>
              <a:rPr lang="fr-FR" b="0" i="0" dirty="0">
                <a:effectLst/>
                <a:latin typeface="Sitka Subheading" panose="02000505000000020004" pitchFamily="2" charset="0"/>
                <a:cs typeface="Times New Roman" panose="02020603050405020304" pitchFamily="18" charset="0"/>
              </a:rPr>
              <a:t>sur un seul lien physique.</a:t>
            </a:r>
            <a:endParaRPr lang="fr-FR" i="0" dirty="0">
              <a:effectLst/>
              <a:latin typeface="Sitka Subheading" panose="02000505000000020004" pitchFamily="2" charset="0"/>
            </a:endParaRPr>
          </a:p>
        </p:txBody>
      </p:sp>
      <p:sp>
        <p:nvSpPr>
          <p:cNvPr id="9" name="AutoShape 4" descr="Trunking">
            <a:extLst>
              <a:ext uri="{FF2B5EF4-FFF2-40B4-BE49-F238E27FC236}">
                <a16:creationId xmlns:a16="http://schemas.microsoft.com/office/drawing/2014/main" id="{059DCE01-0C7F-9CAA-BA87-3B5544EE123E}"/>
              </a:ext>
            </a:extLst>
          </p:cNvPr>
          <p:cNvSpPr>
            <a:spLocks noChangeAspect="1" noChangeArrowheads="1"/>
          </p:cNvSpPr>
          <p:nvPr/>
        </p:nvSpPr>
        <p:spPr bwMode="auto">
          <a:xfrm>
            <a:off x="4457700" y="3276600"/>
            <a:ext cx="2286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1" name="Image 10">
            <a:extLst>
              <a:ext uri="{FF2B5EF4-FFF2-40B4-BE49-F238E27FC236}">
                <a16:creationId xmlns:a16="http://schemas.microsoft.com/office/drawing/2014/main" id="{2BE65992-2BD6-4004-6DB0-FD9F7821E514}"/>
              </a:ext>
            </a:extLst>
          </p:cNvPr>
          <p:cNvPicPr>
            <a:picLocks noChangeAspect="1"/>
          </p:cNvPicPr>
          <p:nvPr/>
        </p:nvPicPr>
        <p:blipFill>
          <a:blip r:embed="rId2"/>
          <a:stretch>
            <a:fillRect/>
          </a:stretch>
        </p:blipFill>
        <p:spPr>
          <a:xfrm>
            <a:off x="183246" y="3133977"/>
            <a:ext cx="4114224" cy="2998614"/>
          </a:xfrm>
          <a:prstGeom prst="rect">
            <a:avLst/>
          </a:prstGeom>
        </p:spPr>
      </p:pic>
      <p:pic>
        <p:nvPicPr>
          <p:cNvPr id="13" name="Image 12">
            <a:extLst>
              <a:ext uri="{FF2B5EF4-FFF2-40B4-BE49-F238E27FC236}">
                <a16:creationId xmlns:a16="http://schemas.microsoft.com/office/drawing/2014/main" id="{8EF9A641-3538-C788-4A85-C54A97407E91}"/>
              </a:ext>
            </a:extLst>
          </p:cNvPr>
          <p:cNvPicPr>
            <a:picLocks noChangeAspect="1"/>
          </p:cNvPicPr>
          <p:nvPr/>
        </p:nvPicPr>
        <p:blipFill>
          <a:blip r:embed="rId3"/>
          <a:stretch>
            <a:fillRect/>
          </a:stretch>
        </p:blipFill>
        <p:spPr>
          <a:xfrm>
            <a:off x="4861397" y="3133976"/>
            <a:ext cx="4247064" cy="2998614"/>
          </a:xfrm>
          <a:prstGeom prst="rect">
            <a:avLst/>
          </a:prstGeom>
        </p:spPr>
      </p:pic>
      <p:sp>
        <p:nvSpPr>
          <p:cNvPr id="14" name="Flèche : droite 13">
            <a:extLst>
              <a:ext uri="{FF2B5EF4-FFF2-40B4-BE49-F238E27FC236}">
                <a16:creationId xmlns:a16="http://schemas.microsoft.com/office/drawing/2014/main" id="{CA428C92-F0DA-6920-9807-CCC7930B78EC}"/>
              </a:ext>
            </a:extLst>
          </p:cNvPr>
          <p:cNvSpPr/>
          <p:nvPr/>
        </p:nvSpPr>
        <p:spPr>
          <a:xfrm>
            <a:off x="4402788" y="4558165"/>
            <a:ext cx="353291"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CAB59482-5E86-F452-621C-CAF897389D9F}"/>
              </a:ext>
            </a:extLst>
          </p:cNvPr>
          <p:cNvSpPr txBox="1"/>
          <p:nvPr/>
        </p:nvSpPr>
        <p:spPr>
          <a:xfrm>
            <a:off x="280555" y="175705"/>
            <a:ext cx="3224645" cy="461665"/>
          </a:xfrm>
          <a:prstGeom prst="rect">
            <a:avLst/>
          </a:prstGeom>
          <a:noFill/>
        </p:spPr>
        <p:txBody>
          <a:bodyPr wrap="square">
            <a:spAutoFit/>
          </a:bodyPr>
          <a:lstStyle/>
          <a:p>
            <a:r>
              <a:rPr lang="fr-FR" sz="2400" b="1" dirty="0">
                <a:solidFill>
                  <a:schemeClr val="bg1"/>
                </a:solidFill>
                <a:latin typeface="Times New Roman" pitchFamily="18" charset="0"/>
                <a:cs typeface="Times New Roman" pitchFamily="18" charset="0"/>
              </a:rPr>
              <a:t>Trunking</a:t>
            </a:r>
          </a:p>
        </p:txBody>
      </p:sp>
      <p:sp>
        <p:nvSpPr>
          <p:cNvPr id="2" name="Date Placeholder 1">
            <a:extLst>
              <a:ext uri="{FF2B5EF4-FFF2-40B4-BE49-F238E27FC236}">
                <a16:creationId xmlns:a16="http://schemas.microsoft.com/office/drawing/2014/main" id="{1ACE87DB-3D81-491F-B6B1-2B36823D818B}"/>
              </a:ext>
            </a:extLst>
          </p:cNvPr>
          <p:cNvSpPr>
            <a:spLocks noGrp="1"/>
          </p:cNvSpPr>
          <p:nvPr>
            <p:ph type="dt" sz="half" idx="10"/>
          </p:nvPr>
        </p:nvSpPr>
        <p:spPr/>
        <p:txBody>
          <a:bodyPr/>
          <a:lstStyle/>
          <a:p>
            <a:fld id="{ECFB68E4-B91D-45C5-8229-FA5230C5DA34}" type="datetime1">
              <a:rPr lang="fr-FR" smtClean="0"/>
              <a:t>03/11/2023</a:t>
            </a:fld>
            <a:endParaRPr lang="fr-FR"/>
          </a:p>
        </p:txBody>
      </p:sp>
      <p:sp>
        <p:nvSpPr>
          <p:cNvPr id="5" name="Slide Number Placeholder 4">
            <a:extLst>
              <a:ext uri="{FF2B5EF4-FFF2-40B4-BE49-F238E27FC236}">
                <a16:creationId xmlns:a16="http://schemas.microsoft.com/office/drawing/2014/main" id="{3F1295F6-0664-4F02-B834-4B882A5F442D}"/>
              </a:ext>
            </a:extLst>
          </p:cNvPr>
          <p:cNvSpPr>
            <a:spLocks noGrp="1"/>
          </p:cNvSpPr>
          <p:nvPr>
            <p:ph type="sldNum" sz="quarter" idx="12"/>
          </p:nvPr>
        </p:nvSpPr>
        <p:spPr/>
        <p:txBody>
          <a:bodyPr/>
          <a:lstStyle/>
          <a:p>
            <a:fld id="{9F0207DC-9623-48C6-9D46-18D5317DB4DA}" type="slidenum">
              <a:rPr lang="fr-FR" smtClean="0"/>
              <a:t>19</a:t>
            </a:fld>
            <a:endParaRPr lang="fr-FR" dirty="0"/>
          </a:p>
        </p:txBody>
      </p:sp>
    </p:spTree>
    <p:extLst>
      <p:ext uri="{BB962C8B-B14F-4D97-AF65-F5344CB8AC3E}">
        <p14:creationId xmlns:p14="http://schemas.microsoft.com/office/powerpoint/2010/main" val="22209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p:bldP spid="14"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25" name="Image 24">
            <a:extLst>
              <a:ext uri="{FF2B5EF4-FFF2-40B4-BE49-F238E27FC236}">
                <a16:creationId xmlns:a16="http://schemas.microsoft.com/office/drawing/2014/main" id="{8256004A-206B-A048-231D-6D61DC784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0" y="0"/>
            <a:ext cx="9144000" cy="6858000"/>
          </a:xfrm>
          <a:prstGeom prst="rect">
            <a:avLst/>
          </a:prstGeom>
        </p:spPr>
      </p:pic>
      <p:sp>
        <p:nvSpPr>
          <p:cNvPr id="12" name="ZoneTexte 11"/>
          <p:cNvSpPr txBox="1"/>
          <p:nvPr/>
        </p:nvSpPr>
        <p:spPr>
          <a:xfrm>
            <a:off x="870343" y="1054139"/>
            <a:ext cx="3059029" cy="461665"/>
          </a:xfrm>
          <a:prstGeom prst="rect">
            <a:avLst/>
          </a:prstGeom>
          <a:noFill/>
        </p:spPr>
        <p:txBody>
          <a:bodyPr wrap="square" rtlCol="0">
            <a:spAutoFit/>
          </a:bodyPr>
          <a:lstStyle/>
          <a:p>
            <a:r>
              <a:rPr lang="fr-FR" sz="2400" b="1" dirty="0">
                <a:solidFill>
                  <a:schemeClr val="bg1"/>
                </a:solidFill>
                <a:latin typeface="Times New Roman" panose="02020603050405020304" pitchFamily="18" charset="0"/>
                <a:cs typeface="Times New Roman" panose="02020603050405020304" pitchFamily="18" charset="0"/>
              </a:rPr>
              <a:t>I</a:t>
            </a:r>
            <a:r>
              <a:rPr lang="fr-FR" sz="2400" dirty="0">
                <a:solidFill>
                  <a:schemeClr val="bg1"/>
                </a:solidFill>
                <a:latin typeface="Times New Roman" panose="02020603050405020304" pitchFamily="18" charset="0"/>
                <a:cs typeface="Times New Roman" panose="02020603050405020304" pitchFamily="18" charset="0"/>
              </a:rPr>
              <a:t>ntroduction</a:t>
            </a:r>
            <a:r>
              <a:rPr lang="fr-FR" sz="2400" b="1" dirty="0">
                <a:solidFill>
                  <a:schemeClr val="accent5">
                    <a:lumMod val="50000"/>
                  </a:schemeClr>
                </a:solidFill>
                <a:latin typeface="Times New Roman" panose="02020603050405020304" pitchFamily="18" charset="0"/>
                <a:cs typeface="Times New Roman" panose="02020603050405020304" pitchFamily="18" charset="0"/>
              </a:rPr>
              <a:t> </a:t>
            </a:r>
            <a:endParaRPr lang="fr-FR"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4" name="ZoneTexte 13"/>
          <p:cNvSpPr txBox="1"/>
          <p:nvPr/>
        </p:nvSpPr>
        <p:spPr>
          <a:xfrm>
            <a:off x="723924" y="1657274"/>
            <a:ext cx="3903495" cy="461665"/>
          </a:xfrm>
          <a:prstGeom prst="rect">
            <a:avLst/>
          </a:prstGeom>
          <a:noFill/>
        </p:spPr>
        <p:txBody>
          <a:bodyPr wrap="square" rtlCol="0">
            <a:spAutoFit/>
          </a:bodyPr>
          <a:lstStyle/>
          <a:p>
            <a:r>
              <a:rPr lang="fr-FR" sz="2400" b="1" dirty="0">
                <a:solidFill>
                  <a:schemeClr val="bg1"/>
                </a:solidFill>
                <a:latin typeface="Times New Roman" panose="02020603050405020304" pitchFamily="18" charset="0"/>
                <a:cs typeface="Times New Roman" panose="02020603050405020304" pitchFamily="18" charset="0"/>
              </a:rPr>
              <a:t>  L</a:t>
            </a:r>
            <a:r>
              <a:rPr lang="fr-FR" sz="2400" dirty="0">
                <a:solidFill>
                  <a:schemeClr val="bg1"/>
                </a:solidFill>
                <a:latin typeface="Times New Roman" panose="02020603050405020304" pitchFamily="18" charset="0"/>
                <a:cs typeface="Times New Roman" panose="02020603050405020304" pitchFamily="18" charset="0"/>
              </a:rPr>
              <a:t>es avantages d’un VLAN</a:t>
            </a:r>
          </a:p>
        </p:txBody>
      </p:sp>
      <p:sp>
        <p:nvSpPr>
          <p:cNvPr id="16" name="ZoneTexte 15"/>
          <p:cNvSpPr txBox="1"/>
          <p:nvPr/>
        </p:nvSpPr>
        <p:spPr>
          <a:xfrm>
            <a:off x="533399" y="2298363"/>
            <a:ext cx="6090424" cy="461665"/>
          </a:xfrm>
          <a:prstGeom prst="rect">
            <a:avLst/>
          </a:prstGeom>
          <a:noFill/>
        </p:spPr>
        <p:txBody>
          <a:bodyPr wrap="square" rtlCol="0">
            <a:spAutoFit/>
          </a:bodyPr>
          <a:lstStyle/>
          <a:p>
            <a:pPr algn="ctr"/>
            <a:r>
              <a:rPr lang="fr-FR" sz="2400" b="1" dirty="0">
                <a:solidFill>
                  <a:schemeClr val="bg1"/>
                </a:solidFill>
                <a:latin typeface="Times New Roman" panose="02020603050405020304" pitchFamily="18" charset="0"/>
                <a:cs typeface="Times New Roman" panose="02020603050405020304" pitchFamily="18" charset="0"/>
              </a:rPr>
              <a:t>    L</a:t>
            </a:r>
            <a:r>
              <a:rPr lang="fr-FR" sz="2400" dirty="0">
                <a:solidFill>
                  <a:schemeClr val="bg1"/>
                </a:solidFill>
                <a:latin typeface="Times New Roman" panose="02020603050405020304" pitchFamily="18" charset="0"/>
                <a:cs typeface="Times New Roman" panose="02020603050405020304" pitchFamily="18" charset="0"/>
              </a:rPr>
              <a:t>e partitionnement du réseau sans les VLAN</a:t>
            </a:r>
          </a:p>
        </p:txBody>
      </p:sp>
      <p:sp>
        <p:nvSpPr>
          <p:cNvPr id="21" name="ZoneTexte 20"/>
          <p:cNvSpPr txBox="1"/>
          <p:nvPr/>
        </p:nvSpPr>
        <p:spPr>
          <a:xfrm>
            <a:off x="718481" y="2994405"/>
            <a:ext cx="3903495" cy="461665"/>
          </a:xfrm>
          <a:prstGeom prst="rect">
            <a:avLst/>
          </a:prstGeom>
          <a:noFill/>
          <a:ln>
            <a:noFill/>
          </a:ln>
        </p:spPr>
        <p:txBody>
          <a:bodyPr wrap="square" rtlCol="0">
            <a:spAutoFit/>
          </a:bodyPr>
          <a:lstStyle/>
          <a:p>
            <a:r>
              <a:rPr lang="fr-FR" sz="2400" b="1" dirty="0">
                <a:solidFill>
                  <a:schemeClr val="bg1"/>
                </a:solidFill>
                <a:latin typeface="Times New Roman" panose="02020603050405020304" pitchFamily="18" charset="0"/>
                <a:cs typeface="Times New Roman" panose="02020603050405020304" pitchFamily="18" charset="0"/>
              </a:rPr>
              <a:t>  L</a:t>
            </a:r>
            <a:r>
              <a:rPr lang="fr-FR" sz="2400" dirty="0">
                <a:solidFill>
                  <a:schemeClr val="bg1"/>
                </a:solidFill>
                <a:latin typeface="Times New Roman" panose="02020603050405020304" pitchFamily="18" charset="0"/>
                <a:cs typeface="Times New Roman" panose="02020603050405020304" pitchFamily="18" charset="0"/>
              </a:rPr>
              <a:t>a technique des VLAN </a:t>
            </a:r>
          </a:p>
        </p:txBody>
      </p:sp>
      <p:sp>
        <p:nvSpPr>
          <p:cNvPr id="2" name="ZoneTexte 1"/>
          <p:cNvSpPr txBox="1"/>
          <p:nvPr/>
        </p:nvSpPr>
        <p:spPr>
          <a:xfrm>
            <a:off x="2330419" y="155293"/>
            <a:ext cx="4035056" cy="830997"/>
          </a:xfrm>
          <a:prstGeom prst="rect">
            <a:avLst/>
          </a:prstGeom>
          <a:noFill/>
        </p:spPr>
        <p:txBody>
          <a:bodyPr wrap="square" rtlCol="0">
            <a:spAutoFit/>
          </a:bodyPr>
          <a:lstStyle/>
          <a:p>
            <a:pPr algn="ctr"/>
            <a:r>
              <a:rPr lang="fr-FR" sz="4800" b="1" dirty="0">
                <a:solidFill>
                  <a:schemeClr val="bg1"/>
                </a:solidFill>
                <a:latin typeface="Times New Roman" panose="02020603050405020304" pitchFamily="18" charset="0"/>
                <a:cs typeface="Times New Roman" panose="02020603050405020304" pitchFamily="18" charset="0"/>
              </a:rPr>
              <a:t>PLAN</a:t>
            </a:r>
          </a:p>
        </p:txBody>
      </p:sp>
      <p:sp>
        <p:nvSpPr>
          <p:cNvPr id="5" name="Espace réservé du pied de page 4"/>
          <p:cNvSpPr>
            <a:spLocks noGrp="1"/>
          </p:cNvSpPr>
          <p:nvPr>
            <p:ph type="ftr" sz="quarter" idx="11"/>
          </p:nvPr>
        </p:nvSpPr>
        <p:spPr>
          <a:xfrm>
            <a:off x="8294125" y="6369703"/>
            <a:ext cx="3086100" cy="365125"/>
          </a:xfrm>
        </p:spPr>
        <p:txBody>
          <a:bodyPr/>
          <a:lstStyle/>
          <a:p>
            <a:r>
              <a:rPr lang="fr-FR" dirty="0"/>
              <a:t>1</a:t>
            </a:r>
          </a:p>
        </p:txBody>
      </p:sp>
      <p:sp>
        <p:nvSpPr>
          <p:cNvPr id="3" name="ZoneTexte 2"/>
          <p:cNvSpPr txBox="1"/>
          <p:nvPr/>
        </p:nvSpPr>
        <p:spPr>
          <a:xfrm>
            <a:off x="743378" y="3651369"/>
            <a:ext cx="4629225" cy="461665"/>
          </a:xfrm>
          <a:prstGeom prst="rect">
            <a:avLst/>
          </a:prstGeom>
          <a:noFill/>
          <a:ln>
            <a:noFill/>
          </a:ln>
        </p:spPr>
        <p:txBody>
          <a:bodyPr wrap="square" rtlCol="0">
            <a:spAutoFit/>
          </a:bodyPr>
          <a:lstStyle/>
          <a:p>
            <a:r>
              <a:rPr lang="fr-FR" sz="2400" b="1" dirty="0">
                <a:solidFill>
                  <a:schemeClr val="bg1"/>
                </a:solidFill>
                <a:latin typeface="Times New Roman" pitchFamily="18" charset="0"/>
                <a:cs typeface="Times New Roman" pitchFamily="18" charset="0"/>
              </a:rPr>
              <a:t>  L</a:t>
            </a:r>
            <a:r>
              <a:rPr lang="fr-FR" sz="2400" dirty="0">
                <a:solidFill>
                  <a:schemeClr val="bg1"/>
                </a:solidFill>
                <a:latin typeface="Times New Roman" pitchFamily="18" charset="0"/>
                <a:cs typeface="Times New Roman" pitchFamily="18" charset="0"/>
              </a:rPr>
              <a:t>es niveaux de VLAN </a:t>
            </a:r>
          </a:p>
        </p:txBody>
      </p:sp>
      <p:sp>
        <p:nvSpPr>
          <p:cNvPr id="4" name="ZoneTexte 3"/>
          <p:cNvSpPr txBox="1"/>
          <p:nvPr/>
        </p:nvSpPr>
        <p:spPr>
          <a:xfrm>
            <a:off x="626628" y="4260771"/>
            <a:ext cx="6316998" cy="461665"/>
          </a:xfrm>
          <a:prstGeom prst="rect">
            <a:avLst/>
          </a:prstGeom>
          <a:noFill/>
        </p:spPr>
        <p:txBody>
          <a:bodyPr wrap="square" rtlCol="0">
            <a:spAutoFit/>
          </a:bodyPr>
          <a:lstStyle/>
          <a:p>
            <a:pPr algn="ctr"/>
            <a:r>
              <a:rPr lang="fr-FR" sz="2400" b="1" dirty="0">
                <a:solidFill>
                  <a:schemeClr val="bg1"/>
                </a:solidFill>
                <a:latin typeface="Times New Roman" pitchFamily="18" charset="0"/>
                <a:cs typeface="Times New Roman" pitchFamily="18" charset="0"/>
              </a:rPr>
              <a:t>L</a:t>
            </a:r>
            <a:r>
              <a:rPr lang="fr-FR" sz="2400" dirty="0">
                <a:solidFill>
                  <a:schemeClr val="bg1"/>
                </a:solidFill>
                <a:latin typeface="Times New Roman" pitchFamily="18" charset="0"/>
                <a:cs typeface="Times New Roman" pitchFamily="18" charset="0"/>
              </a:rPr>
              <a:t>e fonctionnement interne des Switch VLAN </a:t>
            </a:r>
          </a:p>
        </p:txBody>
      </p:sp>
      <p:sp>
        <p:nvSpPr>
          <p:cNvPr id="17" name="ZoneTexte 16"/>
          <p:cNvSpPr txBox="1"/>
          <p:nvPr/>
        </p:nvSpPr>
        <p:spPr>
          <a:xfrm>
            <a:off x="704104" y="4972624"/>
            <a:ext cx="6774602" cy="461665"/>
          </a:xfrm>
          <a:prstGeom prst="rect">
            <a:avLst/>
          </a:prstGeom>
          <a:noFill/>
        </p:spPr>
        <p:txBody>
          <a:bodyPr wrap="square" rtlCol="0">
            <a:spAutoFit/>
          </a:bodyPr>
          <a:lstStyle/>
          <a:p>
            <a:pPr algn="ctr"/>
            <a:r>
              <a:rPr lang="fr-FR" sz="2400" b="1" dirty="0">
                <a:solidFill>
                  <a:schemeClr val="bg1"/>
                </a:solidFill>
                <a:latin typeface="Times New Roman" pitchFamily="18" charset="0"/>
                <a:cs typeface="Times New Roman" pitchFamily="18" charset="0"/>
              </a:rPr>
              <a:t>Q</a:t>
            </a:r>
            <a:r>
              <a:rPr lang="fr-FR" sz="2400" dirty="0">
                <a:solidFill>
                  <a:schemeClr val="bg1"/>
                </a:solidFill>
                <a:latin typeface="Times New Roman" pitchFamily="18" charset="0"/>
                <a:cs typeface="Times New Roman" pitchFamily="18" charset="0"/>
              </a:rPr>
              <a:t>uelque équipements pour la réalisation de VLAN </a:t>
            </a:r>
          </a:p>
        </p:txBody>
      </p:sp>
      <p:sp>
        <p:nvSpPr>
          <p:cNvPr id="18" name="ZoneTexte 17"/>
          <p:cNvSpPr txBox="1"/>
          <p:nvPr/>
        </p:nvSpPr>
        <p:spPr>
          <a:xfrm>
            <a:off x="870343" y="5684479"/>
            <a:ext cx="2693891" cy="461665"/>
          </a:xfrm>
          <a:prstGeom prst="rect">
            <a:avLst/>
          </a:prstGeom>
          <a:noFill/>
        </p:spPr>
        <p:txBody>
          <a:bodyPr wrap="square" rtlCol="0">
            <a:spAutoFit/>
          </a:bodyPr>
          <a:lstStyle/>
          <a:p>
            <a:r>
              <a:rPr lang="fr-FR" sz="2400" b="1" dirty="0">
                <a:solidFill>
                  <a:schemeClr val="bg1"/>
                </a:solidFill>
                <a:latin typeface="Times New Roman" pitchFamily="18" charset="0"/>
                <a:cs typeface="Times New Roman" pitchFamily="18" charset="0"/>
              </a:rPr>
              <a:t>I</a:t>
            </a:r>
            <a:r>
              <a:rPr lang="fr-FR" sz="2400" dirty="0">
                <a:solidFill>
                  <a:schemeClr val="bg1"/>
                </a:solidFill>
                <a:latin typeface="Times New Roman" pitchFamily="18" charset="0"/>
                <a:cs typeface="Times New Roman" pitchFamily="18" charset="0"/>
              </a:rPr>
              <a:t>mplémentation</a:t>
            </a:r>
            <a:r>
              <a:rPr lang="fr-FR" dirty="0"/>
              <a:t> </a:t>
            </a:r>
          </a:p>
        </p:txBody>
      </p:sp>
      <p:sp>
        <p:nvSpPr>
          <p:cNvPr id="27" name="Oval 14">
            <a:extLst>
              <a:ext uri="{FF2B5EF4-FFF2-40B4-BE49-F238E27FC236}">
                <a16:creationId xmlns:a16="http://schemas.microsoft.com/office/drawing/2014/main" id="{FACF6D69-EAA4-9874-4B1E-08D55825DDB4}"/>
              </a:ext>
            </a:extLst>
          </p:cNvPr>
          <p:cNvSpPr/>
          <p:nvPr/>
        </p:nvSpPr>
        <p:spPr>
          <a:xfrm>
            <a:off x="404273" y="1152994"/>
            <a:ext cx="233795" cy="311727"/>
          </a:xfrm>
          <a:prstGeom prst="ellipse">
            <a:avLst/>
          </a:prstGeom>
          <a:solidFill>
            <a:schemeClr val="tx2"/>
          </a:solidFill>
          <a:ln>
            <a:solidFill>
              <a:srgbClr val="DB81D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28" name="Oval 14">
            <a:extLst>
              <a:ext uri="{FF2B5EF4-FFF2-40B4-BE49-F238E27FC236}">
                <a16:creationId xmlns:a16="http://schemas.microsoft.com/office/drawing/2014/main" id="{4ACC5BD6-A08E-7A9D-C21B-ABFA0361DEC7}"/>
              </a:ext>
            </a:extLst>
          </p:cNvPr>
          <p:cNvSpPr/>
          <p:nvPr/>
        </p:nvSpPr>
        <p:spPr>
          <a:xfrm>
            <a:off x="404274" y="2397982"/>
            <a:ext cx="233795" cy="311727"/>
          </a:xfrm>
          <a:prstGeom prst="ellipse">
            <a:avLst/>
          </a:prstGeom>
          <a:solidFill>
            <a:schemeClr val="tx2"/>
          </a:solidFill>
          <a:ln>
            <a:solidFill>
              <a:srgbClr val="DB81D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1" name="Oval 14">
            <a:extLst>
              <a:ext uri="{FF2B5EF4-FFF2-40B4-BE49-F238E27FC236}">
                <a16:creationId xmlns:a16="http://schemas.microsoft.com/office/drawing/2014/main" id="{513BC524-617B-43D2-2E78-7B6C6F0A1271}"/>
              </a:ext>
            </a:extLst>
          </p:cNvPr>
          <p:cNvSpPr/>
          <p:nvPr/>
        </p:nvSpPr>
        <p:spPr>
          <a:xfrm>
            <a:off x="404276" y="3100026"/>
            <a:ext cx="233795" cy="311727"/>
          </a:xfrm>
          <a:prstGeom prst="ellipse">
            <a:avLst/>
          </a:prstGeom>
          <a:solidFill>
            <a:schemeClr val="tx2"/>
          </a:solidFill>
          <a:ln>
            <a:solidFill>
              <a:srgbClr val="DB81D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2" name="Oval 14">
            <a:extLst>
              <a:ext uri="{FF2B5EF4-FFF2-40B4-BE49-F238E27FC236}">
                <a16:creationId xmlns:a16="http://schemas.microsoft.com/office/drawing/2014/main" id="{2BE542BC-706C-3C0B-8A4A-BCC2C7586461}"/>
              </a:ext>
            </a:extLst>
          </p:cNvPr>
          <p:cNvSpPr/>
          <p:nvPr/>
        </p:nvSpPr>
        <p:spPr>
          <a:xfrm>
            <a:off x="404277" y="3725303"/>
            <a:ext cx="233795" cy="311727"/>
          </a:xfrm>
          <a:prstGeom prst="ellipse">
            <a:avLst/>
          </a:prstGeom>
          <a:solidFill>
            <a:schemeClr val="tx2"/>
          </a:solidFill>
          <a:ln>
            <a:solidFill>
              <a:srgbClr val="DB81D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3" name="Oval 14">
            <a:extLst>
              <a:ext uri="{FF2B5EF4-FFF2-40B4-BE49-F238E27FC236}">
                <a16:creationId xmlns:a16="http://schemas.microsoft.com/office/drawing/2014/main" id="{4B299105-1995-2042-0AED-ADCA703FA56B}"/>
              </a:ext>
            </a:extLst>
          </p:cNvPr>
          <p:cNvSpPr/>
          <p:nvPr/>
        </p:nvSpPr>
        <p:spPr>
          <a:xfrm>
            <a:off x="404277" y="4362188"/>
            <a:ext cx="233795" cy="311727"/>
          </a:xfrm>
          <a:prstGeom prst="ellipse">
            <a:avLst/>
          </a:prstGeom>
          <a:solidFill>
            <a:schemeClr val="tx2"/>
          </a:solidFill>
          <a:ln>
            <a:solidFill>
              <a:srgbClr val="DB81D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4" name="Oval 14">
            <a:extLst>
              <a:ext uri="{FF2B5EF4-FFF2-40B4-BE49-F238E27FC236}">
                <a16:creationId xmlns:a16="http://schemas.microsoft.com/office/drawing/2014/main" id="{11CF3533-CBF2-543D-5414-A544BB8F899C}"/>
              </a:ext>
            </a:extLst>
          </p:cNvPr>
          <p:cNvSpPr/>
          <p:nvPr/>
        </p:nvSpPr>
        <p:spPr>
          <a:xfrm>
            <a:off x="404272" y="5013519"/>
            <a:ext cx="233795" cy="311727"/>
          </a:xfrm>
          <a:prstGeom prst="ellipse">
            <a:avLst/>
          </a:prstGeom>
          <a:solidFill>
            <a:schemeClr val="tx2"/>
          </a:solidFill>
          <a:ln>
            <a:solidFill>
              <a:srgbClr val="DB81D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5" name="Oval 14">
            <a:extLst>
              <a:ext uri="{FF2B5EF4-FFF2-40B4-BE49-F238E27FC236}">
                <a16:creationId xmlns:a16="http://schemas.microsoft.com/office/drawing/2014/main" id="{23E5E136-88AB-67B8-CAC5-8602B21C63B3}"/>
              </a:ext>
            </a:extLst>
          </p:cNvPr>
          <p:cNvSpPr/>
          <p:nvPr/>
        </p:nvSpPr>
        <p:spPr>
          <a:xfrm>
            <a:off x="402832" y="5759449"/>
            <a:ext cx="233795" cy="311727"/>
          </a:xfrm>
          <a:prstGeom prst="ellipse">
            <a:avLst/>
          </a:prstGeom>
          <a:solidFill>
            <a:schemeClr val="tx2"/>
          </a:solidFill>
          <a:ln>
            <a:solidFill>
              <a:srgbClr val="DB81D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6" name="Oval 14">
            <a:extLst>
              <a:ext uri="{FF2B5EF4-FFF2-40B4-BE49-F238E27FC236}">
                <a16:creationId xmlns:a16="http://schemas.microsoft.com/office/drawing/2014/main" id="{E3FA531C-7C7D-C17C-D7BB-5980BE137B87}"/>
              </a:ext>
            </a:extLst>
          </p:cNvPr>
          <p:cNvSpPr/>
          <p:nvPr/>
        </p:nvSpPr>
        <p:spPr>
          <a:xfrm>
            <a:off x="402832" y="1807212"/>
            <a:ext cx="233795" cy="311727"/>
          </a:xfrm>
          <a:prstGeom prst="ellipse">
            <a:avLst/>
          </a:prstGeom>
          <a:solidFill>
            <a:schemeClr val="tx2"/>
          </a:solidFill>
          <a:ln>
            <a:solidFill>
              <a:srgbClr val="DB81D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 name="ZoneTexte 6">
            <a:extLst>
              <a:ext uri="{FF2B5EF4-FFF2-40B4-BE49-F238E27FC236}">
                <a16:creationId xmlns:a16="http://schemas.microsoft.com/office/drawing/2014/main" id="{9D0E5175-0DA3-0B84-97F3-E9916B495E4C}"/>
              </a:ext>
            </a:extLst>
          </p:cNvPr>
          <p:cNvSpPr txBox="1"/>
          <p:nvPr/>
        </p:nvSpPr>
        <p:spPr>
          <a:xfrm>
            <a:off x="870343" y="6333375"/>
            <a:ext cx="5688280" cy="461665"/>
          </a:xfrm>
          <a:prstGeom prst="rect">
            <a:avLst/>
          </a:prstGeom>
          <a:noFill/>
        </p:spPr>
        <p:txBody>
          <a:bodyPr wrap="square">
            <a:spAutoFit/>
          </a:bodyPr>
          <a:lstStyle/>
          <a:p>
            <a:r>
              <a:rPr lang="fr-FR" sz="2400" b="1" dirty="0">
                <a:solidFill>
                  <a:schemeClr val="bg1"/>
                </a:solidFill>
                <a:latin typeface="Times New Roman" panose="02020603050405020304" pitchFamily="18" charset="0"/>
                <a:cs typeface="Times New Roman" panose="02020603050405020304" pitchFamily="18" charset="0"/>
              </a:rPr>
              <a:t>C</a:t>
            </a:r>
            <a:r>
              <a:rPr lang="fr-FR" sz="2400" dirty="0">
                <a:solidFill>
                  <a:schemeClr val="bg1"/>
                </a:solidFill>
                <a:latin typeface="Times New Roman" panose="02020603050405020304" pitchFamily="18" charset="0"/>
                <a:cs typeface="Times New Roman" panose="02020603050405020304" pitchFamily="18" charset="0"/>
              </a:rPr>
              <a:t>onclusion</a:t>
            </a:r>
          </a:p>
        </p:txBody>
      </p:sp>
      <p:sp>
        <p:nvSpPr>
          <p:cNvPr id="8" name="Oval 14">
            <a:extLst>
              <a:ext uri="{FF2B5EF4-FFF2-40B4-BE49-F238E27FC236}">
                <a16:creationId xmlns:a16="http://schemas.microsoft.com/office/drawing/2014/main" id="{F323216F-5588-BE46-945A-5284D581EEE1}"/>
              </a:ext>
            </a:extLst>
          </p:cNvPr>
          <p:cNvSpPr/>
          <p:nvPr/>
        </p:nvSpPr>
        <p:spPr>
          <a:xfrm>
            <a:off x="416501" y="6350219"/>
            <a:ext cx="233795" cy="311727"/>
          </a:xfrm>
          <a:prstGeom prst="ellipse">
            <a:avLst/>
          </a:prstGeom>
          <a:solidFill>
            <a:schemeClr val="tx2"/>
          </a:solidFill>
          <a:ln>
            <a:solidFill>
              <a:srgbClr val="DB81D5"/>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49706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0"/>
                            </p:stCondLst>
                            <p:childTnLst>
                              <p:par>
                                <p:cTn id="32" presetID="42"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par>
                          <p:cTn id="41" fill="hold">
                            <p:stCondLst>
                              <p:cond delay="0"/>
                            </p:stCondLst>
                            <p:childTnLst>
                              <p:par>
                                <p:cTn id="42" presetID="42" presetClass="entr" presetSubtype="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par>
                          <p:cTn id="51" fill="hold">
                            <p:stCondLst>
                              <p:cond delay="0"/>
                            </p:stCondLst>
                            <p:childTnLst>
                              <p:par>
                                <p:cTn id="52" presetID="42" presetClass="entr" presetSubtype="0"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par>
                          <p:cTn id="61" fill="hold">
                            <p:stCondLst>
                              <p:cond delay="0"/>
                            </p:stCondLst>
                            <p:childTnLst>
                              <p:par>
                                <p:cTn id="62" presetID="42" presetClass="entr" presetSubtype="0" fill="hold" grpId="0"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par>
                          <p:cTn id="71" fill="hold">
                            <p:stCondLst>
                              <p:cond delay="0"/>
                            </p:stCondLst>
                            <p:childTnLst>
                              <p:par>
                                <p:cTn id="72" presetID="42" presetClass="entr" presetSubtype="0"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1000"/>
                                        <p:tgtEl>
                                          <p:spTgt spid="35"/>
                                        </p:tgtEl>
                                      </p:cBhvr>
                                    </p:animEffect>
                                    <p:anim calcmode="lin" valueType="num">
                                      <p:cBhvr>
                                        <p:cTn id="82" dur="1000" fill="hold"/>
                                        <p:tgtEl>
                                          <p:spTgt spid="35"/>
                                        </p:tgtEl>
                                        <p:attrNameLst>
                                          <p:attrName>ppt_x</p:attrName>
                                        </p:attrNameLst>
                                      </p:cBhvr>
                                      <p:tavLst>
                                        <p:tav tm="0">
                                          <p:val>
                                            <p:strVal val="#ppt_x"/>
                                          </p:val>
                                        </p:tav>
                                        <p:tav tm="100000">
                                          <p:val>
                                            <p:strVal val="#ppt_x"/>
                                          </p:val>
                                        </p:tav>
                                      </p:tavLst>
                                    </p:anim>
                                    <p:anim calcmode="lin" valueType="num">
                                      <p:cBhvr>
                                        <p:cTn id="83" dur="1000" fill="hold"/>
                                        <p:tgtEl>
                                          <p:spTgt spid="35"/>
                                        </p:tgtEl>
                                        <p:attrNameLst>
                                          <p:attrName>ppt_y</p:attrName>
                                        </p:attrNameLst>
                                      </p:cBhvr>
                                      <p:tavLst>
                                        <p:tav tm="0">
                                          <p:val>
                                            <p:strVal val="#ppt_y+.1"/>
                                          </p:val>
                                        </p:tav>
                                        <p:tav tm="100000">
                                          <p:val>
                                            <p:strVal val="#ppt_y"/>
                                          </p:val>
                                        </p:tav>
                                      </p:tavLst>
                                    </p:anim>
                                  </p:childTnLst>
                                </p:cTn>
                              </p:par>
                            </p:childTnLst>
                          </p:cTn>
                        </p:par>
                        <p:par>
                          <p:cTn id="84" fill="hold">
                            <p:stCondLst>
                              <p:cond delay="1000"/>
                            </p:stCondLst>
                            <p:childTnLst>
                              <p:par>
                                <p:cTn id="85" presetID="42"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7">
                                            <p:txEl>
                                              <p:pRg st="0" end="0"/>
                                            </p:txEl>
                                          </p:spTgt>
                                        </p:tgtEl>
                                        <p:attrNameLst>
                                          <p:attrName>style.visibility</p:attrName>
                                        </p:attrNameLst>
                                      </p:cBhvr>
                                      <p:to>
                                        <p:strVal val="visible"/>
                                      </p:to>
                                    </p:set>
                                    <p:animEffect transition="in" filter="fade">
                                      <p:cBhvr>
                                        <p:cTn id="98" dur="1000"/>
                                        <p:tgtEl>
                                          <p:spTgt spid="7">
                                            <p:txEl>
                                              <p:pRg st="0" end="0"/>
                                            </p:txEl>
                                          </p:spTgt>
                                        </p:tgtEl>
                                      </p:cBhvr>
                                    </p:animEffect>
                                    <p:anim calcmode="lin" valueType="num">
                                      <p:cBhvr>
                                        <p:cTn id="9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21" grpId="0"/>
      <p:bldP spid="2" grpId="0"/>
      <p:bldP spid="3" grpId="0"/>
      <p:bldP spid="4" grpId="0"/>
      <p:bldP spid="17" grpId="0"/>
      <p:bldP spid="18" grpId="0"/>
      <p:bldP spid="27" grpId="0" animBg="1"/>
      <p:bldP spid="28" grpId="0" animBg="1"/>
      <p:bldP spid="31" grpId="0" animBg="1"/>
      <p:bldP spid="32" grpId="0" animBg="1"/>
      <p:bldP spid="33" grpId="0" animBg="1"/>
      <p:bldP spid="34" grpId="0" animBg="1"/>
      <p:bldP spid="35" grpId="0" animBg="1"/>
      <p:bldP spid="36"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41B34479-4F2C-4004-8376-3E7ADE7D01FB}"/>
              </a:ext>
            </a:extLst>
          </p:cNvPr>
          <p:cNvSpPr/>
          <p:nvPr/>
        </p:nvSpPr>
        <p:spPr>
          <a:xfrm>
            <a:off x="-1447800" y="8247"/>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graphicFrame>
        <p:nvGraphicFramePr>
          <p:cNvPr id="6" name="Tableau 6">
            <a:extLst>
              <a:ext uri="{FF2B5EF4-FFF2-40B4-BE49-F238E27FC236}">
                <a16:creationId xmlns:a16="http://schemas.microsoft.com/office/drawing/2014/main" id="{9EC17943-F3BF-856E-25C5-85B8F180CB53}"/>
              </a:ext>
            </a:extLst>
          </p:cNvPr>
          <p:cNvGraphicFramePr>
            <a:graphicFrameLocks noGrp="1"/>
          </p:cNvGraphicFramePr>
          <p:nvPr>
            <p:extLst>
              <p:ext uri="{D42A27DB-BD31-4B8C-83A1-F6EECF244321}">
                <p14:modId xmlns:p14="http://schemas.microsoft.com/office/powerpoint/2010/main" val="3227178430"/>
              </p:ext>
            </p:extLst>
          </p:nvPr>
        </p:nvGraphicFramePr>
        <p:xfrm>
          <a:off x="224493" y="1028842"/>
          <a:ext cx="8617636" cy="5322461"/>
        </p:xfrm>
        <a:graphic>
          <a:graphicData uri="http://schemas.openxmlformats.org/drawingml/2006/table">
            <a:tbl>
              <a:tblPr firstRow="1" bandRow="1">
                <a:tableStyleId>{5C22544A-7EE6-4342-B048-85BDC9FD1C3A}</a:tableStyleId>
              </a:tblPr>
              <a:tblGrid>
                <a:gridCol w="4308818">
                  <a:extLst>
                    <a:ext uri="{9D8B030D-6E8A-4147-A177-3AD203B41FA5}">
                      <a16:colId xmlns:a16="http://schemas.microsoft.com/office/drawing/2014/main" val="39420061"/>
                    </a:ext>
                  </a:extLst>
                </a:gridCol>
                <a:gridCol w="4308818">
                  <a:extLst>
                    <a:ext uri="{9D8B030D-6E8A-4147-A177-3AD203B41FA5}">
                      <a16:colId xmlns:a16="http://schemas.microsoft.com/office/drawing/2014/main" val="1285956769"/>
                    </a:ext>
                  </a:extLst>
                </a:gridCol>
              </a:tblGrid>
              <a:tr h="421842">
                <a:tc>
                  <a:txBody>
                    <a:bodyPr/>
                    <a:lstStyle/>
                    <a:p>
                      <a:r>
                        <a:rPr lang="fr-FR" dirty="0"/>
                        <a:t>                                       Equipement</a:t>
                      </a:r>
                    </a:p>
                  </a:txBody>
                  <a:tcPr marL="68580" marR="68580"/>
                </a:tc>
                <a:tc>
                  <a:txBody>
                    <a:bodyPr/>
                    <a:lstStyle/>
                    <a:p>
                      <a:r>
                        <a:rPr lang="fr-FR" dirty="0"/>
                        <a:t>                                    Caractéristique</a:t>
                      </a:r>
                    </a:p>
                  </a:txBody>
                  <a:tcPr marL="68580" marR="68580"/>
                </a:tc>
                <a:extLst>
                  <a:ext uri="{0D108BD9-81ED-4DB2-BD59-A6C34878D82A}">
                    <a16:rowId xmlns:a16="http://schemas.microsoft.com/office/drawing/2014/main" val="3578890445"/>
                  </a:ext>
                </a:extLst>
              </a:tr>
              <a:tr h="2475938">
                <a:tc>
                  <a:txBody>
                    <a:bodyPr/>
                    <a:lstStyle/>
                    <a:p>
                      <a:endParaRPr lang="fr-FR" dirty="0"/>
                    </a:p>
                  </a:txBody>
                  <a:tcPr marL="68580" marR="68580"/>
                </a:tc>
                <a:tc>
                  <a:txBody>
                    <a:bodyPr/>
                    <a:lstStyle/>
                    <a:p>
                      <a:pPr marL="285750" indent="-285750">
                        <a:buFont typeface="Arial" panose="020B0604020202020204" pitchFamily="34" charset="0"/>
                        <a:buChar char="•"/>
                      </a:pPr>
                      <a:r>
                        <a:rPr lang="fr-FR" dirty="0"/>
                        <a:t>Prise en charge des normes Ethernet avancées telles que IEEE 802.3ad, IEEE 802.1Q, IEEE 802.1p.</a:t>
                      </a:r>
                    </a:p>
                    <a:p>
                      <a:pPr marL="285750" indent="-285750">
                        <a:buFont typeface="Arial" panose="020B0604020202020204" pitchFamily="34" charset="0"/>
                        <a:buChar char="•"/>
                      </a:pPr>
                      <a:r>
                        <a:rPr lang="fr-FR" dirty="0"/>
                        <a:t>Peut être configuré pour prendre en charge différents groupes VLAN.</a:t>
                      </a:r>
                    </a:p>
                    <a:p>
                      <a:pPr marL="285750" indent="-285750">
                        <a:buFont typeface="Arial" panose="020B0604020202020204" pitchFamily="34" charset="0"/>
                        <a:buChar char="•"/>
                      </a:pPr>
                      <a:r>
                        <a:rPr lang="fr-FR" dirty="0"/>
                        <a:t>Offre un grand nombre de ports, ce qui le rend adapté pour connecter de nombreux appareils dans le réseau.</a:t>
                      </a:r>
                    </a:p>
                    <a:p>
                      <a:pPr marL="285750" indent="-285750">
                        <a:buFont typeface="Arial" panose="020B0604020202020204" pitchFamily="34" charset="0"/>
                        <a:buChar char="•"/>
                      </a:pPr>
                      <a:r>
                        <a:rPr lang="fr-FR" dirty="0"/>
                        <a:t>Table des adresses MAC : 16k.</a:t>
                      </a:r>
                    </a:p>
                  </a:txBody>
                  <a:tcPr marL="68580" marR="68580"/>
                </a:tc>
                <a:extLst>
                  <a:ext uri="{0D108BD9-81ED-4DB2-BD59-A6C34878D82A}">
                    <a16:rowId xmlns:a16="http://schemas.microsoft.com/office/drawing/2014/main" val="3142191012"/>
                  </a:ext>
                </a:extLst>
              </a:tr>
              <a:tr h="2340299">
                <a:tc>
                  <a:txBody>
                    <a:bodyPr/>
                    <a:lstStyle/>
                    <a:p>
                      <a:endParaRPr lang="fr-FR" dirty="0"/>
                    </a:p>
                  </a:txBody>
                  <a:tcPr marL="68580" marR="68580"/>
                </a:tc>
                <a:tc>
                  <a:txBody>
                    <a:bodyPr/>
                    <a:lstStyle/>
                    <a:p>
                      <a:pPr marL="285750" indent="-285750">
                        <a:buFont typeface="Arial" panose="020B0604020202020204" pitchFamily="34" charset="0"/>
                        <a:buChar char="•"/>
                      </a:pPr>
                      <a:r>
                        <a:rPr lang="fr-FR" dirty="0"/>
                        <a:t>48 ports Ethernet avec 2 ports Gigabit Ethernet pour la connectivité fibre optique.</a:t>
                      </a:r>
                    </a:p>
                    <a:p>
                      <a:pPr marL="285750" indent="-285750">
                        <a:buFont typeface="Arial" panose="020B0604020202020204" pitchFamily="34" charset="0"/>
                        <a:buChar char="•"/>
                      </a:pPr>
                      <a:r>
                        <a:rPr lang="fr-FR" dirty="0"/>
                        <a:t>Prend en charge la norme IEEE 802.1Q pour la création de réseaux VLAN .</a:t>
                      </a:r>
                    </a:p>
                    <a:p>
                      <a:pPr marL="285750" indent="-285750">
                        <a:buFont typeface="Arial" panose="020B0604020202020204" pitchFamily="34" charset="0"/>
                        <a:buChar char="•"/>
                      </a:pPr>
                      <a:r>
                        <a:rPr lang="fr-FR" dirty="0"/>
                        <a:t> Prend en charge la fonctionnalité (QoS) pour une gestion efficace de la bande passante.</a:t>
                      </a:r>
                    </a:p>
                  </a:txBody>
                  <a:tcPr marL="68580" marR="68580"/>
                </a:tc>
                <a:extLst>
                  <a:ext uri="{0D108BD9-81ED-4DB2-BD59-A6C34878D82A}">
                    <a16:rowId xmlns:a16="http://schemas.microsoft.com/office/drawing/2014/main" val="2899713746"/>
                  </a:ext>
                </a:extLst>
              </a:tr>
            </a:tbl>
          </a:graphicData>
        </a:graphic>
      </p:graphicFrame>
      <p:pic>
        <p:nvPicPr>
          <p:cNvPr id="10" name="Image 9">
            <a:extLst>
              <a:ext uri="{FF2B5EF4-FFF2-40B4-BE49-F238E27FC236}">
                <a16:creationId xmlns:a16="http://schemas.microsoft.com/office/drawing/2014/main" id="{09A522E0-EA7E-8A0F-1C18-08CEBC260F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493" y="1429822"/>
            <a:ext cx="3754468" cy="2747104"/>
          </a:xfrm>
          <a:prstGeom prst="rect">
            <a:avLst/>
          </a:prstGeom>
        </p:spPr>
      </p:pic>
      <p:sp>
        <p:nvSpPr>
          <p:cNvPr id="11" name="ZoneTexte 10">
            <a:extLst>
              <a:ext uri="{FF2B5EF4-FFF2-40B4-BE49-F238E27FC236}">
                <a16:creationId xmlns:a16="http://schemas.microsoft.com/office/drawing/2014/main" id="{7E01615C-AC83-AC74-E80C-B536C8910BEF}"/>
              </a:ext>
            </a:extLst>
          </p:cNvPr>
          <p:cNvSpPr txBox="1"/>
          <p:nvPr/>
        </p:nvSpPr>
        <p:spPr>
          <a:xfrm>
            <a:off x="301871" y="1544999"/>
            <a:ext cx="3890273" cy="400110"/>
          </a:xfrm>
          <a:prstGeom prst="rect">
            <a:avLst/>
          </a:prstGeom>
          <a:noFill/>
        </p:spPr>
        <p:txBody>
          <a:bodyPr wrap="square" rtlCol="0">
            <a:spAutoFit/>
          </a:bodyPr>
          <a:lstStyle/>
          <a:p>
            <a:r>
              <a:rPr lang="fr-FR" sz="2000" b="1" dirty="0">
                <a:solidFill>
                  <a:srgbClr val="4472C4"/>
                </a:solidFill>
              </a:rPr>
              <a:t>Commutateur D-Link DGS-3312SR</a:t>
            </a:r>
          </a:p>
        </p:txBody>
      </p:sp>
      <p:pic>
        <p:nvPicPr>
          <p:cNvPr id="7172" name="Picture 4" descr="Image du produit">
            <a:extLst>
              <a:ext uri="{FF2B5EF4-FFF2-40B4-BE49-F238E27FC236}">
                <a16:creationId xmlns:a16="http://schemas.microsoft.com/office/drawing/2014/main" id="{E70E0EFD-0385-2FB9-3B59-828B18D8F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368224">
            <a:off x="988159" y="4908570"/>
            <a:ext cx="2781498" cy="1091482"/>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2CBD619D-C1B5-B359-8176-9B73978311B7}"/>
              </a:ext>
            </a:extLst>
          </p:cNvPr>
          <p:cNvSpPr txBox="1"/>
          <p:nvPr/>
        </p:nvSpPr>
        <p:spPr>
          <a:xfrm>
            <a:off x="245026" y="4130490"/>
            <a:ext cx="4003962" cy="400110"/>
          </a:xfrm>
          <a:prstGeom prst="rect">
            <a:avLst/>
          </a:prstGeom>
          <a:noFill/>
        </p:spPr>
        <p:txBody>
          <a:bodyPr wrap="square" rtlCol="0">
            <a:spAutoFit/>
          </a:bodyPr>
          <a:lstStyle/>
          <a:p>
            <a:r>
              <a:rPr lang="fr-FR" sz="2000" b="1" dirty="0">
                <a:solidFill>
                  <a:srgbClr val="4472C4"/>
                </a:solidFill>
              </a:rPr>
              <a:t>Commutateur Le </a:t>
            </a:r>
            <a:r>
              <a:rPr lang="fr-FR" sz="2000" b="1" dirty="0" err="1">
                <a:solidFill>
                  <a:srgbClr val="4472C4"/>
                </a:solidFill>
              </a:rPr>
              <a:t>NetGear</a:t>
            </a:r>
            <a:r>
              <a:rPr lang="fr-FR" sz="2000" b="1" dirty="0">
                <a:solidFill>
                  <a:srgbClr val="4472C4"/>
                </a:solidFill>
              </a:rPr>
              <a:t> FS750T</a:t>
            </a:r>
          </a:p>
        </p:txBody>
      </p:sp>
      <p:sp>
        <p:nvSpPr>
          <p:cNvPr id="17" name="ZoneTexte 16">
            <a:extLst>
              <a:ext uri="{FF2B5EF4-FFF2-40B4-BE49-F238E27FC236}">
                <a16:creationId xmlns:a16="http://schemas.microsoft.com/office/drawing/2014/main" id="{5BC4CC1B-4C75-BF38-E545-10CF0F983210}"/>
              </a:ext>
            </a:extLst>
          </p:cNvPr>
          <p:cNvSpPr txBox="1"/>
          <p:nvPr/>
        </p:nvSpPr>
        <p:spPr>
          <a:xfrm>
            <a:off x="217059" y="170599"/>
            <a:ext cx="6685429" cy="400110"/>
          </a:xfrm>
          <a:prstGeom prst="rect">
            <a:avLst/>
          </a:prstGeom>
          <a:noFill/>
        </p:spPr>
        <p:txBody>
          <a:bodyPr wrap="square" rtlCol="0">
            <a:spAutoFit/>
          </a:bodyPr>
          <a:lstStyle/>
          <a:p>
            <a:r>
              <a:rPr lang="fr-FR" sz="2000" b="1" dirty="0">
                <a:solidFill>
                  <a:schemeClr val="bg1"/>
                </a:solidFill>
                <a:latin typeface="Times New Roman" pitchFamily="18" charset="0"/>
                <a:cs typeface="Times New Roman" pitchFamily="18" charset="0"/>
              </a:rPr>
              <a:t>Equipements pour la réalisation de VLAN</a:t>
            </a:r>
          </a:p>
        </p:txBody>
      </p:sp>
      <p:sp>
        <p:nvSpPr>
          <p:cNvPr id="2" name="Date Placeholder 1">
            <a:extLst>
              <a:ext uri="{FF2B5EF4-FFF2-40B4-BE49-F238E27FC236}">
                <a16:creationId xmlns:a16="http://schemas.microsoft.com/office/drawing/2014/main" id="{A6373D4F-4644-4975-BF2B-C32A46FA5921}"/>
              </a:ext>
            </a:extLst>
          </p:cNvPr>
          <p:cNvSpPr>
            <a:spLocks noGrp="1"/>
          </p:cNvSpPr>
          <p:nvPr>
            <p:ph type="dt" sz="half" idx="10"/>
          </p:nvPr>
        </p:nvSpPr>
        <p:spPr/>
        <p:txBody>
          <a:bodyPr/>
          <a:lstStyle/>
          <a:p>
            <a:fld id="{BD89EE48-4229-486D-B321-925B0858378D}" type="datetime1">
              <a:rPr lang="fr-FR" smtClean="0">
                <a:solidFill>
                  <a:prstClr val="black">
                    <a:tint val="75000"/>
                  </a:prstClr>
                </a:solidFill>
              </a:rPr>
              <a:t>03/11/2023</a:t>
            </a:fld>
            <a:endParaRPr lang="fr-FR">
              <a:solidFill>
                <a:prstClr val="black">
                  <a:tint val="75000"/>
                </a:prstClr>
              </a:solidFill>
            </a:endParaRPr>
          </a:p>
        </p:txBody>
      </p:sp>
      <p:sp>
        <p:nvSpPr>
          <p:cNvPr id="4" name="Slide Number Placeholder 3">
            <a:extLst>
              <a:ext uri="{FF2B5EF4-FFF2-40B4-BE49-F238E27FC236}">
                <a16:creationId xmlns:a16="http://schemas.microsoft.com/office/drawing/2014/main" id="{9DCDBE79-D001-447F-A5C7-867AEC75FB77}"/>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20</a:t>
            </a:fld>
            <a:endParaRPr lang="fr-FR">
              <a:solidFill>
                <a:prstClr val="black">
                  <a:tint val="75000"/>
                </a:prstClr>
              </a:solidFill>
            </a:endParaRPr>
          </a:p>
        </p:txBody>
      </p:sp>
    </p:spTree>
    <p:extLst>
      <p:ext uri="{BB962C8B-B14F-4D97-AF65-F5344CB8AC3E}">
        <p14:creationId xmlns:p14="http://schemas.microsoft.com/office/powerpoint/2010/main" val="70016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 calcmode="lin" valueType="num">
                                      <p:cBhvr additive="base">
                                        <p:cTn id="1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172"/>
                                        </p:tgtEl>
                                        <p:attrNameLst>
                                          <p:attrName>style.visibility</p:attrName>
                                        </p:attrNameLst>
                                      </p:cBhvr>
                                      <p:to>
                                        <p:strVal val="visible"/>
                                      </p:to>
                                    </p:set>
                                    <p:animEffect transition="in" filter="fade">
                                      <p:cBhvr>
                                        <p:cTn id="34" dur="1000"/>
                                        <p:tgtEl>
                                          <p:spTgt spid="7172"/>
                                        </p:tgtEl>
                                      </p:cBhvr>
                                    </p:animEffect>
                                    <p:anim calcmode="lin" valueType="num">
                                      <p:cBhvr>
                                        <p:cTn id="35" dur="1000" fill="hold"/>
                                        <p:tgtEl>
                                          <p:spTgt spid="7172"/>
                                        </p:tgtEl>
                                        <p:attrNameLst>
                                          <p:attrName>ppt_x</p:attrName>
                                        </p:attrNameLst>
                                      </p:cBhvr>
                                      <p:tavLst>
                                        <p:tav tm="0">
                                          <p:val>
                                            <p:strVal val="#ppt_x"/>
                                          </p:val>
                                        </p:tav>
                                        <p:tav tm="100000">
                                          <p:val>
                                            <p:strVal val="#ppt_x"/>
                                          </p:val>
                                        </p:tav>
                                      </p:tavLst>
                                    </p:anim>
                                    <p:anim calcmode="lin" valueType="num">
                                      <p:cBhvr>
                                        <p:cTn id="36" dur="1000" fill="hold"/>
                                        <p:tgtEl>
                                          <p:spTgt spid="717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anim calcmode="lin" valueType="num">
                                      <p:cBhvr>
                                        <p:cTn id="45" dur="1000" fill="hold"/>
                                        <p:tgtEl>
                                          <p:spTgt spid="2"/>
                                        </p:tgtEl>
                                        <p:attrNameLst>
                                          <p:attrName>ppt_x</p:attrName>
                                        </p:attrNameLst>
                                      </p:cBhvr>
                                      <p:tavLst>
                                        <p:tav tm="0">
                                          <p:val>
                                            <p:strVal val="#ppt_x"/>
                                          </p:val>
                                        </p:tav>
                                        <p:tav tm="100000">
                                          <p:val>
                                            <p:strVal val="#ppt_x"/>
                                          </p:val>
                                        </p:tav>
                                      </p:tavLst>
                                    </p:anim>
                                    <p:anim calcmode="lin" valueType="num">
                                      <p:cBhvr>
                                        <p:cTn id="46" dur="1000" fill="hold"/>
                                        <p:tgtEl>
                                          <p:spTgt spid="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15" grpId="0"/>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ag VLAN">
            <a:extLst>
              <a:ext uri="{FF2B5EF4-FFF2-40B4-BE49-F238E27FC236}">
                <a16:creationId xmlns:a16="http://schemas.microsoft.com/office/drawing/2014/main" id="{047D328D-D513-6D1C-15F4-6FAA76A7F2F3}"/>
              </a:ext>
            </a:extLst>
          </p:cNvPr>
          <p:cNvSpPr>
            <a:spLocks noChangeAspect="1" noChangeArrowheads="1"/>
          </p:cNvSpPr>
          <p:nvPr/>
        </p:nvSpPr>
        <p:spPr bwMode="auto">
          <a:xfrm>
            <a:off x="4457700" y="3276628"/>
            <a:ext cx="2535382" cy="33805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graphicFrame>
        <p:nvGraphicFramePr>
          <p:cNvPr id="6" name="Tableau 6">
            <a:extLst>
              <a:ext uri="{FF2B5EF4-FFF2-40B4-BE49-F238E27FC236}">
                <a16:creationId xmlns:a16="http://schemas.microsoft.com/office/drawing/2014/main" id="{95508E85-14D2-0CA2-FD17-C9FC66EA4434}"/>
              </a:ext>
            </a:extLst>
          </p:cNvPr>
          <p:cNvGraphicFramePr>
            <a:graphicFrameLocks noGrp="1"/>
          </p:cNvGraphicFramePr>
          <p:nvPr>
            <p:extLst>
              <p:ext uri="{D42A27DB-BD31-4B8C-83A1-F6EECF244321}">
                <p14:modId xmlns:p14="http://schemas.microsoft.com/office/powerpoint/2010/main" val="3576479261"/>
              </p:ext>
            </p:extLst>
          </p:nvPr>
        </p:nvGraphicFramePr>
        <p:xfrm>
          <a:off x="207818" y="1447800"/>
          <a:ext cx="8499764" cy="4602480"/>
        </p:xfrm>
        <a:graphic>
          <a:graphicData uri="http://schemas.openxmlformats.org/drawingml/2006/table">
            <a:tbl>
              <a:tblPr firstRow="1" lastRow="1" bandRow="1">
                <a:tableStyleId>{5C22544A-7EE6-4342-B048-85BDC9FD1C3A}</a:tableStyleId>
              </a:tblPr>
              <a:tblGrid>
                <a:gridCol w="4249882">
                  <a:extLst>
                    <a:ext uri="{9D8B030D-6E8A-4147-A177-3AD203B41FA5}">
                      <a16:colId xmlns:a16="http://schemas.microsoft.com/office/drawing/2014/main" val="2379008211"/>
                    </a:ext>
                  </a:extLst>
                </a:gridCol>
                <a:gridCol w="4249882">
                  <a:extLst>
                    <a:ext uri="{9D8B030D-6E8A-4147-A177-3AD203B41FA5}">
                      <a16:colId xmlns:a16="http://schemas.microsoft.com/office/drawing/2014/main" val="2655931427"/>
                    </a:ext>
                  </a:extLst>
                </a:gridCol>
              </a:tblGrid>
              <a:tr h="0">
                <a:tc>
                  <a:txBody>
                    <a:bodyPr/>
                    <a:lstStyle/>
                    <a:p>
                      <a:r>
                        <a:rPr lang="fr-FR" dirty="0"/>
                        <a:t>                           </a:t>
                      </a:r>
                      <a:r>
                        <a:rPr lang="fr-FR" sz="2000" dirty="0"/>
                        <a:t>Equipment</a:t>
                      </a:r>
                      <a:endParaRPr lang="fr-FR" dirty="0"/>
                    </a:p>
                  </a:txBody>
                  <a:tcPr marL="68580" marR="68580"/>
                </a:tc>
                <a:tc>
                  <a:txBody>
                    <a:bodyPr/>
                    <a:lstStyle/>
                    <a:p>
                      <a:r>
                        <a:rPr lang="fr-FR" dirty="0"/>
                        <a:t>                       </a:t>
                      </a:r>
                      <a:r>
                        <a:rPr lang="fr-FR" sz="2000" dirty="0"/>
                        <a:t>Caractéristique</a:t>
                      </a:r>
                      <a:endParaRPr lang="fr-FR" dirty="0"/>
                    </a:p>
                  </a:txBody>
                  <a:tcPr marL="68580" marR="68580"/>
                </a:tc>
                <a:extLst>
                  <a:ext uri="{0D108BD9-81ED-4DB2-BD59-A6C34878D82A}">
                    <a16:rowId xmlns:a16="http://schemas.microsoft.com/office/drawing/2014/main" val="2924987190"/>
                  </a:ext>
                </a:extLst>
              </a:tr>
              <a:tr h="1223203">
                <a:tc>
                  <a:txBody>
                    <a:bodyPr/>
                    <a:lstStyle/>
                    <a:p>
                      <a:r>
                        <a:rPr lang="fr-FR" dirty="0">
                          <a:solidFill>
                            <a:srgbClr val="0070C0"/>
                          </a:solidFill>
                          <a:latin typeface="Times New Roman" panose="02020603050405020304" pitchFamily="18" charset="0"/>
                          <a:cs typeface="Times New Roman" panose="02020603050405020304" pitchFamily="18" charset="0"/>
                        </a:rPr>
                        <a:t>Commutateur </a:t>
                      </a:r>
                      <a:r>
                        <a:rPr lang="fr-FR" dirty="0" err="1">
                          <a:solidFill>
                            <a:srgbClr val="0070C0"/>
                          </a:solidFill>
                          <a:latin typeface="Times New Roman" panose="02020603050405020304" pitchFamily="18" charset="0"/>
                          <a:cs typeface="Times New Roman" panose="02020603050405020304" pitchFamily="18" charset="0"/>
                        </a:rPr>
                        <a:t>Procurve</a:t>
                      </a:r>
                      <a:r>
                        <a:rPr lang="fr-FR" dirty="0">
                          <a:solidFill>
                            <a:srgbClr val="0070C0"/>
                          </a:solidFill>
                          <a:latin typeface="Times New Roman" panose="02020603050405020304" pitchFamily="18" charset="0"/>
                          <a:cs typeface="Times New Roman" panose="02020603050405020304" pitchFamily="18" charset="0"/>
                        </a:rPr>
                        <a:t> HP 2524 </a:t>
                      </a:r>
                    </a:p>
                  </a:txBody>
                  <a:tcPr marL="68580" marR="68580">
                    <a:solidFill>
                      <a:schemeClr val="accent1">
                        <a:lumMod val="20000"/>
                        <a:lumOff val="80000"/>
                      </a:schemeClr>
                    </a:solidFill>
                  </a:tcPr>
                </a:tc>
                <a:tc>
                  <a:txBody>
                    <a:bodyPr/>
                    <a:lstStyle/>
                    <a:p>
                      <a:pPr marL="285750" indent="-285750">
                        <a:buFont typeface="Arial" panose="020B0604020202020204" pitchFamily="34" charset="0"/>
                        <a:buChar char="•"/>
                      </a:pPr>
                      <a:r>
                        <a:rPr lang="fr-FR" b="0" dirty="0">
                          <a:solidFill>
                            <a:schemeClr val="tx1"/>
                          </a:solidFill>
                          <a:latin typeface="Times New Roman" panose="02020603050405020304" pitchFamily="18" charset="0"/>
                          <a:cs typeface="Times New Roman" panose="02020603050405020304" pitchFamily="18" charset="0"/>
                        </a:rPr>
                        <a:t>Connectivité élevée</a:t>
                      </a:r>
                    </a:p>
                    <a:p>
                      <a:pPr marL="285750" indent="-285750">
                        <a:buFont typeface="Arial" panose="020B0604020202020204" pitchFamily="34" charset="0"/>
                        <a:buChar char="•"/>
                      </a:pPr>
                      <a:r>
                        <a:rPr lang="fr-FR" b="0" dirty="0">
                          <a:solidFill>
                            <a:schemeClr val="tx1"/>
                          </a:solidFill>
                          <a:latin typeface="Times New Roman" panose="02020603050405020304" pitchFamily="18" charset="0"/>
                          <a:cs typeface="Times New Roman" panose="02020603050405020304" pitchFamily="18" charset="0"/>
                        </a:rPr>
                        <a:t> Fonctionnalités avancées : Le HP 2524 prend en charge des fonctionnalités avancées telles que le VLAN, le </a:t>
                      </a:r>
                      <a:r>
                        <a:rPr lang="fr-FR" b="0" dirty="0" err="1">
                          <a:solidFill>
                            <a:schemeClr val="tx1"/>
                          </a:solidFill>
                          <a:latin typeface="Times New Roman" panose="02020603050405020304" pitchFamily="18" charset="0"/>
                          <a:cs typeface="Times New Roman" panose="02020603050405020304" pitchFamily="18" charset="0"/>
                        </a:rPr>
                        <a:t>Spanning</a:t>
                      </a:r>
                      <a:r>
                        <a:rPr lang="fr-FR" b="0" dirty="0">
                          <a:solidFill>
                            <a:schemeClr val="tx1"/>
                          </a:solidFill>
                          <a:latin typeface="Times New Roman" panose="02020603050405020304" pitchFamily="18" charset="0"/>
                          <a:cs typeface="Times New Roman" panose="02020603050405020304" pitchFamily="18" charset="0"/>
                        </a:rPr>
                        <a:t> </a:t>
                      </a:r>
                      <a:r>
                        <a:rPr lang="fr-FR" b="0" dirty="0" err="1">
                          <a:solidFill>
                            <a:schemeClr val="tx1"/>
                          </a:solidFill>
                          <a:latin typeface="Times New Roman" panose="02020603050405020304" pitchFamily="18" charset="0"/>
                          <a:cs typeface="Times New Roman" panose="02020603050405020304" pitchFamily="18" charset="0"/>
                        </a:rPr>
                        <a:t>Tree</a:t>
                      </a:r>
                      <a:r>
                        <a:rPr lang="fr-FR" b="0" dirty="0">
                          <a:solidFill>
                            <a:schemeClr val="tx1"/>
                          </a:solidFill>
                          <a:latin typeface="Times New Roman" panose="02020603050405020304" pitchFamily="18" charset="0"/>
                          <a:cs typeface="Times New Roman" panose="02020603050405020304" pitchFamily="18" charset="0"/>
                        </a:rPr>
                        <a:t> Protocol (STP) </a:t>
                      </a:r>
                    </a:p>
                    <a:p>
                      <a:pPr marL="285750" indent="-285750">
                        <a:buFont typeface="Arial" panose="020B0604020202020204" pitchFamily="34" charset="0"/>
                        <a:buChar char="•"/>
                      </a:pPr>
                      <a:r>
                        <a:rPr lang="fr-FR" b="0" dirty="0">
                          <a:solidFill>
                            <a:schemeClr val="tx1"/>
                          </a:solidFill>
                          <a:latin typeface="Times New Roman" panose="02020603050405020304" pitchFamily="18" charset="0"/>
                          <a:cs typeface="Times New Roman" panose="02020603050405020304" pitchFamily="18" charset="0"/>
                        </a:rPr>
                        <a:t>Gestion facile : Le commutateur est facile à gérer grâce à une interface utilisateur intuitive et à des outils de gestion à distance tels que SNMP et RMON.</a:t>
                      </a:r>
                    </a:p>
                    <a:p>
                      <a:pPr marL="285750" indent="-285750">
                        <a:buFont typeface="Arial" panose="020B0604020202020204" pitchFamily="34" charset="0"/>
                        <a:buChar char="•"/>
                      </a:pPr>
                      <a:r>
                        <a:rPr lang="fr-FR" b="0" dirty="0">
                          <a:solidFill>
                            <a:schemeClr val="tx1"/>
                          </a:solidFill>
                          <a:latin typeface="Times New Roman" panose="02020603050405020304" pitchFamily="18" charset="0"/>
                          <a:cs typeface="Times New Roman" panose="02020603050405020304" pitchFamily="18" charset="0"/>
                        </a:rPr>
                        <a:t>Sécurité renforcée : Le HP 2524 offre une sécurité renforcée grâce à des fonctionnalités telles que l'authentification 802.1X, le filtrage des adresses MAC et la détection de boucles</a:t>
                      </a:r>
                    </a:p>
                  </a:txBody>
                  <a:tcPr marL="68580" marR="68580">
                    <a:solidFill>
                      <a:schemeClr val="accent1">
                        <a:lumMod val="20000"/>
                        <a:lumOff val="80000"/>
                      </a:schemeClr>
                    </a:solidFill>
                  </a:tcPr>
                </a:tc>
                <a:extLst>
                  <a:ext uri="{0D108BD9-81ED-4DB2-BD59-A6C34878D82A}">
                    <a16:rowId xmlns:a16="http://schemas.microsoft.com/office/drawing/2014/main" val="3730076239"/>
                  </a:ext>
                </a:extLst>
              </a:tr>
            </a:tbl>
          </a:graphicData>
        </a:graphic>
      </p:graphicFrame>
      <p:sp>
        <p:nvSpPr>
          <p:cNvPr id="3" name="Date Placeholder 2">
            <a:extLst>
              <a:ext uri="{FF2B5EF4-FFF2-40B4-BE49-F238E27FC236}">
                <a16:creationId xmlns:a16="http://schemas.microsoft.com/office/drawing/2014/main" id="{5802E600-B0D5-45E9-B8AD-99E593F6615F}"/>
              </a:ext>
            </a:extLst>
          </p:cNvPr>
          <p:cNvSpPr>
            <a:spLocks noGrp="1"/>
          </p:cNvSpPr>
          <p:nvPr>
            <p:ph type="dt" sz="half" idx="10"/>
          </p:nvPr>
        </p:nvSpPr>
        <p:spPr/>
        <p:txBody>
          <a:bodyPr/>
          <a:lstStyle/>
          <a:p>
            <a:fld id="{E336A749-2E8F-49CD-AB1E-5828A690564A}" type="datetime1">
              <a:rPr lang="fr-FR" smtClean="0">
                <a:solidFill>
                  <a:prstClr val="black">
                    <a:tint val="75000"/>
                  </a:prstClr>
                </a:solidFill>
              </a:rPr>
              <a:t>03/11/2023</a:t>
            </a:fld>
            <a:endParaRPr lang="fr-FR">
              <a:solidFill>
                <a:prstClr val="black">
                  <a:tint val="75000"/>
                </a:prstClr>
              </a:solidFill>
            </a:endParaRPr>
          </a:p>
        </p:txBody>
      </p:sp>
      <p:sp>
        <p:nvSpPr>
          <p:cNvPr id="5" name="Slide Number Placeholder 4">
            <a:extLst>
              <a:ext uri="{FF2B5EF4-FFF2-40B4-BE49-F238E27FC236}">
                <a16:creationId xmlns:a16="http://schemas.microsoft.com/office/drawing/2014/main" id="{8CFE9BF2-D7BC-48E3-B80E-D95A228B7DF9}"/>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21</a:t>
            </a:fld>
            <a:endParaRPr lang="fr-FR">
              <a:solidFill>
                <a:prstClr val="black">
                  <a:tint val="75000"/>
                </a:prstClr>
              </a:solidFill>
            </a:endParaRPr>
          </a:p>
        </p:txBody>
      </p:sp>
      <p:pic>
        <p:nvPicPr>
          <p:cNvPr id="8" name="Picture 7">
            <a:extLst>
              <a:ext uri="{FF2B5EF4-FFF2-40B4-BE49-F238E27FC236}">
                <a16:creationId xmlns:a16="http://schemas.microsoft.com/office/drawing/2014/main" id="{47AB9001-07CD-4F4B-9C04-E3CF5BC85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99" y="2796659"/>
            <a:ext cx="3504762" cy="1904762"/>
          </a:xfrm>
          <a:prstGeom prst="rect">
            <a:avLst/>
          </a:prstGeom>
        </p:spPr>
      </p:pic>
      <p:sp>
        <p:nvSpPr>
          <p:cNvPr id="9" name="Parallelogram 8">
            <a:extLst>
              <a:ext uri="{FF2B5EF4-FFF2-40B4-BE49-F238E27FC236}">
                <a16:creationId xmlns:a16="http://schemas.microsoft.com/office/drawing/2014/main" id="{87A61219-5A93-41C6-BEC7-311DCDD5C563}"/>
              </a:ext>
            </a:extLst>
          </p:cNvPr>
          <p:cNvSpPr/>
          <p:nvPr/>
        </p:nvSpPr>
        <p:spPr>
          <a:xfrm>
            <a:off x="-1447800" y="-55133"/>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10" name="ZoneTexte 16">
            <a:extLst>
              <a:ext uri="{FF2B5EF4-FFF2-40B4-BE49-F238E27FC236}">
                <a16:creationId xmlns:a16="http://schemas.microsoft.com/office/drawing/2014/main" id="{372E3A4E-9541-4590-AECD-294B84D02045}"/>
              </a:ext>
            </a:extLst>
          </p:cNvPr>
          <p:cNvSpPr txBox="1"/>
          <p:nvPr/>
        </p:nvSpPr>
        <p:spPr>
          <a:xfrm>
            <a:off x="217059" y="170599"/>
            <a:ext cx="6685429" cy="400110"/>
          </a:xfrm>
          <a:prstGeom prst="rect">
            <a:avLst/>
          </a:prstGeom>
          <a:noFill/>
        </p:spPr>
        <p:txBody>
          <a:bodyPr wrap="square" rtlCol="0">
            <a:spAutoFit/>
          </a:bodyPr>
          <a:lstStyle/>
          <a:p>
            <a:r>
              <a:rPr lang="fr-FR" sz="2000" b="1" dirty="0">
                <a:solidFill>
                  <a:schemeClr val="bg1"/>
                </a:solidFill>
                <a:latin typeface="Times New Roman" pitchFamily="18" charset="0"/>
                <a:cs typeface="Times New Roman" pitchFamily="18" charset="0"/>
              </a:rPr>
              <a:t>Equipements pour la réalisation de VLAN</a:t>
            </a:r>
          </a:p>
        </p:txBody>
      </p:sp>
    </p:spTree>
    <p:extLst>
      <p:ext uri="{BB962C8B-B14F-4D97-AF65-F5344CB8AC3E}">
        <p14:creationId xmlns:p14="http://schemas.microsoft.com/office/powerpoint/2010/main" val="181013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nodePh="1">
                                  <p:stCondLst>
                                    <p:cond delay="0"/>
                                  </p:stCondLst>
                                  <p:endCondLst>
                                    <p:cond evt="begin" delay="0">
                                      <p:tn val="17"/>
                                    </p:cond>
                                  </p:end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16" presetClass="entr" presetSubtype="21"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par>
                                <p:cTn id="32" presetID="2" presetClass="entr" presetSubtype="4"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9"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A4E77852-43A2-4634-836F-75C61D2D0C7A}"/>
              </a:ext>
            </a:extLst>
          </p:cNvPr>
          <p:cNvSpPr/>
          <p:nvPr/>
        </p:nvSpPr>
        <p:spPr>
          <a:xfrm>
            <a:off x="-1447800" y="-55133"/>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CE063126-C1FF-AE39-65CD-7519034FDE41}"/>
              </a:ext>
            </a:extLst>
          </p:cNvPr>
          <p:cNvSpPr txBox="1"/>
          <p:nvPr/>
        </p:nvSpPr>
        <p:spPr>
          <a:xfrm>
            <a:off x="91040" y="97759"/>
            <a:ext cx="4572000" cy="400110"/>
          </a:xfrm>
          <a:prstGeom prst="rect">
            <a:avLst/>
          </a:prstGeom>
          <a:noFill/>
        </p:spPr>
        <p:txBody>
          <a:bodyPr wrap="square">
            <a:spAutoFit/>
          </a:bodyPr>
          <a:lstStyle/>
          <a:p>
            <a:r>
              <a:rPr lang="fr-FR" sz="2000" b="1" dirty="0">
                <a:solidFill>
                  <a:schemeClr val="bg1"/>
                </a:solidFill>
                <a:latin typeface="Times New Roman" pitchFamily="18" charset="0"/>
                <a:cs typeface="Times New Roman" pitchFamily="18" charset="0"/>
              </a:rPr>
              <a:t>Implémentation avec eve-ng</a:t>
            </a:r>
            <a:endParaRPr lang="fr-FR" sz="2000" b="1" dirty="0">
              <a:solidFill>
                <a:schemeClr val="bg1"/>
              </a:solidFill>
            </a:endParaRPr>
          </a:p>
        </p:txBody>
      </p:sp>
      <p:sp>
        <p:nvSpPr>
          <p:cNvPr id="5" name="ZoneTexte 4">
            <a:extLst>
              <a:ext uri="{FF2B5EF4-FFF2-40B4-BE49-F238E27FC236}">
                <a16:creationId xmlns:a16="http://schemas.microsoft.com/office/drawing/2014/main" id="{7079C98B-E116-9351-0512-800D91F03E90}"/>
              </a:ext>
            </a:extLst>
          </p:cNvPr>
          <p:cNvSpPr txBox="1"/>
          <p:nvPr/>
        </p:nvSpPr>
        <p:spPr>
          <a:xfrm>
            <a:off x="98474" y="967612"/>
            <a:ext cx="8915400" cy="1754326"/>
          </a:xfrm>
          <a:prstGeom prst="rect">
            <a:avLst/>
          </a:prstGeom>
          <a:noFill/>
        </p:spPr>
        <p:txBody>
          <a:bodyPr wrap="square" rtlCol="0">
            <a:spAutoFit/>
          </a:bodyPr>
          <a:lstStyle/>
          <a:p>
            <a:r>
              <a:rPr lang="fr-FR" b="1" i="0" dirty="0">
                <a:effectLst/>
                <a:latin typeface="Times New Roman" panose="02020603050405020304" pitchFamily="18" charset="0"/>
                <a:cs typeface="Times New Roman" panose="02020603050405020304" pitchFamily="18" charset="0"/>
              </a:rPr>
              <a:t>EVE-NG</a:t>
            </a:r>
            <a:r>
              <a:rPr lang="fr-FR" i="0" dirty="0">
                <a:effectLst/>
                <a:latin typeface="Times New Roman" panose="02020603050405020304" pitchFamily="18" charset="0"/>
                <a:cs typeface="Times New Roman" panose="02020603050405020304" pitchFamily="18" charset="0"/>
              </a:rPr>
              <a:t> (</a:t>
            </a:r>
            <a:r>
              <a:rPr lang="fr-FR" i="0" dirty="0" err="1">
                <a:effectLst/>
                <a:latin typeface="Times New Roman" panose="02020603050405020304" pitchFamily="18" charset="0"/>
                <a:cs typeface="Times New Roman" panose="02020603050405020304" pitchFamily="18" charset="0"/>
              </a:rPr>
              <a:t>Emulated</a:t>
            </a:r>
            <a:r>
              <a:rPr lang="fr-FR" i="0" dirty="0">
                <a:effectLst/>
                <a:latin typeface="Times New Roman" panose="02020603050405020304" pitchFamily="18" charset="0"/>
                <a:cs typeface="Times New Roman" panose="02020603050405020304" pitchFamily="18" charset="0"/>
              </a:rPr>
              <a:t> Virtual </a:t>
            </a:r>
            <a:r>
              <a:rPr lang="fr-FR" i="0" dirty="0" err="1">
                <a:effectLst/>
                <a:latin typeface="Times New Roman" panose="02020603050405020304" pitchFamily="18" charset="0"/>
                <a:cs typeface="Times New Roman" panose="02020603050405020304" pitchFamily="18" charset="0"/>
              </a:rPr>
              <a:t>Environment</a:t>
            </a:r>
            <a:r>
              <a:rPr lang="fr-FR" i="0" dirty="0">
                <a:effectLst/>
                <a:latin typeface="Times New Roman" panose="02020603050405020304" pitchFamily="18" charset="0"/>
                <a:cs typeface="Times New Roman" panose="02020603050405020304" pitchFamily="18" charset="0"/>
              </a:rPr>
              <a:t> - Next </a:t>
            </a:r>
            <a:r>
              <a:rPr lang="fr-FR" i="0" dirty="0" err="1">
                <a:effectLst/>
                <a:latin typeface="Times New Roman" panose="02020603050405020304" pitchFamily="18" charset="0"/>
                <a:cs typeface="Times New Roman" panose="02020603050405020304" pitchFamily="18" charset="0"/>
              </a:rPr>
              <a:t>Generation</a:t>
            </a:r>
            <a:r>
              <a:rPr lang="fr-FR" i="0" dirty="0">
                <a:effectLst/>
                <a:latin typeface="Times New Roman" panose="02020603050405020304" pitchFamily="18" charset="0"/>
                <a:cs typeface="Times New Roman" panose="02020603050405020304" pitchFamily="18" charset="0"/>
              </a:rPr>
              <a:t>) est une plate-forme de virtualisation de réseau multifournisseur qui permet aux professionnels de créer des topologies de réseau complexes pour les tests, la validation, la formation et la certification. EVE-NG est une solution open source basée sur une architecture client/serveur qui permet aux utilisateurs de créer des réseaux virtuels à l'aide d'images de routeurs, de commutateurs et d'autres périphériques réseau de divers fournisseurs tels que Cisco, Juniper, Fortinet</a:t>
            </a:r>
            <a:r>
              <a:rPr lang="fr-FR" b="1" i="0" dirty="0">
                <a:solidFill>
                  <a:srgbClr val="37AC8E"/>
                </a:solidFill>
                <a:effectLst/>
                <a:latin typeface="Times New Roman" panose="02020603050405020304" pitchFamily="18" charset="0"/>
                <a:cs typeface="Times New Roman" panose="02020603050405020304" pitchFamily="18" charset="0"/>
              </a:rPr>
              <a:t>.</a:t>
            </a:r>
            <a:r>
              <a:rPr lang="fr-FR" b="0" i="0" dirty="0">
                <a:solidFill>
                  <a:srgbClr val="333333"/>
                </a:solidFill>
                <a:effectLst/>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6742E579-14DD-68DE-1515-5F5570D85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935220"/>
            <a:ext cx="8382000" cy="3313180"/>
          </a:xfrm>
          <a:prstGeom prst="rect">
            <a:avLst/>
          </a:prstGeom>
        </p:spPr>
      </p:pic>
      <p:sp>
        <p:nvSpPr>
          <p:cNvPr id="2" name="Date Placeholder 1">
            <a:extLst>
              <a:ext uri="{FF2B5EF4-FFF2-40B4-BE49-F238E27FC236}">
                <a16:creationId xmlns:a16="http://schemas.microsoft.com/office/drawing/2014/main" id="{2B30768D-CDF4-4D2C-BC88-1A841A481714}"/>
              </a:ext>
            </a:extLst>
          </p:cNvPr>
          <p:cNvSpPr>
            <a:spLocks noGrp="1"/>
          </p:cNvSpPr>
          <p:nvPr>
            <p:ph type="dt" sz="half" idx="10"/>
          </p:nvPr>
        </p:nvSpPr>
        <p:spPr/>
        <p:txBody>
          <a:bodyPr/>
          <a:lstStyle/>
          <a:p>
            <a:fld id="{B20718EC-2B6D-4A62-BB67-E832A76F36B4}" type="datetime1">
              <a:rPr lang="fr-FR" smtClean="0">
                <a:solidFill>
                  <a:prstClr val="black">
                    <a:tint val="75000"/>
                  </a:prstClr>
                </a:solidFill>
              </a:rPr>
              <a:t>03/11/2023</a:t>
            </a:fld>
            <a:endParaRPr lang="fr-FR">
              <a:solidFill>
                <a:prstClr val="black">
                  <a:tint val="75000"/>
                </a:prstClr>
              </a:solidFill>
            </a:endParaRPr>
          </a:p>
        </p:txBody>
      </p:sp>
      <p:sp>
        <p:nvSpPr>
          <p:cNvPr id="6" name="Slide Number Placeholder 5">
            <a:extLst>
              <a:ext uri="{FF2B5EF4-FFF2-40B4-BE49-F238E27FC236}">
                <a16:creationId xmlns:a16="http://schemas.microsoft.com/office/drawing/2014/main" id="{9F68630B-182A-4773-9BF6-7F3CCDFBF50A}"/>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22</a:t>
            </a:fld>
            <a:endParaRPr lang="fr-FR">
              <a:solidFill>
                <a:prstClr val="black">
                  <a:tint val="75000"/>
                </a:prstClr>
              </a:solidFill>
            </a:endParaRPr>
          </a:p>
        </p:txBody>
      </p:sp>
    </p:spTree>
    <p:extLst>
      <p:ext uri="{BB962C8B-B14F-4D97-AF65-F5344CB8AC3E}">
        <p14:creationId xmlns:p14="http://schemas.microsoft.com/office/powerpoint/2010/main" val="392307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9CBBFD4C-288E-41DC-8C29-A9C6C7F234A2}"/>
              </a:ext>
            </a:extLst>
          </p:cNvPr>
          <p:cNvSpPr/>
          <p:nvPr/>
        </p:nvSpPr>
        <p:spPr>
          <a:xfrm>
            <a:off x="-1524000" y="0"/>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0C734562-A24E-67D4-185B-0CC697DC8B2C}"/>
              </a:ext>
            </a:extLst>
          </p:cNvPr>
          <p:cNvSpPr txBox="1"/>
          <p:nvPr/>
        </p:nvSpPr>
        <p:spPr>
          <a:xfrm>
            <a:off x="306926" y="838207"/>
            <a:ext cx="8786193" cy="984885"/>
          </a:xfrm>
          <a:prstGeom prst="rect">
            <a:avLst/>
          </a:prstGeom>
          <a:noFill/>
        </p:spPr>
        <p:txBody>
          <a:bodyPr wrap="square" rtlCol="0">
            <a:spAutoFit/>
          </a:bodyPr>
          <a:lstStyle/>
          <a:p>
            <a:r>
              <a:rPr lang="fr-FR" sz="2000" b="1" dirty="0">
                <a:solidFill>
                  <a:prstClr val="black"/>
                </a:solidFill>
                <a:latin typeface="Times New Roman" panose="02020603050405020304" pitchFamily="18" charset="0"/>
                <a:cs typeface="Times New Roman" panose="02020603050405020304" pitchFamily="18" charset="0"/>
              </a:rPr>
              <a:t>L</a:t>
            </a:r>
            <a:r>
              <a:rPr lang="fr-FR" sz="2000" dirty="0">
                <a:solidFill>
                  <a:prstClr val="black"/>
                </a:solidFill>
                <a:latin typeface="Times New Roman" panose="02020603050405020304" pitchFamily="18" charset="0"/>
                <a:cs typeface="Times New Roman" panose="02020603050405020304" pitchFamily="18" charset="0"/>
              </a:rPr>
              <a:t>e switch est configuré pour créer les VLAN nécessaires via la ligne de commande (CLI) comme suit :</a:t>
            </a:r>
          </a:p>
          <a:p>
            <a:endParaRPr lang="fr-FR" dirty="0">
              <a:solidFill>
                <a:prstClr val="black"/>
              </a:solidFill>
            </a:endParaRPr>
          </a:p>
        </p:txBody>
      </p:sp>
      <p:sp>
        <p:nvSpPr>
          <p:cNvPr id="6" name="ZoneTexte 5">
            <a:extLst>
              <a:ext uri="{FF2B5EF4-FFF2-40B4-BE49-F238E27FC236}">
                <a16:creationId xmlns:a16="http://schemas.microsoft.com/office/drawing/2014/main" id="{91268B9E-FE0E-C4D1-3EAD-430FDAF90A17}"/>
              </a:ext>
            </a:extLst>
          </p:cNvPr>
          <p:cNvSpPr txBox="1"/>
          <p:nvPr/>
        </p:nvSpPr>
        <p:spPr>
          <a:xfrm>
            <a:off x="254352" y="72405"/>
            <a:ext cx="4065104" cy="461665"/>
          </a:xfrm>
          <a:prstGeom prst="rect">
            <a:avLst/>
          </a:prstGeom>
          <a:noFill/>
        </p:spPr>
        <p:txBody>
          <a:bodyPr wrap="square" rtlCol="0">
            <a:spAutoFit/>
          </a:bodyPr>
          <a:lstStyle/>
          <a:p>
            <a:r>
              <a:rPr lang="fr-FR" sz="2400" b="1" dirty="0">
                <a:solidFill>
                  <a:schemeClr val="bg1"/>
                </a:solidFill>
                <a:latin typeface="Times New Roman" pitchFamily="18" charset="0"/>
                <a:cs typeface="Times New Roman" panose="02020603050405020304" pitchFamily="18" charset="0"/>
              </a:rPr>
              <a:t>Création</a:t>
            </a:r>
            <a:r>
              <a:rPr lang="fr-FR" sz="2400" b="1" dirty="0">
                <a:solidFill>
                  <a:srgbClr val="0EA0FA"/>
                </a:solidFill>
                <a:latin typeface="Times New Roman" pitchFamily="18" charset="0"/>
                <a:cs typeface="Times New Roman" panose="02020603050405020304" pitchFamily="18" charset="0"/>
              </a:rPr>
              <a:t> </a:t>
            </a:r>
            <a:r>
              <a:rPr lang="fr-FR" sz="2400" b="1" dirty="0">
                <a:solidFill>
                  <a:schemeClr val="bg1"/>
                </a:solidFill>
                <a:latin typeface="Times New Roman" pitchFamily="18" charset="0"/>
                <a:cs typeface="Times New Roman" panose="02020603050405020304" pitchFamily="18" charset="0"/>
              </a:rPr>
              <a:t>des VLAN</a:t>
            </a:r>
          </a:p>
        </p:txBody>
      </p:sp>
      <p:sp>
        <p:nvSpPr>
          <p:cNvPr id="2" name="Date Placeholder 1">
            <a:extLst>
              <a:ext uri="{FF2B5EF4-FFF2-40B4-BE49-F238E27FC236}">
                <a16:creationId xmlns:a16="http://schemas.microsoft.com/office/drawing/2014/main" id="{8C11DC47-1470-4415-BE2F-ED607A9E15E4}"/>
              </a:ext>
            </a:extLst>
          </p:cNvPr>
          <p:cNvSpPr>
            <a:spLocks noGrp="1"/>
          </p:cNvSpPr>
          <p:nvPr>
            <p:ph type="dt" sz="half" idx="10"/>
          </p:nvPr>
        </p:nvSpPr>
        <p:spPr/>
        <p:txBody>
          <a:bodyPr/>
          <a:lstStyle/>
          <a:p>
            <a:fld id="{06666AF1-8FE8-4E07-AFFF-FE2997FE3F7E}" type="datetime1">
              <a:rPr lang="fr-FR" smtClean="0">
                <a:solidFill>
                  <a:prstClr val="black">
                    <a:tint val="75000"/>
                  </a:prstClr>
                </a:solidFill>
              </a:rPr>
              <a:t>03/11/2023</a:t>
            </a:fld>
            <a:endParaRPr lang="fr-FR">
              <a:solidFill>
                <a:prstClr val="black">
                  <a:tint val="75000"/>
                </a:prstClr>
              </a:solidFill>
            </a:endParaRPr>
          </a:p>
        </p:txBody>
      </p:sp>
      <p:sp>
        <p:nvSpPr>
          <p:cNvPr id="7" name="Slide Number Placeholder 6">
            <a:extLst>
              <a:ext uri="{FF2B5EF4-FFF2-40B4-BE49-F238E27FC236}">
                <a16:creationId xmlns:a16="http://schemas.microsoft.com/office/drawing/2014/main" id="{19A01F56-2A48-4978-BF07-B6F9BE85D65F}"/>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23</a:t>
            </a:fld>
            <a:endParaRPr lang="fr-FR">
              <a:solidFill>
                <a:prstClr val="black">
                  <a:tint val="75000"/>
                </a:prstClr>
              </a:solidFill>
            </a:endParaRPr>
          </a:p>
        </p:txBody>
      </p:sp>
      <p:graphicFrame>
        <p:nvGraphicFramePr>
          <p:cNvPr id="3" name="Tableau 7">
            <a:extLst>
              <a:ext uri="{FF2B5EF4-FFF2-40B4-BE49-F238E27FC236}">
                <a16:creationId xmlns:a16="http://schemas.microsoft.com/office/drawing/2014/main" id="{90C66428-EAB3-3BA7-4841-ABBA89F28890}"/>
              </a:ext>
            </a:extLst>
          </p:cNvPr>
          <p:cNvGraphicFramePr>
            <a:graphicFrameLocks noGrp="1"/>
          </p:cNvGraphicFramePr>
          <p:nvPr>
            <p:extLst>
              <p:ext uri="{D42A27DB-BD31-4B8C-83A1-F6EECF244321}">
                <p14:modId xmlns:p14="http://schemas.microsoft.com/office/powerpoint/2010/main" val="2967955952"/>
              </p:ext>
            </p:extLst>
          </p:nvPr>
        </p:nvGraphicFramePr>
        <p:xfrm>
          <a:off x="254352" y="1837730"/>
          <a:ext cx="8603674" cy="3988337"/>
        </p:xfrm>
        <a:graphic>
          <a:graphicData uri="http://schemas.openxmlformats.org/drawingml/2006/table">
            <a:tbl>
              <a:tblPr firstRow="1" bandRow="1">
                <a:tableStyleId>{5C22544A-7EE6-4342-B048-85BDC9FD1C3A}</a:tableStyleId>
              </a:tblPr>
              <a:tblGrid>
                <a:gridCol w="4301837">
                  <a:extLst>
                    <a:ext uri="{9D8B030D-6E8A-4147-A177-3AD203B41FA5}">
                      <a16:colId xmlns:a16="http://schemas.microsoft.com/office/drawing/2014/main" val="246755443"/>
                    </a:ext>
                  </a:extLst>
                </a:gridCol>
                <a:gridCol w="4301837">
                  <a:extLst>
                    <a:ext uri="{9D8B030D-6E8A-4147-A177-3AD203B41FA5}">
                      <a16:colId xmlns:a16="http://schemas.microsoft.com/office/drawing/2014/main" val="1141355800"/>
                    </a:ext>
                  </a:extLst>
                </a:gridCol>
              </a:tblGrid>
              <a:tr h="550435">
                <a:tc>
                  <a:txBody>
                    <a:bodyPr/>
                    <a:lstStyle/>
                    <a:p>
                      <a:r>
                        <a:rPr lang="fr-FR" dirty="0"/>
                        <a:t>  commande</a:t>
                      </a:r>
                    </a:p>
                  </a:txBody>
                  <a:tcPr marL="68580" marR="68580"/>
                </a:tc>
                <a:tc>
                  <a:txBody>
                    <a:bodyPr/>
                    <a:lstStyle/>
                    <a:p>
                      <a:r>
                        <a:rPr lang="fr-FR" dirty="0"/>
                        <a:t>  Objectif </a:t>
                      </a:r>
                    </a:p>
                  </a:txBody>
                  <a:tcPr marL="68580" marR="68580"/>
                </a:tc>
                <a:extLst>
                  <a:ext uri="{0D108BD9-81ED-4DB2-BD59-A6C34878D82A}">
                    <a16:rowId xmlns:a16="http://schemas.microsoft.com/office/drawing/2014/main" val="1577663716"/>
                  </a:ext>
                </a:extLst>
              </a:tr>
              <a:tr h="1034820">
                <a:tc>
                  <a:txBody>
                    <a:bodyPr/>
                    <a:lstStyle/>
                    <a:p>
                      <a:r>
                        <a:rPr lang="fr-FR" dirty="0">
                          <a:effectLst/>
                        </a:rPr>
                        <a:t>Switch# </a:t>
                      </a:r>
                      <a:r>
                        <a:rPr lang="fr-FR" b="1" dirty="0">
                          <a:effectLst/>
                        </a:rPr>
                        <a:t>enable</a:t>
                      </a:r>
                    </a:p>
                    <a:p>
                      <a:r>
                        <a:rPr lang="fr-FR" dirty="0">
                          <a:effectLst/>
                        </a:rPr>
                        <a:t>Switch#</a:t>
                      </a:r>
                      <a:r>
                        <a:rPr lang="fr-FR" dirty="0"/>
                        <a:t> </a:t>
                      </a:r>
                      <a:r>
                        <a:rPr lang="fr-FR" b="1" dirty="0"/>
                        <a:t>configure terminal  </a:t>
                      </a:r>
                    </a:p>
                    <a:p>
                      <a:endParaRPr lang="fr-FR" dirty="0"/>
                    </a:p>
                  </a:txBody>
                  <a:tcPr marL="68580" marR="68580"/>
                </a:tc>
                <a:tc>
                  <a:txBody>
                    <a:bodyPr/>
                    <a:lstStyle/>
                    <a:p>
                      <a:r>
                        <a:rPr lang="fr-FR" dirty="0"/>
                        <a:t>Accéder au mode de configuration du switch </a:t>
                      </a:r>
                    </a:p>
                  </a:txBody>
                  <a:tcPr marL="68580" marR="68580"/>
                </a:tc>
                <a:extLst>
                  <a:ext uri="{0D108BD9-81ED-4DB2-BD59-A6C34878D82A}">
                    <a16:rowId xmlns:a16="http://schemas.microsoft.com/office/drawing/2014/main" val="3044951691"/>
                  </a:ext>
                </a:extLst>
              </a:tr>
              <a:tr h="419677">
                <a:tc>
                  <a:txBody>
                    <a:bodyPr/>
                    <a:lstStyle/>
                    <a:p>
                      <a:r>
                        <a:rPr lang="fr-FR" dirty="0">
                          <a:effectLst/>
                        </a:rPr>
                        <a:t>Switch(config) #</a:t>
                      </a:r>
                      <a:r>
                        <a:rPr lang="fr-FR" b="1" dirty="0">
                          <a:effectLst/>
                        </a:rPr>
                        <a:t>database</a:t>
                      </a:r>
                      <a:r>
                        <a:rPr lang="fr-FR" b="1" dirty="0"/>
                        <a:t> </a:t>
                      </a:r>
                      <a:endParaRPr lang="fr-FR" dirty="0"/>
                    </a:p>
                  </a:txBody>
                  <a:tcPr marL="68580" marR="68580"/>
                </a:tc>
                <a:tc>
                  <a:txBody>
                    <a:bodyPr/>
                    <a:lstStyle/>
                    <a:p>
                      <a:r>
                        <a:rPr lang="fr-FR" b="0" dirty="0">
                          <a:effectLst/>
                        </a:rPr>
                        <a:t>Passez en mode de base de données VLAN</a:t>
                      </a:r>
                      <a:r>
                        <a:rPr lang="fr-FR" b="1" dirty="0">
                          <a:effectLst/>
                        </a:rPr>
                        <a:t> </a:t>
                      </a:r>
                      <a:endParaRPr lang="fr-FR" dirty="0"/>
                    </a:p>
                  </a:txBody>
                  <a:tcPr marL="68580" marR="68580"/>
                </a:tc>
                <a:extLst>
                  <a:ext uri="{0D108BD9-81ED-4DB2-BD59-A6C34878D82A}">
                    <a16:rowId xmlns:a16="http://schemas.microsoft.com/office/drawing/2014/main" val="3433669787"/>
                  </a:ext>
                </a:extLst>
              </a:tr>
              <a:tr h="419677">
                <a:tc>
                  <a:txBody>
                    <a:bodyPr/>
                    <a:lstStyle/>
                    <a:p>
                      <a:r>
                        <a:rPr lang="fr-FR" dirty="0">
                          <a:effectLst/>
                        </a:rPr>
                        <a:t> </a:t>
                      </a:r>
                      <a:r>
                        <a:rPr lang="fr-FR" sz="1800" b="0" i="0" kern="1200" dirty="0">
                          <a:solidFill>
                            <a:schemeClr val="dk1"/>
                          </a:solidFill>
                          <a:effectLst/>
                          <a:latin typeface="+mn-lt"/>
                          <a:ea typeface="+mn-ea"/>
                          <a:cs typeface="+mn-cs"/>
                        </a:rPr>
                        <a:t>switch(config)# </a:t>
                      </a:r>
                      <a:r>
                        <a:rPr lang="fr-FR" sz="1800" b="1" i="0" kern="1200" dirty="0">
                          <a:solidFill>
                            <a:schemeClr val="dk1"/>
                          </a:solidFill>
                          <a:effectLst/>
                          <a:latin typeface="+mn-lt"/>
                          <a:ea typeface="+mn-ea"/>
                          <a:cs typeface="+mn-cs"/>
                        </a:rPr>
                        <a:t>vlan </a:t>
                      </a:r>
                      <a:r>
                        <a:rPr lang="fr-FR" b="1" dirty="0"/>
                        <a:t>&lt;</a:t>
                      </a:r>
                      <a:r>
                        <a:rPr lang="fr-FR" b="1" dirty="0" err="1"/>
                        <a:t>vlan_num</a:t>
                      </a:r>
                      <a:r>
                        <a:rPr lang="fr-FR" b="1" dirty="0"/>
                        <a:t>&gt;</a:t>
                      </a:r>
                    </a:p>
                  </a:txBody>
                  <a:tcPr marL="68580" marR="68580"/>
                </a:tc>
                <a:tc>
                  <a:txBody>
                    <a:bodyPr/>
                    <a:lstStyle/>
                    <a:p>
                      <a:r>
                        <a:rPr lang="fr-FR" dirty="0"/>
                        <a:t>Créer un nouveau VLAN </a:t>
                      </a:r>
                    </a:p>
                  </a:txBody>
                  <a:tcPr marL="68580" marR="68580"/>
                </a:tc>
                <a:extLst>
                  <a:ext uri="{0D108BD9-81ED-4DB2-BD59-A6C34878D82A}">
                    <a16:rowId xmlns:a16="http://schemas.microsoft.com/office/drawing/2014/main" val="3562939478"/>
                  </a:ext>
                </a:extLst>
              </a:tr>
              <a:tr h="419677">
                <a:tc>
                  <a:txBody>
                    <a:bodyPr/>
                    <a:lstStyle/>
                    <a:p>
                      <a:r>
                        <a:rPr lang="fr-FR" dirty="0">
                          <a:effectLst/>
                        </a:rPr>
                        <a:t>Switch(config-vlan)# </a:t>
                      </a:r>
                      <a:r>
                        <a:rPr lang="fr-FR" b="1" dirty="0" err="1"/>
                        <a:t>name</a:t>
                      </a:r>
                      <a:r>
                        <a:rPr lang="fr-FR" b="1" dirty="0"/>
                        <a:t> &lt;</a:t>
                      </a:r>
                      <a:r>
                        <a:rPr lang="fr-FR" b="1" dirty="0" err="1"/>
                        <a:t>vlan_nom</a:t>
                      </a:r>
                      <a:r>
                        <a:rPr lang="fr-FR" b="1" dirty="0"/>
                        <a:t>&gt;</a:t>
                      </a:r>
                      <a:endParaRPr lang="fr-FR" dirty="0"/>
                    </a:p>
                  </a:txBody>
                  <a:tcPr marL="68580" marR="68580"/>
                </a:tc>
                <a:tc>
                  <a:txBody>
                    <a:bodyPr/>
                    <a:lstStyle/>
                    <a:p>
                      <a:r>
                        <a:rPr lang="fr-FR" dirty="0"/>
                        <a:t>Nommer le VLAN </a:t>
                      </a:r>
                    </a:p>
                  </a:txBody>
                  <a:tcPr marL="68580" marR="68580"/>
                </a:tc>
                <a:extLst>
                  <a:ext uri="{0D108BD9-81ED-4DB2-BD59-A6C34878D82A}">
                    <a16:rowId xmlns:a16="http://schemas.microsoft.com/office/drawing/2014/main" val="2352968177"/>
                  </a:ext>
                </a:extLst>
              </a:tr>
              <a:tr h="724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Switch(config-vlan)# </a:t>
                      </a:r>
                      <a:r>
                        <a:rPr lang="fr-FR" b="1" dirty="0">
                          <a:effectLst/>
                        </a:rPr>
                        <a:t>end</a:t>
                      </a:r>
                    </a:p>
                    <a:p>
                      <a:endParaRPr lang="fr-FR" dirty="0"/>
                    </a:p>
                  </a:txBody>
                  <a:tcPr marL="68580" marR="68580"/>
                </a:tc>
                <a:tc>
                  <a:txBody>
                    <a:bodyPr/>
                    <a:lstStyle/>
                    <a:p>
                      <a:r>
                        <a:rPr lang="fr-FR" b="0" dirty="0">
                          <a:effectLst/>
                        </a:rPr>
                        <a:t>Quittez le mode de configuration </a:t>
                      </a:r>
                      <a:endParaRPr lang="fr-FR" dirty="0"/>
                    </a:p>
                  </a:txBody>
                  <a:tcPr marL="68580" marR="68580"/>
                </a:tc>
                <a:extLst>
                  <a:ext uri="{0D108BD9-81ED-4DB2-BD59-A6C34878D82A}">
                    <a16:rowId xmlns:a16="http://schemas.microsoft.com/office/drawing/2014/main" val="3801997902"/>
                  </a:ext>
                </a:extLst>
              </a:tr>
              <a:tr h="419677">
                <a:tc>
                  <a:txBody>
                    <a:bodyPr/>
                    <a:lstStyle/>
                    <a:p>
                      <a:r>
                        <a:rPr lang="fr-FR" dirty="0" err="1">
                          <a:effectLst/>
                        </a:rPr>
                        <a:t>Switch#</a:t>
                      </a:r>
                      <a:r>
                        <a:rPr lang="fr-FR" b="1" dirty="0" err="1"/>
                        <a:t>show</a:t>
                      </a:r>
                      <a:r>
                        <a:rPr lang="fr-FR" b="1" dirty="0"/>
                        <a:t> vlan</a:t>
                      </a:r>
                      <a:endParaRPr lang="fr-FR" dirty="0"/>
                    </a:p>
                  </a:txBody>
                  <a:tcPr marL="68580" marR="68580"/>
                </a:tc>
                <a:tc>
                  <a:txBody>
                    <a:bodyPr/>
                    <a:lstStyle/>
                    <a:p>
                      <a:r>
                        <a:rPr lang="fr-FR" dirty="0"/>
                        <a:t>Vérifier la configuration </a:t>
                      </a:r>
                    </a:p>
                  </a:txBody>
                  <a:tcPr marL="68580" marR="68580"/>
                </a:tc>
                <a:extLst>
                  <a:ext uri="{0D108BD9-81ED-4DB2-BD59-A6C34878D82A}">
                    <a16:rowId xmlns:a16="http://schemas.microsoft.com/office/drawing/2014/main" val="342921630"/>
                  </a:ext>
                </a:extLst>
              </a:tr>
            </a:tbl>
          </a:graphicData>
        </a:graphic>
      </p:graphicFrame>
    </p:spTree>
    <p:extLst>
      <p:ext uri="{BB962C8B-B14F-4D97-AF65-F5344CB8AC3E}">
        <p14:creationId xmlns:p14="http://schemas.microsoft.com/office/powerpoint/2010/main" val="125683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E35C20F1-81F6-4AC0-8695-2578D1BD48F3}"/>
              </a:ext>
            </a:extLst>
          </p:cNvPr>
          <p:cNvSpPr/>
          <p:nvPr/>
        </p:nvSpPr>
        <p:spPr>
          <a:xfrm>
            <a:off x="-1524000" y="0"/>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graphicFrame>
        <p:nvGraphicFramePr>
          <p:cNvPr id="2" name="Tableau 7">
            <a:extLst>
              <a:ext uri="{FF2B5EF4-FFF2-40B4-BE49-F238E27FC236}">
                <a16:creationId xmlns:a16="http://schemas.microsoft.com/office/drawing/2014/main" id="{27ACFE5A-B752-5B45-BDAB-F45BEFB34533}"/>
              </a:ext>
            </a:extLst>
          </p:cNvPr>
          <p:cNvGraphicFramePr>
            <a:graphicFrameLocks noGrp="1"/>
          </p:cNvGraphicFramePr>
          <p:nvPr>
            <p:extLst>
              <p:ext uri="{D42A27DB-BD31-4B8C-83A1-F6EECF244321}">
                <p14:modId xmlns:p14="http://schemas.microsoft.com/office/powerpoint/2010/main" val="3705356688"/>
              </p:ext>
            </p:extLst>
          </p:nvPr>
        </p:nvGraphicFramePr>
        <p:xfrm>
          <a:off x="247650" y="2063776"/>
          <a:ext cx="8267700" cy="4023360"/>
        </p:xfrm>
        <a:graphic>
          <a:graphicData uri="http://schemas.openxmlformats.org/drawingml/2006/table">
            <a:tbl>
              <a:tblPr firstRow="1" bandRow="1">
                <a:tableStyleId>{5C22544A-7EE6-4342-B048-85BDC9FD1C3A}</a:tableStyleId>
              </a:tblPr>
              <a:tblGrid>
                <a:gridCol w="4080290">
                  <a:extLst>
                    <a:ext uri="{9D8B030D-6E8A-4147-A177-3AD203B41FA5}">
                      <a16:colId xmlns:a16="http://schemas.microsoft.com/office/drawing/2014/main" val="246755443"/>
                    </a:ext>
                  </a:extLst>
                </a:gridCol>
                <a:gridCol w="4187410">
                  <a:extLst>
                    <a:ext uri="{9D8B030D-6E8A-4147-A177-3AD203B41FA5}">
                      <a16:colId xmlns:a16="http://schemas.microsoft.com/office/drawing/2014/main" val="1141355800"/>
                    </a:ext>
                  </a:extLst>
                </a:gridCol>
              </a:tblGrid>
              <a:tr h="343104">
                <a:tc>
                  <a:txBody>
                    <a:bodyPr/>
                    <a:lstStyle/>
                    <a:p>
                      <a:r>
                        <a:rPr lang="fr-FR" dirty="0"/>
                        <a:t>                   </a:t>
                      </a:r>
                      <a:r>
                        <a:rPr lang="fr-FR" sz="2400" dirty="0"/>
                        <a:t>Commande</a:t>
                      </a:r>
                      <a:endParaRPr lang="fr-FR" sz="2000" dirty="0">
                        <a:latin typeface="+mn-lt"/>
                        <a:cs typeface="Times New Roman" panose="02020603050405020304" pitchFamily="18" charset="0"/>
                      </a:endParaRPr>
                    </a:p>
                  </a:txBody>
                  <a:tcPr marL="68580" marR="68580"/>
                </a:tc>
                <a:tc>
                  <a:txBody>
                    <a:bodyPr/>
                    <a:lstStyle/>
                    <a:p>
                      <a:r>
                        <a:rPr lang="fr-FR" dirty="0"/>
                        <a:t>                           </a:t>
                      </a:r>
                      <a:r>
                        <a:rPr lang="fr-FR" sz="2400" dirty="0"/>
                        <a:t>Objectif </a:t>
                      </a:r>
                      <a:endParaRPr lang="fr-FR" sz="2000" dirty="0"/>
                    </a:p>
                  </a:txBody>
                  <a:tcPr marL="68580" marR="68580"/>
                </a:tc>
                <a:extLst>
                  <a:ext uri="{0D108BD9-81ED-4DB2-BD59-A6C34878D82A}">
                    <a16:rowId xmlns:a16="http://schemas.microsoft.com/office/drawing/2014/main" val="1577663716"/>
                  </a:ext>
                </a:extLst>
              </a:tr>
              <a:tr h="555644">
                <a:tc>
                  <a:txBody>
                    <a:bodyPr/>
                    <a:lstStyle/>
                    <a:p>
                      <a:r>
                        <a:rPr lang="fr-FR" dirty="0">
                          <a:effectLst/>
                        </a:rPr>
                        <a:t>Switch#</a:t>
                      </a:r>
                      <a:r>
                        <a:rPr lang="fr-FR" dirty="0"/>
                        <a:t> </a:t>
                      </a:r>
                      <a:r>
                        <a:rPr lang="fr-FR" b="1" dirty="0"/>
                        <a:t>configure terminal  </a:t>
                      </a:r>
                    </a:p>
                    <a:p>
                      <a:endParaRPr lang="fr-FR" dirty="0"/>
                    </a:p>
                  </a:txBody>
                  <a:tcPr marL="68580" marR="68580"/>
                </a:tc>
                <a:tc>
                  <a:txBody>
                    <a:bodyPr/>
                    <a:lstStyle/>
                    <a:p>
                      <a:r>
                        <a:rPr lang="fr-FR" dirty="0"/>
                        <a:t>Accéder au mode de configuration du switch </a:t>
                      </a:r>
                    </a:p>
                  </a:txBody>
                  <a:tcPr marL="68580" marR="68580"/>
                </a:tc>
                <a:extLst>
                  <a:ext uri="{0D108BD9-81ED-4DB2-BD59-A6C34878D82A}">
                    <a16:rowId xmlns:a16="http://schemas.microsoft.com/office/drawing/2014/main" val="3044951691"/>
                  </a:ext>
                </a:extLst>
              </a:tr>
              <a:tr h="472269">
                <a:tc>
                  <a:txBody>
                    <a:bodyPr/>
                    <a:lstStyle/>
                    <a:p>
                      <a:r>
                        <a:rPr lang="fr-FR" dirty="0">
                          <a:effectLst/>
                        </a:rPr>
                        <a:t>Switch(config) # </a:t>
                      </a:r>
                      <a:r>
                        <a:rPr lang="fr-FR" b="1" dirty="0"/>
                        <a:t>interface &lt;</a:t>
                      </a:r>
                      <a:r>
                        <a:rPr lang="fr-FR" b="1" dirty="0" err="1"/>
                        <a:t>interface_name</a:t>
                      </a:r>
                      <a:r>
                        <a:rPr lang="fr-FR" dirty="0"/>
                        <a:t>&gt; </a:t>
                      </a:r>
                    </a:p>
                  </a:txBody>
                  <a:tcPr marL="68580" marR="68580"/>
                </a:tc>
                <a:tc>
                  <a:txBody>
                    <a:bodyPr/>
                    <a:lstStyle/>
                    <a:p>
                      <a:r>
                        <a:rPr lang="fr-FR" dirty="0"/>
                        <a:t>Ajouter des ports au VLAN </a:t>
                      </a:r>
                    </a:p>
                  </a:txBody>
                  <a:tcPr marL="68580" marR="68580"/>
                </a:tc>
                <a:extLst>
                  <a:ext uri="{0D108BD9-81ED-4DB2-BD59-A6C34878D82A}">
                    <a16:rowId xmlns:a16="http://schemas.microsoft.com/office/drawing/2014/main" val="3433669787"/>
                  </a:ext>
                </a:extLst>
              </a:tr>
              <a:tr h="2222578">
                <a:tc>
                  <a:txBody>
                    <a:bodyPr/>
                    <a:lstStyle/>
                    <a:p>
                      <a:r>
                        <a:rPr lang="fr-FR" dirty="0">
                          <a:effectLst/>
                        </a:rPr>
                        <a:t>Switch(config-if) # </a:t>
                      </a:r>
                      <a:r>
                        <a:rPr lang="fr-FR" b="1" dirty="0" err="1"/>
                        <a:t>switchport</a:t>
                      </a:r>
                      <a:r>
                        <a:rPr lang="fr-FR" b="1" dirty="0"/>
                        <a:t> mode &lt;mode&gt; </a:t>
                      </a:r>
                    </a:p>
                    <a:p>
                      <a:r>
                        <a:rPr lang="fr-FR" b="1" dirty="0"/>
                        <a:t>    -</a:t>
                      </a:r>
                      <a:r>
                        <a:rPr lang="fr-FR" dirty="0">
                          <a:effectLst/>
                        </a:rPr>
                        <a:t>Switch(config-if) # </a:t>
                      </a:r>
                      <a:r>
                        <a:rPr lang="fr-FR" b="1" dirty="0" err="1"/>
                        <a:t>switchport</a:t>
                      </a:r>
                      <a:r>
                        <a:rPr lang="fr-FR" b="1" dirty="0"/>
                        <a:t> </a:t>
                      </a:r>
                      <a:r>
                        <a:rPr lang="fr-FR" b="1" dirty="0" err="1"/>
                        <a:t>access</a:t>
                      </a:r>
                      <a:r>
                        <a:rPr lang="fr-FR" b="1" dirty="0"/>
                        <a:t>      vlan &lt;</a:t>
                      </a:r>
                      <a:r>
                        <a:rPr lang="fr-FR" b="1" dirty="0" err="1"/>
                        <a:t>vlan_num</a:t>
                      </a:r>
                      <a:r>
                        <a:rPr lang="fr-FR" b="1" dirty="0"/>
                        <a:t>&gt;</a:t>
                      </a:r>
                    </a:p>
                    <a:p>
                      <a:endParaRPr lang="fr-FR" b="1" dirty="0"/>
                    </a:p>
                    <a:p>
                      <a:r>
                        <a:rPr lang="fr-FR" b="1" dirty="0"/>
                        <a:t>    -</a:t>
                      </a:r>
                      <a:r>
                        <a:rPr lang="fr-FR" dirty="0">
                          <a:effectLst/>
                        </a:rPr>
                        <a:t>Switch(config-if) #</a:t>
                      </a:r>
                      <a:r>
                        <a:rPr lang="fr-FR" b="1" dirty="0"/>
                        <a:t> </a:t>
                      </a:r>
                      <a:r>
                        <a:rPr lang="fr-FR" b="1" dirty="0" err="1"/>
                        <a:t>switchport</a:t>
                      </a:r>
                      <a:r>
                        <a:rPr lang="fr-FR" b="1" dirty="0"/>
                        <a:t> </a:t>
                      </a:r>
                      <a:r>
                        <a:rPr lang="fr-FR" b="1" dirty="0" err="1"/>
                        <a:t>trunk</a:t>
                      </a:r>
                      <a:r>
                        <a:rPr lang="fr-FR" b="1" dirty="0"/>
                        <a:t> </a:t>
                      </a:r>
                      <a:r>
                        <a:rPr lang="fr-FR" b="1" dirty="0" err="1"/>
                        <a:t>allowed</a:t>
                      </a:r>
                      <a:r>
                        <a:rPr lang="fr-FR" b="1" dirty="0"/>
                        <a:t> vlan &lt;</a:t>
                      </a:r>
                      <a:r>
                        <a:rPr lang="fr-FR" b="1" dirty="0" err="1"/>
                        <a:t>vlan_list</a:t>
                      </a:r>
                      <a:r>
                        <a:rPr lang="fr-FR" b="1" dirty="0"/>
                        <a:t>&gt; </a:t>
                      </a:r>
                      <a:endParaRPr lang="fr-FR" dirty="0"/>
                    </a:p>
                  </a:txBody>
                  <a:tcPr marL="68580" marR="68580"/>
                </a:tc>
                <a:tc>
                  <a:txBody>
                    <a:bodyPr/>
                    <a:lstStyle/>
                    <a:p>
                      <a:r>
                        <a:rPr lang="fr-FR" dirty="0"/>
                        <a:t>Définir le mode de port. Il existe deux modes de port : </a:t>
                      </a:r>
                    </a:p>
                    <a:p>
                      <a:r>
                        <a:rPr lang="fr-FR" b="1" dirty="0"/>
                        <a:t>- Access : </a:t>
                      </a:r>
                      <a:r>
                        <a:rPr lang="fr-FR" dirty="0"/>
                        <a:t>utilisé pour les ports connectés à des périphériques en mode non-VLAN.   </a:t>
                      </a:r>
                    </a:p>
                    <a:p>
                      <a:r>
                        <a:rPr lang="fr-FR" b="1" dirty="0"/>
                        <a:t> - Trunk : </a:t>
                      </a:r>
                      <a:r>
                        <a:rPr lang="fr-FR" dirty="0"/>
                        <a:t>utilisé pour les ports connectés à d'autres switches ou à des périphériques en mode VLAN.</a:t>
                      </a:r>
                    </a:p>
                    <a:p>
                      <a:endParaRPr lang="fr-FR" dirty="0"/>
                    </a:p>
                  </a:txBody>
                  <a:tcPr marL="68580" marR="68580"/>
                </a:tc>
                <a:extLst>
                  <a:ext uri="{0D108BD9-81ED-4DB2-BD59-A6C34878D82A}">
                    <a16:rowId xmlns:a16="http://schemas.microsoft.com/office/drawing/2014/main" val="3562939478"/>
                  </a:ext>
                </a:extLst>
              </a:tr>
            </a:tbl>
          </a:graphicData>
        </a:graphic>
      </p:graphicFrame>
      <p:sp>
        <p:nvSpPr>
          <p:cNvPr id="6" name="ZoneTexte 5">
            <a:extLst>
              <a:ext uri="{FF2B5EF4-FFF2-40B4-BE49-F238E27FC236}">
                <a16:creationId xmlns:a16="http://schemas.microsoft.com/office/drawing/2014/main" id="{622CFE55-0D13-5CB6-DBC7-C1C47D16597A}"/>
              </a:ext>
            </a:extLst>
          </p:cNvPr>
          <p:cNvSpPr txBox="1"/>
          <p:nvPr/>
        </p:nvSpPr>
        <p:spPr>
          <a:xfrm>
            <a:off x="438150" y="136524"/>
            <a:ext cx="6248400" cy="461665"/>
          </a:xfrm>
          <a:prstGeom prst="rect">
            <a:avLst/>
          </a:prstGeom>
          <a:noFill/>
        </p:spPr>
        <p:txBody>
          <a:bodyPr wrap="square" rtlCol="0">
            <a:spAutoFit/>
          </a:bodyPr>
          <a:lstStyle/>
          <a:p>
            <a:r>
              <a:rPr lang="fr-FR" sz="2400" b="1" dirty="0">
                <a:solidFill>
                  <a:schemeClr val="bg1"/>
                </a:solidFill>
                <a:latin typeface="Times New Roman" pitchFamily="18" charset="0"/>
                <a:cs typeface="Times New Roman" pitchFamily="18" charset="0"/>
              </a:rPr>
              <a:t>Attribution des ports</a:t>
            </a:r>
            <a:endParaRPr lang="fr-FR" sz="2400" dirty="0">
              <a:solidFill>
                <a:schemeClr val="bg1"/>
              </a:solidFill>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E484A72A-BECF-4897-8E28-DEFD8CAAA30D}"/>
              </a:ext>
            </a:extLst>
          </p:cNvPr>
          <p:cNvSpPr>
            <a:spLocks noGrp="1"/>
          </p:cNvSpPr>
          <p:nvPr>
            <p:ph type="dt" sz="half" idx="10"/>
          </p:nvPr>
        </p:nvSpPr>
        <p:spPr/>
        <p:txBody>
          <a:bodyPr/>
          <a:lstStyle/>
          <a:p>
            <a:fld id="{713B9A6D-4E05-4F6B-BD7D-02080747AD94}" type="datetime1">
              <a:rPr lang="fr-FR" smtClean="0">
                <a:solidFill>
                  <a:prstClr val="black">
                    <a:tint val="75000"/>
                  </a:prstClr>
                </a:solidFill>
              </a:rPr>
              <a:t>03/11/2023</a:t>
            </a:fld>
            <a:endParaRPr lang="fr-FR">
              <a:solidFill>
                <a:prstClr val="black">
                  <a:tint val="75000"/>
                </a:prstClr>
              </a:solidFill>
            </a:endParaRPr>
          </a:p>
        </p:txBody>
      </p:sp>
      <p:sp>
        <p:nvSpPr>
          <p:cNvPr id="7" name="Slide Number Placeholder 6">
            <a:extLst>
              <a:ext uri="{FF2B5EF4-FFF2-40B4-BE49-F238E27FC236}">
                <a16:creationId xmlns:a16="http://schemas.microsoft.com/office/drawing/2014/main" id="{B174BF33-766B-4653-9BFB-6FBEDFBC51B8}"/>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24</a:t>
            </a:fld>
            <a:endParaRPr lang="fr-FR">
              <a:solidFill>
                <a:prstClr val="black">
                  <a:tint val="75000"/>
                </a:prstClr>
              </a:solidFill>
            </a:endParaRPr>
          </a:p>
        </p:txBody>
      </p:sp>
      <p:sp>
        <p:nvSpPr>
          <p:cNvPr id="4" name="ZoneTexte 3">
            <a:extLst>
              <a:ext uri="{FF2B5EF4-FFF2-40B4-BE49-F238E27FC236}">
                <a16:creationId xmlns:a16="http://schemas.microsoft.com/office/drawing/2014/main" id="{7EB1C4AD-F1FF-7F4F-5B0A-FCA8C25A052E}"/>
              </a:ext>
            </a:extLst>
          </p:cNvPr>
          <p:cNvSpPr txBox="1"/>
          <p:nvPr/>
        </p:nvSpPr>
        <p:spPr>
          <a:xfrm>
            <a:off x="228600" y="871231"/>
            <a:ext cx="8286750" cy="923330"/>
          </a:xfrm>
          <a:prstGeom prst="rect">
            <a:avLst/>
          </a:prstGeom>
          <a:noFill/>
        </p:spPr>
        <p:txBody>
          <a:bodyPr wrap="square" rtlCol="0">
            <a:spAutoFit/>
          </a:bodyPr>
          <a:lstStyle/>
          <a:p>
            <a:r>
              <a:rPr lang="fr-FR" b="1" dirty="0">
                <a:solidFill>
                  <a:prstClr val="black"/>
                </a:solidFill>
              </a:rPr>
              <a:t>Attribution des ports : </a:t>
            </a:r>
            <a:r>
              <a:rPr lang="fr-FR" dirty="0">
                <a:solidFill>
                  <a:prstClr val="black"/>
                </a:solidFill>
                <a:latin typeface="CiscoSans"/>
              </a:rPr>
              <a:t>Une fois les VLAN créés , chaque port du switch doit être configuré    pour appartenir à un VLAN spécifique. Cela peut être fait en utilisant une commande CLI comme suit</a:t>
            </a:r>
            <a:endParaRPr lang="fr-FR" dirty="0"/>
          </a:p>
        </p:txBody>
      </p:sp>
    </p:spTree>
    <p:extLst>
      <p:ext uri="{BB962C8B-B14F-4D97-AF65-F5344CB8AC3E}">
        <p14:creationId xmlns:p14="http://schemas.microsoft.com/office/powerpoint/2010/main" val="31007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arn(inVertical)">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FFAB68C-4E35-B7E2-D723-C61D870B41C0}"/>
              </a:ext>
            </a:extLst>
          </p:cNvPr>
          <p:cNvSpPr>
            <a:spLocks noGrp="1"/>
          </p:cNvSpPr>
          <p:nvPr>
            <p:ph type="dt" sz="half" idx="10"/>
          </p:nvPr>
        </p:nvSpPr>
        <p:spPr/>
        <p:txBody>
          <a:bodyPr/>
          <a:lstStyle/>
          <a:p>
            <a:fld id="{35AF4F92-6ED1-4C9E-A6D7-6AD39A9920ED}"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numéro de diapositive 2">
            <a:extLst>
              <a:ext uri="{FF2B5EF4-FFF2-40B4-BE49-F238E27FC236}">
                <a16:creationId xmlns:a16="http://schemas.microsoft.com/office/drawing/2014/main" id="{3866538D-6721-C5D5-8458-B2871DDD4E84}"/>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25</a:t>
            </a:fld>
            <a:endParaRPr lang="fr-FR">
              <a:solidFill>
                <a:prstClr val="black">
                  <a:tint val="75000"/>
                </a:prstClr>
              </a:solidFill>
            </a:endParaRPr>
          </a:p>
        </p:txBody>
      </p:sp>
      <p:graphicFrame>
        <p:nvGraphicFramePr>
          <p:cNvPr id="5" name="Tableau 4">
            <a:extLst>
              <a:ext uri="{FF2B5EF4-FFF2-40B4-BE49-F238E27FC236}">
                <a16:creationId xmlns:a16="http://schemas.microsoft.com/office/drawing/2014/main" id="{50390795-18B5-C293-E9BA-647B4318B999}"/>
              </a:ext>
            </a:extLst>
          </p:cNvPr>
          <p:cNvGraphicFramePr>
            <a:graphicFrameLocks noGrp="1"/>
          </p:cNvGraphicFramePr>
          <p:nvPr>
            <p:extLst>
              <p:ext uri="{D42A27DB-BD31-4B8C-83A1-F6EECF244321}">
                <p14:modId xmlns:p14="http://schemas.microsoft.com/office/powerpoint/2010/main" val="1609462942"/>
              </p:ext>
            </p:extLst>
          </p:nvPr>
        </p:nvGraphicFramePr>
        <p:xfrm>
          <a:off x="533400" y="1219200"/>
          <a:ext cx="8286750" cy="4976826"/>
        </p:xfrm>
        <a:graphic>
          <a:graphicData uri="http://schemas.openxmlformats.org/drawingml/2006/table">
            <a:tbl>
              <a:tblPr firstRow="1" bandRow="1">
                <a:tableStyleId>{5C22544A-7EE6-4342-B048-85BDC9FD1C3A}</a:tableStyleId>
              </a:tblPr>
              <a:tblGrid>
                <a:gridCol w="4552950">
                  <a:extLst>
                    <a:ext uri="{9D8B030D-6E8A-4147-A177-3AD203B41FA5}">
                      <a16:colId xmlns:a16="http://schemas.microsoft.com/office/drawing/2014/main" val="1802192173"/>
                    </a:ext>
                  </a:extLst>
                </a:gridCol>
                <a:gridCol w="3733800">
                  <a:extLst>
                    <a:ext uri="{9D8B030D-6E8A-4147-A177-3AD203B41FA5}">
                      <a16:colId xmlns:a16="http://schemas.microsoft.com/office/drawing/2014/main" val="2235765345"/>
                    </a:ext>
                  </a:extLst>
                </a:gridCol>
              </a:tblGrid>
              <a:tr h="479809">
                <a:tc>
                  <a:txBody>
                    <a:bodyPr/>
                    <a:lstStyle/>
                    <a:p>
                      <a:r>
                        <a:rPr lang="fr-FR" sz="1800" dirty="0"/>
                        <a:t>Commande</a:t>
                      </a:r>
                      <a:endParaRPr lang="fr-FR" dirty="0"/>
                    </a:p>
                  </a:txBody>
                  <a:tcPr marL="68580" marR="68580"/>
                </a:tc>
                <a:tc>
                  <a:txBody>
                    <a:bodyPr/>
                    <a:lstStyle/>
                    <a:p>
                      <a:r>
                        <a:rPr lang="fr-FR" sz="1800" dirty="0"/>
                        <a:t>Objectif </a:t>
                      </a:r>
                      <a:endParaRPr lang="fr-FR" dirty="0">
                        <a:solidFill>
                          <a:schemeClr val="tx1"/>
                        </a:solidFill>
                      </a:endParaRPr>
                    </a:p>
                  </a:txBody>
                  <a:tcPr marL="68580" marR="68580"/>
                </a:tc>
                <a:extLst>
                  <a:ext uri="{0D108BD9-81ED-4DB2-BD59-A6C34878D82A}">
                    <a16:rowId xmlns:a16="http://schemas.microsoft.com/office/drawing/2014/main" val="1920225642"/>
                  </a:ext>
                </a:extLst>
              </a:tr>
              <a:tr h="8268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Switch(config-if) #</a:t>
                      </a:r>
                      <a:r>
                        <a:rPr lang="fr-FR" b="1" dirty="0"/>
                        <a:t> show interfaces &lt;</a:t>
                      </a:r>
                      <a:r>
                        <a:rPr lang="fr-FR" b="1" dirty="0" err="1"/>
                        <a:t>interface_name</a:t>
                      </a:r>
                      <a:r>
                        <a:rPr lang="fr-FR" b="1" dirty="0"/>
                        <a:t>&gt; </a:t>
                      </a:r>
                      <a:r>
                        <a:rPr lang="fr-FR" b="1" dirty="0" err="1"/>
                        <a:t>switchport</a:t>
                      </a:r>
                      <a:endParaRPr lang="fr-FR" dirty="0"/>
                    </a:p>
                    <a:p>
                      <a:endParaRPr lang="fr-FR"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dirty="0">
                          <a:solidFill>
                            <a:schemeClr val="tx1"/>
                          </a:solidFill>
                        </a:rPr>
                        <a:t>Vérifier la configuration </a:t>
                      </a:r>
                    </a:p>
                    <a:p>
                      <a:endParaRPr lang="fr-FR" dirty="0">
                        <a:solidFill>
                          <a:schemeClr val="tx1"/>
                        </a:solidFill>
                      </a:endParaRPr>
                    </a:p>
                  </a:txBody>
                  <a:tcPr marL="68580" marR="68580"/>
                </a:tc>
                <a:extLst>
                  <a:ext uri="{0D108BD9-81ED-4DB2-BD59-A6C34878D82A}">
                    <a16:rowId xmlns:a16="http://schemas.microsoft.com/office/drawing/2014/main" val="4023628027"/>
                  </a:ext>
                </a:extLst>
              </a:tr>
              <a:tr h="578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Switch(config-if) #</a:t>
                      </a:r>
                      <a:r>
                        <a:rPr lang="fr-FR" b="1" dirty="0"/>
                        <a:t> no </a:t>
                      </a:r>
                      <a:r>
                        <a:rPr lang="fr-FR" b="1" dirty="0" err="1"/>
                        <a:t>shutdown</a:t>
                      </a:r>
                      <a:endParaRPr lang="fr-FR" dirty="0"/>
                    </a:p>
                    <a:p>
                      <a:endParaRPr lang="fr-FR"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0" dirty="0">
                          <a:solidFill>
                            <a:schemeClr val="tx1"/>
                          </a:solidFill>
                          <a:effectLst/>
                        </a:rPr>
                        <a:t>Activez (activez) le port</a:t>
                      </a:r>
                      <a:r>
                        <a:rPr lang="fr-FR" sz="2000" dirty="0">
                          <a:solidFill>
                            <a:schemeClr val="tx1"/>
                          </a:solidFill>
                        </a:rPr>
                        <a:t> </a:t>
                      </a:r>
                    </a:p>
                    <a:p>
                      <a:endParaRPr lang="fr-FR" sz="2000" dirty="0"/>
                    </a:p>
                  </a:txBody>
                  <a:tcPr marL="68580" marR="68580"/>
                </a:tc>
                <a:extLst>
                  <a:ext uri="{0D108BD9-81ED-4DB2-BD59-A6C34878D82A}">
                    <a16:rowId xmlns:a16="http://schemas.microsoft.com/office/drawing/2014/main" val="1924723895"/>
                  </a:ext>
                </a:extLst>
              </a:tr>
              <a:tr h="578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effectLst/>
                        </a:rPr>
                        <a:t>Switch(config-if) #</a:t>
                      </a:r>
                      <a:r>
                        <a:rPr lang="fr-FR" b="1" dirty="0"/>
                        <a:t> </a:t>
                      </a:r>
                      <a:r>
                        <a:rPr lang="fr-FR" b="1" dirty="0" err="1"/>
                        <a:t>write</a:t>
                      </a:r>
                      <a:r>
                        <a:rPr lang="fr-FR" b="1" dirty="0"/>
                        <a:t> memory </a:t>
                      </a:r>
                      <a:endParaRPr lang="fr-FR" dirty="0"/>
                    </a:p>
                    <a:p>
                      <a:endParaRPr lang="fr-FR"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dirty="0"/>
                        <a:t>Enregistrer la configuration </a:t>
                      </a:r>
                    </a:p>
                    <a:p>
                      <a:endParaRPr lang="fr-FR" dirty="0"/>
                    </a:p>
                  </a:txBody>
                  <a:tcPr marL="68580" marR="68580"/>
                </a:tc>
                <a:extLst>
                  <a:ext uri="{0D108BD9-81ED-4DB2-BD59-A6C34878D82A}">
                    <a16:rowId xmlns:a16="http://schemas.microsoft.com/office/drawing/2014/main" val="3977415964"/>
                  </a:ext>
                </a:extLst>
              </a:tr>
              <a:tr h="5787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Switch(config)#</a:t>
                      </a:r>
                      <a:r>
                        <a:rPr lang="fr-FR" sz="1800" b="1" i="0" kern="1200" dirty="0">
                          <a:solidFill>
                            <a:schemeClr val="dk1"/>
                          </a:solidFill>
                          <a:effectLst/>
                          <a:latin typeface="+mn-lt"/>
                          <a:ea typeface="+mn-ea"/>
                          <a:cs typeface="+mn-cs"/>
                        </a:rPr>
                        <a:t>no vlan </a:t>
                      </a:r>
                      <a:r>
                        <a:rPr lang="fr-FR" sz="1800" b="1" i="0" kern="1200" dirty="0" err="1">
                          <a:solidFill>
                            <a:schemeClr val="dk1"/>
                          </a:solidFill>
                          <a:effectLst/>
                          <a:latin typeface="+mn-lt"/>
                          <a:ea typeface="+mn-ea"/>
                          <a:cs typeface="+mn-cs"/>
                        </a:rPr>
                        <a:t>num</a:t>
                      </a:r>
                      <a:endParaRPr lang="fr-FR" b="1" dirty="0"/>
                    </a:p>
                    <a:p>
                      <a:endParaRPr lang="fr-FR"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0" i="0" kern="1200" dirty="0">
                          <a:solidFill>
                            <a:schemeClr val="dk1"/>
                          </a:solidFill>
                          <a:effectLst/>
                          <a:latin typeface="+mn-lt"/>
                          <a:ea typeface="+mn-ea"/>
                          <a:cs typeface="+mn-cs"/>
                        </a:rPr>
                        <a:t>Suppression d'un vlan</a:t>
                      </a:r>
                      <a:endParaRPr lang="fr-FR" sz="2000" b="0" dirty="0"/>
                    </a:p>
                  </a:txBody>
                  <a:tcPr marL="68580" marR="68580"/>
                </a:tc>
                <a:extLst>
                  <a:ext uri="{0D108BD9-81ED-4DB2-BD59-A6C34878D82A}">
                    <a16:rowId xmlns:a16="http://schemas.microsoft.com/office/drawing/2014/main" val="2511292064"/>
                  </a:ext>
                </a:extLst>
              </a:tr>
              <a:tr h="1570937">
                <a:tc>
                  <a:txBody>
                    <a:bodyPr/>
                    <a:lstStyle/>
                    <a:p>
                      <a:r>
                        <a:rPr lang="fr-FR" sz="1800" b="0" i="0" kern="1200" dirty="0">
                          <a:solidFill>
                            <a:schemeClr val="dk1"/>
                          </a:solidFill>
                          <a:effectLst/>
                          <a:latin typeface="+mn-lt"/>
                          <a:ea typeface="+mn-ea"/>
                          <a:cs typeface="+mn-cs"/>
                        </a:rPr>
                        <a:t>Switch(config)#</a:t>
                      </a:r>
                      <a:r>
                        <a:rPr lang="fr-FR" sz="1800" b="1" i="0" kern="1200" dirty="0">
                          <a:solidFill>
                            <a:schemeClr val="dk1"/>
                          </a:solidFill>
                          <a:effectLst/>
                          <a:latin typeface="+mn-lt"/>
                          <a:ea typeface="+mn-ea"/>
                          <a:cs typeface="+mn-cs"/>
                        </a:rPr>
                        <a:t>interface </a:t>
                      </a:r>
                      <a:r>
                        <a:rPr lang="fr-FR" b="1" dirty="0"/>
                        <a:t>&lt;</a:t>
                      </a:r>
                      <a:r>
                        <a:rPr lang="fr-FR" b="1" dirty="0" err="1"/>
                        <a:t>nom_interface</a:t>
                      </a:r>
                      <a:r>
                        <a:rPr lang="fr-FR" b="1" dirty="0"/>
                        <a:t>&gt; </a:t>
                      </a:r>
                      <a:br>
                        <a:rPr lang="fr-FR" dirty="0"/>
                      </a:br>
                      <a:r>
                        <a:rPr lang="fr-FR" sz="1800" b="0" i="0" kern="1200" dirty="0">
                          <a:solidFill>
                            <a:schemeClr val="dk1"/>
                          </a:solidFill>
                          <a:effectLst/>
                          <a:latin typeface="+mn-lt"/>
                          <a:ea typeface="+mn-ea"/>
                          <a:cs typeface="+mn-cs"/>
                        </a:rPr>
                        <a:t>Switch(config-if)#</a:t>
                      </a:r>
                      <a:r>
                        <a:rPr lang="fr-FR" sz="1800" b="1" i="0" kern="1200" dirty="0">
                          <a:solidFill>
                            <a:schemeClr val="dk1"/>
                          </a:solidFill>
                          <a:effectLst/>
                          <a:latin typeface="+mn-lt"/>
                          <a:ea typeface="+mn-ea"/>
                          <a:cs typeface="+mn-cs"/>
                        </a:rPr>
                        <a:t>no </a:t>
                      </a:r>
                      <a:r>
                        <a:rPr lang="fr-FR" sz="1800" b="1" i="0" kern="1200" dirty="0" err="1">
                          <a:solidFill>
                            <a:schemeClr val="dk1"/>
                          </a:solidFill>
                          <a:effectLst/>
                          <a:latin typeface="+mn-lt"/>
                          <a:ea typeface="+mn-ea"/>
                          <a:cs typeface="+mn-cs"/>
                        </a:rPr>
                        <a:t>switchport</a:t>
                      </a:r>
                      <a:r>
                        <a:rPr lang="fr-FR" sz="1800" b="1" i="0" kern="1200" dirty="0">
                          <a:solidFill>
                            <a:schemeClr val="dk1"/>
                          </a:solidFill>
                          <a:effectLst/>
                          <a:latin typeface="+mn-lt"/>
                          <a:ea typeface="+mn-ea"/>
                          <a:cs typeface="+mn-cs"/>
                        </a:rPr>
                        <a:t> </a:t>
                      </a:r>
                      <a:r>
                        <a:rPr lang="fr-FR" sz="1800" b="1" i="0" kern="1200" dirty="0" err="1">
                          <a:solidFill>
                            <a:schemeClr val="dk1"/>
                          </a:solidFill>
                          <a:effectLst/>
                          <a:latin typeface="+mn-lt"/>
                          <a:ea typeface="+mn-ea"/>
                          <a:cs typeface="+mn-cs"/>
                        </a:rPr>
                        <a:t>access</a:t>
                      </a:r>
                      <a:r>
                        <a:rPr lang="fr-FR" sz="1800" b="1" i="0" kern="1200" dirty="0">
                          <a:solidFill>
                            <a:schemeClr val="dk1"/>
                          </a:solidFill>
                          <a:effectLst/>
                          <a:latin typeface="+mn-lt"/>
                          <a:ea typeface="+mn-ea"/>
                          <a:cs typeface="+mn-cs"/>
                        </a:rPr>
                        <a:t> vlan</a:t>
                      </a:r>
                      <a:br>
                        <a:rPr lang="fr-FR" dirty="0"/>
                      </a:br>
                      <a:r>
                        <a:rPr lang="fr-FR" sz="1800" b="0" i="0" kern="1200" dirty="0">
                          <a:solidFill>
                            <a:schemeClr val="dk1"/>
                          </a:solidFill>
                          <a:effectLst/>
                          <a:latin typeface="+mn-lt"/>
                          <a:ea typeface="+mn-ea"/>
                          <a:cs typeface="+mn-cs"/>
                        </a:rPr>
                        <a:t>Switch(config-if)#</a:t>
                      </a:r>
                      <a:r>
                        <a:rPr lang="fr-FR" sz="1800" b="1" i="0" kern="1200" dirty="0">
                          <a:solidFill>
                            <a:schemeClr val="dk1"/>
                          </a:solidFill>
                          <a:effectLst/>
                          <a:latin typeface="+mn-lt"/>
                          <a:ea typeface="+mn-ea"/>
                          <a:cs typeface="+mn-cs"/>
                        </a:rPr>
                        <a:t>no </a:t>
                      </a:r>
                      <a:r>
                        <a:rPr lang="fr-FR" sz="1800" b="1" i="0" kern="1200" dirty="0" err="1">
                          <a:solidFill>
                            <a:schemeClr val="dk1"/>
                          </a:solidFill>
                          <a:effectLst/>
                          <a:latin typeface="+mn-lt"/>
                          <a:ea typeface="+mn-ea"/>
                          <a:cs typeface="+mn-cs"/>
                        </a:rPr>
                        <a:t>switchport</a:t>
                      </a:r>
                      <a:r>
                        <a:rPr lang="fr-FR" sz="1800" b="1" i="0" kern="1200" dirty="0">
                          <a:solidFill>
                            <a:schemeClr val="dk1"/>
                          </a:solidFill>
                          <a:effectLst/>
                          <a:latin typeface="+mn-lt"/>
                          <a:ea typeface="+mn-ea"/>
                          <a:cs typeface="+mn-cs"/>
                        </a:rPr>
                        <a:t> mode </a:t>
                      </a:r>
                      <a:r>
                        <a:rPr lang="fr-FR" sz="1800" b="1" i="0" kern="1200" dirty="0" err="1">
                          <a:solidFill>
                            <a:schemeClr val="dk1"/>
                          </a:solidFill>
                          <a:effectLst/>
                          <a:latin typeface="+mn-lt"/>
                          <a:ea typeface="+mn-ea"/>
                          <a:cs typeface="+mn-cs"/>
                        </a:rPr>
                        <a:t>access</a:t>
                      </a:r>
                      <a:br>
                        <a:rPr lang="fr-FR" dirty="0"/>
                      </a:br>
                      <a:r>
                        <a:rPr lang="fr-FR" sz="1800" b="0" i="0" kern="1200" dirty="0">
                          <a:solidFill>
                            <a:schemeClr val="dk1"/>
                          </a:solidFill>
                          <a:effectLst/>
                          <a:latin typeface="+mn-lt"/>
                          <a:ea typeface="+mn-ea"/>
                          <a:cs typeface="+mn-cs"/>
                        </a:rPr>
                        <a:t>Switch(config-if)#</a:t>
                      </a:r>
                      <a:r>
                        <a:rPr lang="fr-FR" sz="1800" b="1" i="0" kern="1200" dirty="0">
                          <a:solidFill>
                            <a:schemeClr val="dk1"/>
                          </a:solidFill>
                          <a:effectLst/>
                          <a:latin typeface="+mn-lt"/>
                          <a:ea typeface="+mn-ea"/>
                          <a:cs typeface="+mn-cs"/>
                        </a:rPr>
                        <a:t>end</a:t>
                      </a:r>
                      <a:endParaRPr lang="fr-FR" b="1"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0" i="0" kern="1200" dirty="0">
                          <a:solidFill>
                            <a:schemeClr val="dk1"/>
                          </a:solidFill>
                          <a:effectLst/>
                          <a:latin typeface="+mn-lt"/>
                          <a:ea typeface="+mn-ea"/>
                          <a:cs typeface="+mn-cs"/>
                        </a:rPr>
                        <a:t>Suppression de la configuration d'un port</a:t>
                      </a:r>
                    </a:p>
                    <a:p>
                      <a:endParaRPr lang="fr-FR" dirty="0"/>
                    </a:p>
                  </a:txBody>
                  <a:tcPr marL="68580" marR="68580"/>
                </a:tc>
                <a:extLst>
                  <a:ext uri="{0D108BD9-81ED-4DB2-BD59-A6C34878D82A}">
                    <a16:rowId xmlns:a16="http://schemas.microsoft.com/office/drawing/2014/main" val="3756693642"/>
                  </a:ext>
                </a:extLst>
              </a:tr>
            </a:tbl>
          </a:graphicData>
        </a:graphic>
      </p:graphicFrame>
      <p:sp>
        <p:nvSpPr>
          <p:cNvPr id="6" name="Parallelogram 5">
            <a:extLst>
              <a:ext uri="{FF2B5EF4-FFF2-40B4-BE49-F238E27FC236}">
                <a16:creationId xmlns:a16="http://schemas.microsoft.com/office/drawing/2014/main" id="{76439109-1F7E-56D6-15D0-672797DCB956}"/>
              </a:ext>
            </a:extLst>
          </p:cNvPr>
          <p:cNvSpPr/>
          <p:nvPr/>
        </p:nvSpPr>
        <p:spPr>
          <a:xfrm>
            <a:off x="-1447800" y="-70919"/>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solidFill>
                  <a:schemeClr val="bg1"/>
                </a:solidFill>
                <a:latin typeface="Times New Roman" pitchFamily="18" charset="0"/>
                <a:cs typeface="Times New Roman" pitchFamily="18" charset="0"/>
              </a:rPr>
              <a:t>Attribution des ports</a:t>
            </a:r>
            <a:endParaRPr lang="fr-FR"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6777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9A057DC-48AA-96D8-3967-1BE546D2B431}"/>
              </a:ext>
            </a:extLst>
          </p:cNvPr>
          <p:cNvSpPr>
            <a:spLocks noGrp="1"/>
          </p:cNvSpPr>
          <p:nvPr>
            <p:ph type="dt" sz="half" idx="10"/>
          </p:nvPr>
        </p:nvSpPr>
        <p:spPr/>
        <p:txBody>
          <a:bodyPr/>
          <a:lstStyle/>
          <a:p>
            <a:fld id="{35AF4F92-6ED1-4C9E-A6D7-6AD39A9920ED}"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numéro de diapositive 2">
            <a:extLst>
              <a:ext uri="{FF2B5EF4-FFF2-40B4-BE49-F238E27FC236}">
                <a16:creationId xmlns:a16="http://schemas.microsoft.com/office/drawing/2014/main" id="{91F56565-F614-7533-8854-7E40F14699DF}"/>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26</a:t>
            </a:fld>
            <a:endParaRPr lang="fr-FR">
              <a:solidFill>
                <a:prstClr val="black">
                  <a:tint val="75000"/>
                </a:prstClr>
              </a:solidFill>
            </a:endParaRPr>
          </a:p>
        </p:txBody>
      </p:sp>
      <p:sp>
        <p:nvSpPr>
          <p:cNvPr id="5" name="Parallelogram 5">
            <a:extLst>
              <a:ext uri="{FF2B5EF4-FFF2-40B4-BE49-F238E27FC236}">
                <a16:creationId xmlns:a16="http://schemas.microsoft.com/office/drawing/2014/main" id="{271CE082-AF02-8F4A-8CA1-ABEA590D09C8}"/>
              </a:ext>
            </a:extLst>
          </p:cNvPr>
          <p:cNvSpPr/>
          <p:nvPr/>
        </p:nvSpPr>
        <p:spPr>
          <a:xfrm>
            <a:off x="-1447800" y="-34042"/>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bg1"/>
                </a:solidFill>
                <a:latin typeface="Times New Roman" panose="02020603050405020304" pitchFamily="18" charset="0"/>
                <a:cs typeface="Times New Roman" panose="02020603050405020304" pitchFamily="18" charset="0"/>
              </a:rPr>
              <a:t>Exemples d’implémentation  </a:t>
            </a:r>
          </a:p>
        </p:txBody>
      </p:sp>
      <p:sp>
        <p:nvSpPr>
          <p:cNvPr id="7" name="ZoneTexte 6">
            <a:extLst>
              <a:ext uri="{FF2B5EF4-FFF2-40B4-BE49-F238E27FC236}">
                <a16:creationId xmlns:a16="http://schemas.microsoft.com/office/drawing/2014/main" id="{C2303609-695C-B77E-B3B2-7B23915164FE}"/>
              </a:ext>
            </a:extLst>
          </p:cNvPr>
          <p:cNvSpPr txBox="1"/>
          <p:nvPr/>
        </p:nvSpPr>
        <p:spPr>
          <a:xfrm>
            <a:off x="838200" y="1089476"/>
            <a:ext cx="3352800"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Exemple 1 :</a:t>
            </a:r>
            <a:endParaRPr lang="fr-FR" sz="2000" dirty="0">
              <a:solidFill>
                <a:srgbClr val="0070C0"/>
              </a:solidFill>
            </a:endParaRPr>
          </a:p>
        </p:txBody>
      </p:sp>
      <p:pic>
        <p:nvPicPr>
          <p:cNvPr id="10" name="Image 9">
            <a:extLst>
              <a:ext uri="{FF2B5EF4-FFF2-40B4-BE49-F238E27FC236}">
                <a16:creationId xmlns:a16="http://schemas.microsoft.com/office/drawing/2014/main" id="{4257380D-28C4-FF37-C041-F6476A23FEAA}"/>
              </a:ext>
            </a:extLst>
          </p:cNvPr>
          <p:cNvPicPr>
            <a:picLocks noChangeAspect="1"/>
          </p:cNvPicPr>
          <p:nvPr/>
        </p:nvPicPr>
        <p:blipFill>
          <a:blip r:embed="rId2"/>
          <a:stretch>
            <a:fillRect/>
          </a:stretch>
        </p:blipFill>
        <p:spPr>
          <a:xfrm>
            <a:off x="152400" y="1622458"/>
            <a:ext cx="8557593" cy="4534884"/>
          </a:xfrm>
          <a:prstGeom prst="rect">
            <a:avLst/>
          </a:prstGeom>
        </p:spPr>
      </p:pic>
    </p:spTree>
    <p:extLst>
      <p:ext uri="{BB962C8B-B14F-4D97-AF65-F5344CB8AC3E}">
        <p14:creationId xmlns:p14="http://schemas.microsoft.com/office/powerpoint/2010/main" val="321522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barn(inVertical)">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F7F87-F07E-4AD0-882D-8F46986D6354}"/>
              </a:ext>
            </a:extLst>
          </p:cNvPr>
          <p:cNvSpPr>
            <a:spLocks noGrp="1"/>
          </p:cNvSpPr>
          <p:nvPr>
            <p:ph type="dt" sz="half" idx="10"/>
          </p:nvPr>
        </p:nvSpPr>
        <p:spPr/>
        <p:txBody>
          <a:bodyPr/>
          <a:lstStyle/>
          <a:p>
            <a:fld id="{94ADF9AE-C158-43AB-93E6-63F061D9B9F7}" type="datetime1">
              <a:rPr lang="fr-FR" smtClean="0">
                <a:solidFill>
                  <a:prstClr val="black">
                    <a:tint val="75000"/>
                  </a:prstClr>
                </a:solidFill>
              </a:rPr>
              <a:t>03/11/2023</a:t>
            </a:fld>
            <a:endParaRPr lang="fr-FR">
              <a:solidFill>
                <a:prstClr val="black">
                  <a:tint val="75000"/>
                </a:prstClr>
              </a:solidFill>
            </a:endParaRPr>
          </a:p>
        </p:txBody>
      </p:sp>
      <p:sp>
        <p:nvSpPr>
          <p:cNvPr id="3" name="Slide Number Placeholder 2">
            <a:extLst>
              <a:ext uri="{FF2B5EF4-FFF2-40B4-BE49-F238E27FC236}">
                <a16:creationId xmlns:a16="http://schemas.microsoft.com/office/drawing/2014/main" id="{CB940B15-DC55-4C51-9663-D38ADE4CB6E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27</a:t>
            </a:fld>
            <a:endParaRPr lang="fr-FR">
              <a:solidFill>
                <a:prstClr val="black">
                  <a:tint val="75000"/>
                </a:prstClr>
              </a:solidFill>
            </a:endParaRPr>
          </a:p>
        </p:txBody>
      </p:sp>
      <p:sp>
        <p:nvSpPr>
          <p:cNvPr id="6" name="Parallelogram 5">
            <a:extLst>
              <a:ext uri="{FF2B5EF4-FFF2-40B4-BE49-F238E27FC236}">
                <a16:creationId xmlns:a16="http://schemas.microsoft.com/office/drawing/2014/main" id="{5781A365-5B6C-4411-A7CD-9A33D73785EF}"/>
              </a:ext>
            </a:extLst>
          </p:cNvPr>
          <p:cNvSpPr/>
          <p:nvPr/>
        </p:nvSpPr>
        <p:spPr>
          <a:xfrm>
            <a:off x="-1447800" y="-70919"/>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DB82C34-655C-48BE-B26D-80E6D98B82FC}"/>
              </a:ext>
            </a:extLst>
          </p:cNvPr>
          <p:cNvSpPr txBox="1"/>
          <p:nvPr/>
        </p:nvSpPr>
        <p:spPr>
          <a:xfrm>
            <a:off x="-35777" y="90140"/>
            <a:ext cx="4531577" cy="461665"/>
          </a:xfrm>
          <a:prstGeom prst="rect">
            <a:avLst/>
          </a:prstGeom>
          <a:noFill/>
        </p:spPr>
        <p:txBody>
          <a:bodyPr wrap="square" rtlCol="0">
            <a:spAutoFit/>
          </a:bodyPr>
          <a:lstStyle/>
          <a:p>
            <a:r>
              <a:rPr lang="fr-FR" sz="2400" b="1" dirty="0">
                <a:solidFill>
                  <a:schemeClr val="bg1"/>
                </a:solidFill>
                <a:latin typeface="Times New Roman" panose="02020603050405020304" pitchFamily="18" charset="0"/>
                <a:cs typeface="Times New Roman" panose="02020603050405020304" pitchFamily="18" charset="0"/>
              </a:rPr>
              <a:t>Exemples d’implémentation  </a:t>
            </a:r>
          </a:p>
        </p:txBody>
      </p:sp>
      <p:sp>
        <p:nvSpPr>
          <p:cNvPr id="9" name="ZoneTexte 8">
            <a:extLst>
              <a:ext uri="{FF2B5EF4-FFF2-40B4-BE49-F238E27FC236}">
                <a16:creationId xmlns:a16="http://schemas.microsoft.com/office/drawing/2014/main" id="{D84E2820-1DC8-F15E-9C55-4A61B0BEC8C2}"/>
              </a:ext>
            </a:extLst>
          </p:cNvPr>
          <p:cNvSpPr txBox="1"/>
          <p:nvPr/>
        </p:nvSpPr>
        <p:spPr>
          <a:xfrm>
            <a:off x="602859" y="829240"/>
            <a:ext cx="5310554" cy="400110"/>
          </a:xfrm>
          <a:prstGeom prst="rect">
            <a:avLst/>
          </a:prstGeom>
          <a:noFill/>
        </p:spPr>
        <p:txBody>
          <a:bodyPr wrap="square">
            <a:spAutoFit/>
          </a:bodyPr>
          <a:lstStyle/>
          <a:p>
            <a:r>
              <a:rPr lang="fr-FR" sz="2000" b="1" dirty="0">
                <a:solidFill>
                  <a:srgbClr val="0070C0"/>
                </a:solidFill>
                <a:latin typeface="Times New Roman" panose="02020603050405020304" pitchFamily="18" charset="0"/>
                <a:cs typeface="Times New Roman" panose="02020603050405020304" pitchFamily="18" charset="0"/>
              </a:rPr>
              <a:t>Exemple 2 :</a:t>
            </a:r>
            <a:endParaRPr lang="fr-FR" sz="2000" dirty="0">
              <a:solidFill>
                <a:srgbClr val="0070C0"/>
              </a:solidFill>
            </a:endParaRPr>
          </a:p>
        </p:txBody>
      </p:sp>
      <p:pic>
        <p:nvPicPr>
          <p:cNvPr id="11" name="Image 10">
            <a:extLst>
              <a:ext uri="{FF2B5EF4-FFF2-40B4-BE49-F238E27FC236}">
                <a16:creationId xmlns:a16="http://schemas.microsoft.com/office/drawing/2014/main" id="{FC5674E3-C7B9-C8F7-1F15-700938C18064}"/>
              </a:ext>
            </a:extLst>
          </p:cNvPr>
          <p:cNvPicPr>
            <a:picLocks noChangeAspect="1"/>
          </p:cNvPicPr>
          <p:nvPr/>
        </p:nvPicPr>
        <p:blipFill>
          <a:blip r:embed="rId2"/>
          <a:stretch>
            <a:fillRect/>
          </a:stretch>
        </p:blipFill>
        <p:spPr>
          <a:xfrm>
            <a:off x="304800" y="1438916"/>
            <a:ext cx="8534400" cy="4707869"/>
          </a:xfrm>
          <a:prstGeom prst="rect">
            <a:avLst/>
          </a:prstGeom>
        </p:spPr>
      </p:pic>
    </p:spTree>
    <p:extLst>
      <p:ext uri="{BB962C8B-B14F-4D97-AF65-F5344CB8AC3E}">
        <p14:creationId xmlns:p14="http://schemas.microsoft.com/office/powerpoint/2010/main" val="307944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barn(inVertical)">
                                      <p:cBhvr>
                                        <p:cTn id="1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82C43A5-7E4A-17CE-7728-C98E0BBA081A}"/>
              </a:ext>
            </a:extLst>
          </p:cNvPr>
          <p:cNvSpPr>
            <a:spLocks noGrp="1"/>
          </p:cNvSpPr>
          <p:nvPr>
            <p:ph type="dt" sz="half" idx="10"/>
          </p:nvPr>
        </p:nvSpPr>
        <p:spPr/>
        <p:txBody>
          <a:bodyPr/>
          <a:lstStyle/>
          <a:p>
            <a:fld id="{35AF4F92-6ED1-4C9E-A6D7-6AD39A9920ED}"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numéro de diapositive 2">
            <a:extLst>
              <a:ext uri="{FF2B5EF4-FFF2-40B4-BE49-F238E27FC236}">
                <a16:creationId xmlns:a16="http://schemas.microsoft.com/office/drawing/2014/main" id="{3B0E0CAF-2026-355D-ACA8-A58B4F958F9C}"/>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28</a:t>
            </a:fld>
            <a:endParaRPr lang="fr-FR">
              <a:solidFill>
                <a:prstClr val="black">
                  <a:tint val="75000"/>
                </a:prstClr>
              </a:solidFill>
            </a:endParaRPr>
          </a:p>
        </p:txBody>
      </p:sp>
      <p:pic>
        <p:nvPicPr>
          <p:cNvPr id="5" name="Image 4">
            <a:extLst>
              <a:ext uri="{FF2B5EF4-FFF2-40B4-BE49-F238E27FC236}">
                <a16:creationId xmlns:a16="http://schemas.microsoft.com/office/drawing/2014/main" id="{7766112C-DF7B-0013-B7CA-7CB174E85E65}"/>
              </a:ext>
            </a:extLst>
          </p:cNvPr>
          <p:cNvPicPr>
            <a:picLocks noChangeAspect="1"/>
          </p:cNvPicPr>
          <p:nvPr/>
        </p:nvPicPr>
        <p:blipFill>
          <a:blip r:embed="rId2"/>
          <a:stretch>
            <a:fillRect/>
          </a:stretch>
        </p:blipFill>
        <p:spPr>
          <a:xfrm>
            <a:off x="406730" y="685800"/>
            <a:ext cx="8382000" cy="2693286"/>
          </a:xfrm>
          <a:prstGeom prst="rect">
            <a:avLst/>
          </a:prstGeom>
        </p:spPr>
      </p:pic>
      <p:pic>
        <p:nvPicPr>
          <p:cNvPr id="7" name="Image 6">
            <a:extLst>
              <a:ext uri="{FF2B5EF4-FFF2-40B4-BE49-F238E27FC236}">
                <a16:creationId xmlns:a16="http://schemas.microsoft.com/office/drawing/2014/main" id="{CBC43F42-F566-FA2A-6F41-7632752BF635}"/>
              </a:ext>
            </a:extLst>
          </p:cNvPr>
          <p:cNvPicPr>
            <a:picLocks noChangeAspect="1"/>
          </p:cNvPicPr>
          <p:nvPr/>
        </p:nvPicPr>
        <p:blipFill>
          <a:blip r:embed="rId3"/>
          <a:stretch>
            <a:fillRect/>
          </a:stretch>
        </p:blipFill>
        <p:spPr>
          <a:xfrm>
            <a:off x="381000" y="3379086"/>
            <a:ext cx="8382000" cy="3124201"/>
          </a:xfrm>
          <a:prstGeom prst="rect">
            <a:avLst/>
          </a:prstGeom>
        </p:spPr>
      </p:pic>
      <p:sp>
        <p:nvSpPr>
          <p:cNvPr id="8" name="ZoneTexte 7">
            <a:extLst>
              <a:ext uri="{FF2B5EF4-FFF2-40B4-BE49-F238E27FC236}">
                <a16:creationId xmlns:a16="http://schemas.microsoft.com/office/drawing/2014/main" id="{3929CEAC-DA77-3673-FF25-EEE3CAD55A5F}"/>
              </a:ext>
            </a:extLst>
          </p:cNvPr>
          <p:cNvSpPr txBox="1"/>
          <p:nvPr/>
        </p:nvSpPr>
        <p:spPr>
          <a:xfrm>
            <a:off x="375062" y="136524"/>
            <a:ext cx="6248400" cy="461665"/>
          </a:xfrm>
          <a:prstGeom prst="rect">
            <a:avLst/>
          </a:prstGeom>
          <a:noFill/>
        </p:spPr>
        <p:txBody>
          <a:bodyPr wrap="square" rtlCol="0">
            <a:spAutoFit/>
          </a:bodyPr>
          <a:lstStyle/>
          <a:p>
            <a:r>
              <a:rPr lang="fr-FR" sz="2400" b="1" dirty="0">
                <a:solidFill>
                  <a:schemeClr val="accent1"/>
                </a:solidFill>
                <a:latin typeface="Times New Roman" panose="02020603050405020304" pitchFamily="18" charset="0"/>
                <a:cs typeface="Times New Roman" panose="02020603050405020304" pitchFamily="18" charset="0"/>
              </a:rPr>
              <a:t>Ping entre pc 2 du vlan 10 et pc 7 du vlan 30 :</a:t>
            </a:r>
          </a:p>
        </p:txBody>
      </p:sp>
    </p:spTree>
    <p:extLst>
      <p:ext uri="{BB962C8B-B14F-4D97-AF65-F5344CB8AC3E}">
        <p14:creationId xmlns:p14="http://schemas.microsoft.com/office/powerpoint/2010/main" val="2448442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CE5B38C-BA02-16D3-B960-39D36EB0C649}"/>
              </a:ext>
            </a:extLst>
          </p:cNvPr>
          <p:cNvSpPr>
            <a:spLocks noGrp="1"/>
          </p:cNvSpPr>
          <p:nvPr>
            <p:ph type="dt" sz="half" idx="10"/>
          </p:nvPr>
        </p:nvSpPr>
        <p:spPr/>
        <p:txBody>
          <a:bodyPr/>
          <a:lstStyle/>
          <a:p>
            <a:fld id="{35AF4F92-6ED1-4C9E-A6D7-6AD39A9920ED}"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numéro de diapositive 2">
            <a:extLst>
              <a:ext uri="{FF2B5EF4-FFF2-40B4-BE49-F238E27FC236}">
                <a16:creationId xmlns:a16="http://schemas.microsoft.com/office/drawing/2014/main" id="{4007C1AC-2814-C94A-4D05-530EA478AF53}"/>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29</a:t>
            </a:fld>
            <a:endParaRPr lang="fr-FR">
              <a:solidFill>
                <a:prstClr val="black">
                  <a:tint val="75000"/>
                </a:prstClr>
              </a:solidFill>
            </a:endParaRPr>
          </a:p>
        </p:txBody>
      </p:sp>
      <p:pic>
        <p:nvPicPr>
          <p:cNvPr id="5" name="Image 4">
            <a:extLst>
              <a:ext uri="{FF2B5EF4-FFF2-40B4-BE49-F238E27FC236}">
                <a16:creationId xmlns:a16="http://schemas.microsoft.com/office/drawing/2014/main" id="{47994338-21FD-3CB7-926D-C216730401FE}"/>
              </a:ext>
            </a:extLst>
          </p:cNvPr>
          <p:cNvPicPr>
            <a:picLocks noChangeAspect="1"/>
          </p:cNvPicPr>
          <p:nvPr/>
        </p:nvPicPr>
        <p:blipFill>
          <a:blip r:embed="rId2"/>
          <a:stretch>
            <a:fillRect/>
          </a:stretch>
        </p:blipFill>
        <p:spPr>
          <a:xfrm>
            <a:off x="228600" y="1524000"/>
            <a:ext cx="8686800" cy="4659022"/>
          </a:xfrm>
          <a:prstGeom prst="rect">
            <a:avLst/>
          </a:prstGeom>
        </p:spPr>
      </p:pic>
      <p:sp>
        <p:nvSpPr>
          <p:cNvPr id="6" name="ZoneTexte 5">
            <a:extLst>
              <a:ext uri="{FF2B5EF4-FFF2-40B4-BE49-F238E27FC236}">
                <a16:creationId xmlns:a16="http://schemas.microsoft.com/office/drawing/2014/main" id="{C11936BD-EE8A-F43A-CBB2-CAB23578F9DC}"/>
              </a:ext>
            </a:extLst>
          </p:cNvPr>
          <p:cNvSpPr txBox="1"/>
          <p:nvPr/>
        </p:nvSpPr>
        <p:spPr>
          <a:xfrm>
            <a:off x="381000" y="664092"/>
            <a:ext cx="6248400" cy="461665"/>
          </a:xfrm>
          <a:prstGeom prst="rect">
            <a:avLst/>
          </a:prstGeom>
          <a:noFill/>
        </p:spPr>
        <p:txBody>
          <a:bodyPr wrap="square" rtlCol="0">
            <a:spAutoFit/>
          </a:bodyPr>
          <a:lstStyle/>
          <a:p>
            <a:r>
              <a:rPr lang="fr-FR" sz="2400" b="1" dirty="0">
                <a:solidFill>
                  <a:schemeClr val="accent1"/>
                </a:solidFill>
                <a:latin typeface="Times New Roman" panose="02020603050405020304" pitchFamily="18" charset="0"/>
                <a:cs typeface="Times New Roman" panose="02020603050405020304" pitchFamily="18" charset="0"/>
              </a:rPr>
              <a:t>Ping entre pc 2 du vlan 10 et pc 7 du vlan 30 :</a:t>
            </a:r>
          </a:p>
        </p:txBody>
      </p:sp>
    </p:spTree>
    <p:extLst>
      <p:ext uri="{BB962C8B-B14F-4D97-AF65-F5344CB8AC3E}">
        <p14:creationId xmlns:p14="http://schemas.microsoft.com/office/powerpoint/2010/main" val="379518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a:extLst>
              <a:ext uri="{FF2B5EF4-FFF2-40B4-BE49-F238E27FC236}">
                <a16:creationId xmlns:a16="http://schemas.microsoft.com/office/drawing/2014/main" id="{45874E72-F204-4406-BF76-C43AA272B83D}"/>
              </a:ext>
            </a:extLst>
          </p:cNvPr>
          <p:cNvSpPr/>
          <p:nvPr/>
        </p:nvSpPr>
        <p:spPr>
          <a:xfrm>
            <a:off x="-1447800" y="-29466"/>
            <a:ext cx="8458200"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73526" y="1115411"/>
            <a:ext cx="7222674" cy="923330"/>
          </a:xfrm>
          <a:prstGeom prst="rect">
            <a:avLst/>
          </a:prstGeom>
          <a:noFill/>
        </p:spPr>
        <p:txBody>
          <a:bodyPr wrap="square" rtlCol="0">
            <a:spAutoFit/>
          </a:bodyPr>
          <a:lstStyle/>
          <a:p>
            <a:pPr marL="285750" indent="-285750">
              <a:buFont typeface="Wingdings" pitchFamily="2" charset="2"/>
              <a:buChar char="§"/>
            </a:pPr>
            <a:r>
              <a:rPr lang="fr-FR" b="1" dirty="0">
                <a:solidFill>
                  <a:srgbClr val="0070C0"/>
                </a:solidFill>
                <a:latin typeface="Times New Roman" pitchFamily="18" charset="0"/>
                <a:cs typeface="Times New Roman" pitchFamily="18" charset="0"/>
              </a:rPr>
              <a:t>VLAN «  Virtuel Local Area Network »: </a:t>
            </a:r>
            <a:r>
              <a:rPr lang="fr-FR" dirty="0">
                <a:latin typeface="Times New Roman" pitchFamily="18" charset="0"/>
                <a:cs typeface="Times New Roman" pitchFamily="18" charset="0"/>
              </a:rPr>
              <a:t>Est une technologie de réseau informatique qui permet de diviser un réseau physique en plusieurs segments logiques pour améliorer la sécurité </a:t>
            </a:r>
            <a:r>
              <a:rPr lang="fr-FR" b="1" dirty="0">
                <a:latin typeface="Times New Roman" pitchFamily="18" charset="0"/>
                <a:cs typeface="Times New Roman" pitchFamily="18" charset="0"/>
              </a:rPr>
              <a:t>  </a:t>
            </a:r>
          </a:p>
        </p:txBody>
      </p:sp>
      <p:sp>
        <p:nvSpPr>
          <p:cNvPr id="9" name="ZoneTexte 8"/>
          <p:cNvSpPr txBox="1"/>
          <p:nvPr/>
        </p:nvSpPr>
        <p:spPr>
          <a:xfrm>
            <a:off x="473526" y="2339475"/>
            <a:ext cx="8365674" cy="923330"/>
          </a:xfrm>
          <a:prstGeom prst="rect">
            <a:avLst/>
          </a:prstGeom>
          <a:noFill/>
        </p:spPr>
        <p:txBody>
          <a:bodyPr wrap="square" rtlCol="0">
            <a:spAutoFit/>
          </a:bodyPr>
          <a:lstStyle/>
          <a:p>
            <a:pPr marL="285750" indent="-285750">
              <a:buFont typeface="Wingdings" pitchFamily="2" charset="2"/>
              <a:buChar char="§"/>
            </a:pPr>
            <a:r>
              <a:rPr lang="fr-FR" b="1" dirty="0">
                <a:solidFill>
                  <a:srgbClr val="0070C0"/>
                </a:solidFill>
                <a:latin typeface="Times New Roman" pitchFamily="18" charset="0"/>
                <a:cs typeface="Times New Roman" pitchFamily="18" charset="0"/>
              </a:rPr>
              <a:t>Les réseaux virtuels (Virtual LAN) </a:t>
            </a:r>
            <a:r>
              <a:rPr lang="fr-FR" dirty="0">
                <a:latin typeface="Times New Roman" pitchFamily="18" charset="0"/>
                <a:cs typeface="Times New Roman" pitchFamily="18" charset="0"/>
              </a:rPr>
              <a:t>sont apparus comme une nouvelle fonctionnalité dans l’administration réseau avec le développement des commutateurs. </a:t>
            </a:r>
            <a:br>
              <a:rPr lang="fr-FR" dirty="0"/>
            </a:br>
            <a:endParaRPr lang="fr-FR" dirty="0"/>
          </a:p>
        </p:txBody>
      </p:sp>
      <p:sp>
        <p:nvSpPr>
          <p:cNvPr id="10" name="ZoneTexte 9"/>
          <p:cNvSpPr txBox="1"/>
          <p:nvPr/>
        </p:nvSpPr>
        <p:spPr>
          <a:xfrm>
            <a:off x="457200" y="3262805"/>
            <a:ext cx="8534400" cy="1200329"/>
          </a:xfrm>
          <a:prstGeom prst="rect">
            <a:avLst/>
          </a:prstGeom>
          <a:noFill/>
        </p:spPr>
        <p:txBody>
          <a:bodyPr wrap="square" rtlCol="0">
            <a:spAutoFit/>
          </a:bodyPr>
          <a:lstStyle/>
          <a:p>
            <a:pPr marL="285750" indent="-285750">
              <a:buFont typeface="Wingdings" pitchFamily="2" charset="2"/>
              <a:buChar char="§"/>
            </a:pPr>
            <a:r>
              <a:rPr lang="fr-FR" b="1" dirty="0">
                <a:solidFill>
                  <a:srgbClr val="0070C0"/>
                </a:solidFill>
                <a:latin typeface="Times New Roman" pitchFamily="18" charset="0"/>
                <a:cs typeface="Times New Roman" pitchFamily="18" charset="0"/>
              </a:rPr>
              <a:t>La notion de VLAN  </a:t>
            </a:r>
            <a:r>
              <a:rPr lang="fr-FR" dirty="0">
                <a:latin typeface="Times New Roman" panose="02020603050405020304" pitchFamily="18" charset="0"/>
                <a:cs typeface="Times New Roman" pitchFamily="18" charset="0"/>
              </a:rPr>
              <a:t>est un concept qui permet de réaliser des réseaux de façon indépendante du système de câblage. Ces réseaux permettent de définir des domaines de diffusions restreints.</a:t>
            </a:r>
            <a:br>
              <a:rPr lang="fr-FR" dirty="0"/>
            </a:br>
            <a:endParaRPr lang="fr-FR" dirty="0"/>
          </a:p>
        </p:txBody>
      </p:sp>
      <p:sp>
        <p:nvSpPr>
          <p:cNvPr id="11" name="ZoneTexte 10"/>
          <p:cNvSpPr txBox="1"/>
          <p:nvPr/>
        </p:nvSpPr>
        <p:spPr>
          <a:xfrm>
            <a:off x="457200" y="4287104"/>
            <a:ext cx="7467600" cy="923330"/>
          </a:xfrm>
          <a:prstGeom prst="rect">
            <a:avLst/>
          </a:prstGeom>
          <a:noFill/>
        </p:spPr>
        <p:txBody>
          <a:bodyPr wrap="square" rtlCol="0">
            <a:spAutoFit/>
          </a:bodyPr>
          <a:lstStyle/>
          <a:p>
            <a:pPr marL="285750" indent="-285750">
              <a:buFont typeface="Wingdings" panose="05000000000000000000" pitchFamily="2" charset="2"/>
              <a:buChar char="§"/>
            </a:pPr>
            <a:r>
              <a:rPr lang="fr-FR" dirty="0">
                <a:solidFill>
                  <a:srgbClr val="0070C0"/>
                </a:solidFill>
                <a:latin typeface="Times New Roman" panose="02020603050405020304" pitchFamily="18" charset="0"/>
                <a:cs typeface="Times New Roman" pitchFamily="18" charset="0"/>
              </a:rPr>
              <a:t> </a:t>
            </a:r>
            <a:r>
              <a:rPr lang="fr-FR" dirty="0">
                <a:latin typeface="Times New Roman" panose="02020603050405020304" pitchFamily="18" charset="0"/>
                <a:cs typeface="Times New Roman" pitchFamily="18" charset="0"/>
              </a:rPr>
              <a:t>Cela signifie qu’un message émis par une station du VLAN</a:t>
            </a:r>
            <a:r>
              <a:rPr lang="fr-FR" b="1" dirty="0">
                <a:latin typeface="Times New Roman" panose="02020603050405020304" pitchFamily="18" charset="0"/>
                <a:cs typeface="Times New Roman" pitchFamily="18" charset="0"/>
              </a:rPr>
              <a:t> </a:t>
            </a:r>
            <a:r>
              <a:rPr lang="fr-FR" dirty="0">
                <a:latin typeface="Times New Roman" panose="02020603050405020304" pitchFamily="18" charset="0"/>
                <a:cs typeface="Times New Roman" pitchFamily="18" charset="0"/>
              </a:rPr>
              <a:t>ne pourra être reçu que par les stations de ce même VLAN</a:t>
            </a:r>
            <a:r>
              <a:rPr lang="fr-FR" b="1" dirty="0">
                <a:latin typeface="Times New Roman" panose="02020603050405020304" pitchFamily="18" charset="0"/>
                <a:cs typeface="Times New Roman" pitchFamily="18" charset="0"/>
              </a:rPr>
              <a:t> </a:t>
            </a:r>
            <a:br>
              <a:rPr lang="fr-FR" dirty="0"/>
            </a:br>
            <a:endParaRPr lang="fr-FR" dirty="0">
              <a:latin typeface="Times New Roman" pitchFamily="18" charset="0"/>
              <a:cs typeface="Times New Roman" pitchFamily="18" charset="0"/>
            </a:endParaRPr>
          </a:p>
        </p:txBody>
      </p:sp>
      <p:sp>
        <p:nvSpPr>
          <p:cNvPr id="12" name="ZoneTexte 11"/>
          <p:cNvSpPr txBox="1"/>
          <p:nvPr/>
        </p:nvSpPr>
        <p:spPr>
          <a:xfrm>
            <a:off x="473526" y="5183256"/>
            <a:ext cx="8077200" cy="1200329"/>
          </a:xfrm>
          <a:prstGeom prst="rect">
            <a:avLst/>
          </a:prstGeom>
          <a:noFill/>
        </p:spPr>
        <p:txBody>
          <a:bodyPr wrap="square" rtlCol="0">
            <a:spAutoFit/>
          </a:bodyPr>
          <a:lstStyle/>
          <a:p>
            <a:pPr marL="285750" indent="-285750">
              <a:buFont typeface="Wingdings" pitchFamily="2" charset="2"/>
              <a:buChar char="§"/>
            </a:pPr>
            <a:r>
              <a:rPr lang="fr-FR" b="1" dirty="0">
                <a:solidFill>
                  <a:srgbClr val="0070C0"/>
                </a:solidFill>
                <a:latin typeface="Times New Roman" pitchFamily="18" charset="0"/>
                <a:cs typeface="Times New Roman" pitchFamily="18" charset="0"/>
              </a:rPr>
              <a:t>Un VLAN, </a:t>
            </a:r>
            <a:r>
              <a:rPr lang="fr-FR" dirty="0">
                <a:latin typeface="Times New Roman" pitchFamily="18" charset="0"/>
                <a:cs typeface="Times New Roman" pitchFamily="18" charset="0"/>
              </a:rPr>
              <a:t>est donc un regroupement logique, et non physique, de plusieurs stations. Pour réaliser ce regroupement, on intervient directement, par voie logicielle, sur le ou les éléments actifs que sont les commutateurs VLAN </a:t>
            </a:r>
            <a:br>
              <a:rPr lang="fr-FR" dirty="0"/>
            </a:br>
            <a:endParaRPr lang="fr-FR" dirty="0"/>
          </a:p>
        </p:txBody>
      </p:sp>
      <p:sp>
        <p:nvSpPr>
          <p:cNvPr id="5" name="ZoneTexte 4"/>
          <p:cNvSpPr txBox="1"/>
          <p:nvPr/>
        </p:nvSpPr>
        <p:spPr>
          <a:xfrm>
            <a:off x="520505" y="130123"/>
            <a:ext cx="4784274" cy="461665"/>
          </a:xfrm>
          <a:prstGeom prst="rect">
            <a:avLst/>
          </a:prstGeom>
          <a:noFill/>
          <a:ln>
            <a:noFill/>
          </a:ln>
        </p:spPr>
        <p:txBody>
          <a:bodyPr wrap="square" rtlCol="0">
            <a:spAutoFit/>
          </a:bodyPr>
          <a:lstStyle/>
          <a:p>
            <a:r>
              <a:rPr lang="fr-FR" sz="2400" b="1" dirty="0">
                <a:solidFill>
                  <a:schemeClr val="bg1"/>
                </a:solidFill>
                <a:latin typeface="Times New Roman" pitchFamily="18" charset="0"/>
                <a:cs typeface="Times New Roman" pitchFamily="18" charset="0"/>
              </a:rPr>
              <a:t>Introduction</a:t>
            </a:r>
            <a:r>
              <a:rPr lang="fr-FR" dirty="0"/>
              <a:t> </a:t>
            </a:r>
          </a:p>
        </p:txBody>
      </p:sp>
      <p:sp>
        <p:nvSpPr>
          <p:cNvPr id="4" name="Date Placeholder 3">
            <a:extLst>
              <a:ext uri="{FF2B5EF4-FFF2-40B4-BE49-F238E27FC236}">
                <a16:creationId xmlns:a16="http://schemas.microsoft.com/office/drawing/2014/main" id="{35F6C537-73E0-41B8-A647-D4044A03BC2A}"/>
              </a:ext>
            </a:extLst>
          </p:cNvPr>
          <p:cNvSpPr>
            <a:spLocks noGrp="1"/>
          </p:cNvSpPr>
          <p:nvPr>
            <p:ph type="dt" sz="half" idx="10"/>
          </p:nvPr>
        </p:nvSpPr>
        <p:spPr/>
        <p:txBody>
          <a:bodyPr/>
          <a:lstStyle/>
          <a:p>
            <a:fld id="{8F7EEC1A-6A2C-47B2-9977-ADF446CDCC3C}" type="datetime1">
              <a:rPr lang="fr-FR" smtClean="0"/>
              <a:t>03/11/2023</a:t>
            </a:fld>
            <a:endParaRPr lang="fr-FR"/>
          </a:p>
        </p:txBody>
      </p:sp>
      <p:sp>
        <p:nvSpPr>
          <p:cNvPr id="6" name="Slide Number Placeholder 5">
            <a:extLst>
              <a:ext uri="{FF2B5EF4-FFF2-40B4-BE49-F238E27FC236}">
                <a16:creationId xmlns:a16="http://schemas.microsoft.com/office/drawing/2014/main" id="{B3522B6C-F079-479D-9726-E01FD9400216}"/>
              </a:ext>
            </a:extLst>
          </p:cNvPr>
          <p:cNvSpPr>
            <a:spLocks noGrp="1"/>
          </p:cNvSpPr>
          <p:nvPr>
            <p:ph type="sldNum" sz="quarter" idx="12"/>
          </p:nvPr>
        </p:nvSpPr>
        <p:spPr/>
        <p:txBody>
          <a:bodyPr/>
          <a:lstStyle/>
          <a:p>
            <a:fld id="{9F0207DC-9623-48C6-9D46-18D5317DB4DA}" type="slidenum">
              <a:rPr lang="fr-FR" smtClean="0"/>
              <a:t>3</a:t>
            </a:fld>
            <a:endParaRPr lang="fr-FR"/>
          </a:p>
        </p:txBody>
      </p:sp>
    </p:spTree>
    <p:extLst>
      <p:ext uri="{BB962C8B-B14F-4D97-AF65-F5344CB8AC3E}">
        <p14:creationId xmlns:p14="http://schemas.microsoft.com/office/powerpoint/2010/main" val="257235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9" grpId="0"/>
      <p:bldP spid="10" grpId="0"/>
      <p:bldP spid="11" grpId="0"/>
      <p:bldP spid="1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4058303-CA51-6136-0651-3F4B618A8207}"/>
              </a:ext>
            </a:extLst>
          </p:cNvPr>
          <p:cNvSpPr>
            <a:spLocks noGrp="1"/>
          </p:cNvSpPr>
          <p:nvPr>
            <p:ph type="dt" sz="half" idx="10"/>
          </p:nvPr>
        </p:nvSpPr>
        <p:spPr/>
        <p:txBody>
          <a:bodyPr/>
          <a:lstStyle/>
          <a:p>
            <a:fld id="{35AF4F92-6ED1-4C9E-A6D7-6AD39A9920ED}"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numéro de diapositive 2">
            <a:extLst>
              <a:ext uri="{FF2B5EF4-FFF2-40B4-BE49-F238E27FC236}">
                <a16:creationId xmlns:a16="http://schemas.microsoft.com/office/drawing/2014/main" id="{6D89EA16-E13A-9512-4159-3F6AADD2AE20}"/>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30</a:t>
            </a:fld>
            <a:endParaRPr lang="fr-FR">
              <a:solidFill>
                <a:prstClr val="black">
                  <a:tint val="75000"/>
                </a:prstClr>
              </a:solidFill>
            </a:endParaRPr>
          </a:p>
        </p:txBody>
      </p:sp>
      <p:sp>
        <p:nvSpPr>
          <p:cNvPr id="6" name="Parallelogram 5">
            <a:extLst>
              <a:ext uri="{FF2B5EF4-FFF2-40B4-BE49-F238E27FC236}">
                <a16:creationId xmlns:a16="http://schemas.microsoft.com/office/drawing/2014/main" id="{D23D8432-12B3-0B21-A29D-959019DE9FB4}"/>
              </a:ext>
            </a:extLst>
          </p:cNvPr>
          <p:cNvSpPr/>
          <p:nvPr/>
        </p:nvSpPr>
        <p:spPr>
          <a:xfrm>
            <a:off x="-1447800" y="-76200"/>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7" name="Parallelogram 5">
            <a:extLst>
              <a:ext uri="{FF2B5EF4-FFF2-40B4-BE49-F238E27FC236}">
                <a16:creationId xmlns:a16="http://schemas.microsoft.com/office/drawing/2014/main" id="{339A695B-1B1C-429D-F882-DD4DB764EAB9}"/>
              </a:ext>
            </a:extLst>
          </p:cNvPr>
          <p:cNvSpPr/>
          <p:nvPr/>
        </p:nvSpPr>
        <p:spPr>
          <a:xfrm>
            <a:off x="-1447800" y="-70919"/>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8" name="TextBox 6">
            <a:extLst>
              <a:ext uri="{FF2B5EF4-FFF2-40B4-BE49-F238E27FC236}">
                <a16:creationId xmlns:a16="http://schemas.microsoft.com/office/drawing/2014/main" id="{8646B550-8332-08A4-4EEC-DB9ACCEDAF53}"/>
              </a:ext>
            </a:extLst>
          </p:cNvPr>
          <p:cNvSpPr txBox="1"/>
          <p:nvPr/>
        </p:nvSpPr>
        <p:spPr>
          <a:xfrm>
            <a:off x="628650" y="0"/>
            <a:ext cx="4531577" cy="461665"/>
          </a:xfrm>
          <a:prstGeom prst="rect">
            <a:avLst/>
          </a:prstGeom>
          <a:noFill/>
        </p:spPr>
        <p:txBody>
          <a:bodyPr wrap="square" rtlCol="0">
            <a:spAutoFit/>
          </a:bodyPr>
          <a:lstStyle/>
          <a:p>
            <a:r>
              <a:rPr lang="fr-FR" sz="2400" b="1" dirty="0">
                <a:solidFill>
                  <a:schemeClr val="bg1"/>
                </a:solidFill>
                <a:latin typeface="Times New Roman" panose="02020603050405020304" pitchFamily="18" charset="0"/>
                <a:cs typeface="Times New Roman" panose="02020603050405020304" pitchFamily="18" charset="0"/>
              </a:rPr>
              <a:t>Conclusion</a:t>
            </a:r>
          </a:p>
        </p:txBody>
      </p:sp>
      <p:sp>
        <p:nvSpPr>
          <p:cNvPr id="4" name="Ellipse 3">
            <a:extLst>
              <a:ext uri="{FF2B5EF4-FFF2-40B4-BE49-F238E27FC236}">
                <a16:creationId xmlns:a16="http://schemas.microsoft.com/office/drawing/2014/main" id="{5E3CB18A-46E6-70BD-8951-4E326992C7B5}"/>
              </a:ext>
            </a:extLst>
          </p:cNvPr>
          <p:cNvSpPr/>
          <p:nvPr/>
        </p:nvSpPr>
        <p:spPr>
          <a:xfrm>
            <a:off x="1119806" y="1854352"/>
            <a:ext cx="6195393" cy="39695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44D349E-653A-E773-554C-530DD5E66457}"/>
              </a:ext>
            </a:extLst>
          </p:cNvPr>
          <p:cNvSpPr txBox="1"/>
          <p:nvPr/>
        </p:nvSpPr>
        <p:spPr>
          <a:xfrm>
            <a:off x="1805605" y="2590800"/>
            <a:ext cx="4823793" cy="2246769"/>
          </a:xfrm>
          <a:prstGeom prst="rect">
            <a:avLst/>
          </a:prstGeom>
          <a:noFill/>
        </p:spPr>
        <p:txBody>
          <a:bodyPr wrap="square">
            <a:spAutoFit/>
          </a:bodyPr>
          <a:lstStyle/>
          <a:p>
            <a:pPr algn="ctr"/>
            <a:r>
              <a:rPr lang="fr-FR" sz="2000" dirty="0">
                <a:solidFill>
                  <a:schemeClr val="bg1"/>
                </a:solidFill>
                <a:latin typeface="Times New Roman" panose="02020603050405020304" pitchFamily="18" charset="0"/>
                <a:cs typeface="Times New Roman" panose="02020603050405020304" pitchFamily="18" charset="0"/>
              </a:rPr>
              <a:t>Bref, les VLAN sont un outil essentiel pour les administrateurs réseau qui cherchent à optimiser les performances, la sécurité et la gestion des ressources réseau. Les VLAN offrent une grande flexibilité et peuvent être utilisés dans différents environnements pour répondre aux besoins des utilisateurs finaux</a:t>
            </a:r>
          </a:p>
        </p:txBody>
      </p:sp>
    </p:spTree>
    <p:extLst>
      <p:ext uri="{BB962C8B-B14F-4D97-AF65-F5344CB8AC3E}">
        <p14:creationId xmlns:p14="http://schemas.microsoft.com/office/powerpoint/2010/main" val="196342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FFB1C98-F43A-8A69-1010-0D0B02A082A4}"/>
              </a:ext>
            </a:extLst>
          </p:cNvPr>
          <p:cNvSpPr>
            <a:spLocks noGrp="1"/>
          </p:cNvSpPr>
          <p:nvPr>
            <p:ph type="dt" sz="half" idx="10"/>
          </p:nvPr>
        </p:nvSpPr>
        <p:spPr/>
        <p:txBody>
          <a:bodyPr/>
          <a:lstStyle/>
          <a:p>
            <a:fld id="{35AF4F92-6ED1-4C9E-A6D7-6AD39A9920ED}" type="datetime1">
              <a:rPr lang="fr-FR" smtClean="0">
                <a:solidFill>
                  <a:prstClr val="black">
                    <a:tint val="75000"/>
                  </a:prstClr>
                </a:solidFill>
              </a:rPr>
              <a:t>03/11/2023</a:t>
            </a:fld>
            <a:endParaRPr lang="fr-FR">
              <a:solidFill>
                <a:prstClr val="black">
                  <a:tint val="75000"/>
                </a:prstClr>
              </a:solidFill>
            </a:endParaRPr>
          </a:p>
        </p:txBody>
      </p:sp>
      <p:sp>
        <p:nvSpPr>
          <p:cNvPr id="3" name="Espace réservé du numéro de diapositive 2">
            <a:extLst>
              <a:ext uri="{FF2B5EF4-FFF2-40B4-BE49-F238E27FC236}">
                <a16:creationId xmlns:a16="http://schemas.microsoft.com/office/drawing/2014/main" id="{7D6C67C9-E116-F85F-1554-69A09F500412}"/>
              </a:ext>
            </a:extLst>
          </p:cNvPr>
          <p:cNvSpPr>
            <a:spLocks noGrp="1"/>
          </p:cNvSpPr>
          <p:nvPr>
            <p:ph type="sldNum" sz="quarter" idx="12"/>
          </p:nvPr>
        </p:nvSpPr>
        <p:spPr/>
        <p:txBody>
          <a:bodyPr/>
          <a:lstStyle/>
          <a:p>
            <a:fld id="{89B283B0-BBBB-4AF2-9FE2-2CEF7D2AE5C6}" type="slidenum">
              <a:rPr lang="fr-FR" smtClean="0">
                <a:solidFill>
                  <a:prstClr val="black">
                    <a:tint val="75000"/>
                  </a:prstClr>
                </a:solidFill>
              </a:rPr>
              <a:pPr/>
              <a:t>31</a:t>
            </a:fld>
            <a:endParaRPr lang="fr-FR">
              <a:solidFill>
                <a:prstClr val="black">
                  <a:tint val="75000"/>
                </a:prstClr>
              </a:solidFill>
            </a:endParaRPr>
          </a:p>
        </p:txBody>
      </p:sp>
      <p:sp>
        <p:nvSpPr>
          <p:cNvPr id="4" name="Rectangle 3">
            <a:extLst>
              <a:ext uri="{FF2B5EF4-FFF2-40B4-BE49-F238E27FC236}">
                <a16:creationId xmlns:a16="http://schemas.microsoft.com/office/drawing/2014/main" id="{37222B08-A41E-47B6-8B5E-67FC415040F0}"/>
              </a:ext>
            </a:extLst>
          </p:cNvPr>
          <p:cNvSpPr/>
          <p:nvPr/>
        </p:nvSpPr>
        <p:spPr>
          <a:xfrm>
            <a:off x="1657350" y="2362200"/>
            <a:ext cx="5400600" cy="1440159"/>
          </a:xfrm>
          <a:prstGeom prst="rect">
            <a:avLst/>
          </a:prstGeom>
          <a:solidFill>
            <a:schemeClr val="accent6">
              <a:lumMod val="75000"/>
              <a:alpha val="8000"/>
            </a:schemeClr>
          </a:solidFill>
          <a:ln w="19050">
            <a:solidFill>
              <a:srgbClr val="6BC519"/>
            </a:solidFill>
          </a:ln>
        </p:spPr>
        <p:style>
          <a:lnRef idx="1">
            <a:schemeClr val="accent1"/>
          </a:lnRef>
          <a:fillRef idx="2">
            <a:schemeClr val="accent1"/>
          </a:fillRef>
          <a:effectRef idx="1">
            <a:schemeClr val="accent1"/>
          </a:effectRef>
          <a:fontRef idx="minor">
            <a:schemeClr val="dk1"/>
          </a:fontRef>
        </p:style>
        <p:txBody>
          <a:bodyPr rtlCol="0" anchor="ctr"/>
          <a:lstStyle/>
          <a:p>
            <a:pPr lvl="0" algn="ctr" fontAlgn="base" latinLnBrk="0">
              <a:spcBef>
                <a:spcPct val="0"/>
              </a:spcBef>
              <a:spcAft>
                <a:spcPct val="0"/>
              </a:spcAft>
            </a:pPr>
            <a:r>
              <a:rPr lang="fr-FR" sz="3600" b="1" dirty="0">
                <a:solidFill>
                  <a:schemeClr val="accent5">
                    <a:lumMod val="50000"/>
                  </a:schemeClr>
                </a:solidFill>
                <a:latin typeface="Algerian" pitchFamily="82" charset="0"/>
                <a:ea typeface="Times New Roman" pitchFamily="18" charset="0"/>
                <a:cs typeface="Times New Roman" pitchFamily="18" charset="0"/>
              </a:rPr>
              <a:t>M</a:t>
            </a:r>
            <a:r>
              <a:rPr lang="fr-FR" sz="3600" b="1" dirty="0">
                <a:solidFill>
                  <a:srgbClr val="000000"/>
                </a:solidFill>
                <a:latin typeface="Algerian" pitchFamily="82" charset="0"/>
                <a:ea typeface="Times New Roman" pitchFamily="18" charset="0"/>
                <a:cs typeface="Times New Roman" pitchFamily="18" charset="0"/>
              </a:rPr>
              <a:t>erci </a:t>
            </a:r>
            <a:r>
              <a:rPr lang="fr-FR" sz="3600" b="1" dirty="0">
                <a:solidFill>
                  <a:schemeClr val="accent5">
                    <a:lumMod val="50000"/>
                  </a:schemeClr>
                </a:solidFill>
                <a:latin typeface="Algerian" pitchFamily="82" charset="0"/>
                <a:ea typeface="Times New Roman" pitchFamily="18" charset="0"/>
                <a:cs typeface="Times New Roman" pitchFamily="18" charset="0"/>
              </a:rPr>
              <a:t>P</a:t>
            </a:r>
            <a:r>
              <a:rPr lang="fr-FR" sz="3600" b="1" dirty="0">
                <a:solidFill>
                  <a:srgbClr val="000000"/>
                </a:solidFill>
                <a:latin typeface="Algerian" pitchFamily="82" charset="0"/>
                <a:ea typeface="Times New Roman" pitchFamily="18" charset="0"/>
                <a:cs typeface="Times New Roman" pitchFamily="18" charset="0"/>
              </a:rPr>
              <a:t>our </a:t>
            </a:r>
            <a:r>
              <a:rPr lang="fr-FR" sz="3600" b="1" dirty="0">
                <a:solidFill>
                  <a:schemeClr val="accent5">
                    <a:lumMod val="50000"/>
                  </a:schemeClr>
                </a:solidFill>
                <a:latin typeface="Algerian" pitchFamily="82" charset="0"/>
                <a:ea typeface="Times New Roman" pitchFamily="18" charset="0"/>
                <a:cs typeface="Times New Roman" pitchFamily="18" charset="0"/>
              </a:rPr>
              <a:t>V</a:t>
            </a:r>
            <a:r>
              <a:rPr lang="fr-FR" sz="3600" b="1" dirty="0">
                <a:solidFill>
                  <a:srgbClr val="000000"/>
                </a:solidFill>
                <a:latin typeface="Algerian" pitchFamily="82" charset="0"/>
                <a:ea typeface="Times New Roman" pitchFamily="18" charset="0"/>
                <a:cs typeface="Times New Roman" pitchFamily="18" charset="0"/>
              </a:rPr>
              <a:t>ote </a:t>
            </a:r>
            <a:r>
              <a:rPr lang="fr-FR" sz="3600" b="1" dirty="0">
                <a:solidFill>
                  <a:schemeClr val="accent5">
                    <a:lumMod val="50000"/>
                  </a:schemeClr>
                </a:solidFill>
                <a:latin typeface="Algerian" pitchFamily="82" charset="0"/>
                <a:ea typeface="Times New Roman" pitchFamily="18" charset="0"/>
                <a:cs typeface="Times New Roman" pitchFamily="18" charset="0"/>
              </a:rPr>
              <a:t>A</a:t>
            </a:r>
            <a:r>
              <a:rPr lang="fr-FR" sz="3600" b="1" dirty="0">
                <a:solidFill>
                  <a:srgbClr val="000000"/>
                </a:solidFill>
                <a:latin typeface="Algerian" pitchFamily="82" charset="0"/>
                <a:ea typeface="Times New Roman" pitchFamily="18" charset="0"/>
                <a:cs typeface="Times New Roman" pitchFamily="18" charset="0"/>
              </a:rPr>
              <a:t>ttention </a:t>
            </a:r>
            <a:r>
              <a:rPr lang="fr-FR" sz="1400" dirty="0">
                <a:solidFill>
                  <a:srgbClr val="000000"/>
                </a:solidFill>
                <a:latin typeface="Calibri" pitchFamily="34" charset="0"/>
                <a:ea typeface="Times New Roman" pitchFamily="18" charset="0"/>
                <a:cs typeface="Times New Roman" pitchFamily="18" charset="0"/>
              </a:rPr>
              <a:t> </a:t>
            </a:r>
            <a:endParaRPr lang="fr-FR"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1923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337" y="3447667"/>
            <a:ext cx="7505700" cy="295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p:cNvSpPr txBox="1"/>
          <p:nvPr/>
        </p:nvSpPr>
        <p:spPr>
          <a:xfrm>
            <a:off x="479087" y="1002007"/>
            <a:ext cx="8458200" cy="2677656"/>
          </a:xfrm>
          <a:prstGeom prst="rect">
            <a:avLst/>
          </a:prstGeom>
          <a:noFill/>
        </p:spPr>
        <p:txBody>
          <a:bodyPr wrap="square" rtlCol="0">
            <a:spAutoFit/>
          </a:bodyPr>
          <a:lstStyle/>
          <a:p>
            <a:pPr marL="285750" indent="-285750">
              <a:buFont typeface="Wingdings" panose="05000000000000000000" pitchFamily="2" charset="2"/>
              <a:buChar char="§"/>
            </a:pPr>
            <a:r>
              <a:rPr lang="fr-FR" sz="2000" b="1" i="0" dirty="0">
                <a:solidFill>
                  <a:srgbClr val="0070C0"/>
                </a:solidFill>
                <a:effectLst/>
                <a:latin typeface="Times New Roman" panose="02020603050405020304" pitchFamily="18" charset="0"/>
                <a:cs typeface="Times New Roman" panose="02020603050405020304" pitchFamily="18" charset="0"/>
              </a:rPr>
              <a:t>Problèmes de sécurité</a:t>
            </a:r>
            <a:r>
              <a:rPr lang="fr-FR" sz="2000" i="0" dirty="0">
                <a:solidFill>
                  <a:srgbClr val="0070C0"/>
                </a:solidFill>
                <a:effectLst/>
                <a:latin typeface="Times New Roman" panose="02020603050405020304" pitchFamily="18" charset="0"/>
                <a:cs typeface="Times New Roman" panose="02020603050405020304" pitchFamily="18" charset="0"/>
              </a:rPr>
              <a:t>:</a:t>
            </a:r>
            <a:br>
              <a:rPr lang="fr-FR" i="0" dirty="0">
                <a:effectLst/>
                <a:latin typeface="Times New Roman" panose="02020603050405020304" pitchFamily="18" charset="0"/>
                <a:cs typeface="Times New Roman" panose="02020603050405020304" pitchFamily="18" charset="0"/>
              </a:rPr>
            </a:br>
            <a:r>
              <a:rPr lang="fr-FR" i="0" dirty="0">
                <a:effectLst/>
                <a:latin typeface="Times New Roman" panose="02020603050405020304" pitchFamily="18" charset="0"/>
                <a:cs typeface="Times New Roman" panose="02020603050405020304" pitchFamily="18" charset="0"/>
              </a:rPr>
              <a:t>Cela vous permet d'isoler des parties spécifiques de votre réseau. B. Utilisez un serveur au lieu de compter sur un routeur. </a:t>
            </a: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fr-FR" sz="2000" b="1" i="0" dirty="0">
                <a:solidFill>
                  <a:srgbClr val="0070C0"/>
                </a:solidFill>
                <a:effectLst/>
                <a:latin typeface="Times New Roman" panose="02020603050405020304" pitchFamily="18" charset="0"/>
                <a:cs typeface="Times New Roman" panose="02020603050405020304" pitchFamily="18" charset="0"/>
              </a:rPr>
              <a:t>Problème d'optimisation </a:t>
            </a:r>
            <a:r>
              <a:rPr lang="fr-FR" sz="2000" i="0" dirty="0">
                <a:solidFill>
                  <a:srgbClr val="0070C0"/>
                </a:solidFill>
                <a:effectLst/>
                <a:latin typeface="Times New Roman" panose="02020603050405020304" pitchFamily="18" charset="0"/>
                <a:cs typeface="Times New Roman" panose="02020603050405020304" pitchFamily="18" charset="0"/>
              </a:rPr>
              <a:t>:</a:t>
            </a:r>
            <a:br>
              <a:rPr lang="fr-FR" i="0" dirty="0">
                <a:effectLst/>
                <a:latin typeface="Times New Roman" panose="02020603050405020304" pitchFamily="18" charset="0"/>
                <a:cs typeface="Times New Roman" panose="02020603050405020304" pitchFamily="18" charset="0"/>
              </a:rPr>
            </a:br>
            <a:r>
              <a:rPr lang="fr-FR" i="0" dirty="0">
                <a:effectLst/>
                <a:latin typeface="Times New Roman" panose="02020603050405020304" pitchFamily="18" charset="0"/>
                <a:cs typeface="Times New Roman" panose="02020603050405020304" pitchFamily="18" charset="0"/>
              </a:rPr>
              <a:t>La segmentation est logique, vous pouvez donc créer plusieurs réseaux avec le même nombre de commutateurs et de câbles. </a:t>
            </a: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fr-FR" sz="2000" b="1" i="0" dirty="0">
                <a:solidFill>
                  <a:srgbClr val="0070C0"/>
                </a:solidFill>
                <a:effectLst/>
                <a:latin typeface="Times New Roman" panose="02020603050405020304" pitchFamily="18" charset="0"/>
                <a:cs typeface="Times New Roman" panose="02020603050405020304" pitchFamily="18" charset="0"/>
              </a:rPr>
              <a:t>Problèmes de qualité de service </a:t>
            </a:r>
            <a:r>
              <a:rPr lang="fr-FR" sz="2000" i="0" dirty="0">
                <a:solidFill>
                  <a:srgbClr val="0070C0"/>
                </a:solidFill>
                <a:effectLst/>
                <a:latin typeface="Times New Roman" panose="02020603050405020304" pitchFamily="18" charset="0"/>
                <a:cs typeface="Times New Roman" panose="02020603050405020304" pitchFamily="18" charset="0"/>
              </a:rPr>
              <a:t>:</a:t>
            </a:r>
            <a:br>
              <a:rPr lang="fr-FR" i="0" dirty="0">
                <a:effectLst/>
                <a:latin typeface="Times New Roman" panose="02020603050405020304" pitchFamily="18" charset="0"/>
                <a:cs typeface="Times New Roman" panose="02020603050405020304" pitchFamily="18" charset="0"/>
              </a:rPr>
            </a:br>
            <a:r>
              <a:rPr lang="fr-FR" i="0" dirty="0">
                <a:effectLst/>
                <a:latin typeface="Times New Roman" panose="02020603050405020304" pitchFamily="18" charset="0"/>
                <a:cs typeface="Times New Roman" panose="02020603050405020304" pitchFamily="18" charset="0"/>
              </a:rPr>
              <a:t>Vous pouvez réserver de la bande passante pour la </a:t>
            </a:r>
            <a:r>
              <a:rPr lang="fr-FR" i="0" dirty="0" err="1">
                <a:effectLst/>
                <a:latin typeface="Times New Roman" panose="02020603050405020304" pitchFamily="18" charset="0"/>
                <a:cs typeface="Times New Roman" panose="02020603050405020304" pitchFamily="18" charset="0"/>
              </a:rPr>
              <a:t>VoIP</a:t>
            </a:r>
            <a:r>
              <a:rPr lang="fr-FR" i="0" dirty="0">
                <a:effectLst/>
                <a:latin typeface="Times New Roman" panose="02020603050405020304" pitchFamily="18" charset="0"/>
                <a:cs typeface="Times New Roman" panose="02020603050405020304" pitchFamily="18" charset="0"/>
              </a:rPr>
              <a:t> (Téléphonie sur IP) par exemple. </a:t>
            </a:r>
            <a:endParaRPr lang="fr-FR"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43674DA-5103-4791-AB0B-05B56C0306FE}"/>
              </a:ext>
            </a:extLst>
          </p:cNvPr>
          <p:cNvSpPr>
            <a:spLocks noGrp="1"/>
          </p:cNvSpPr>
          <p:nvPr>
            <p:ph type="dt" sz="half" idx="10"/>
          </p:nvPr>
        </p:nvSpPr>
        <p:spPr/>
        <p:txBody>
          <a:bodyPr/>
          <a:lstStyle/>
          <a:p>
            <a:fld id="{50B90847-78DE-4704-83FD-1B36589E55D0}" type="datetime1">
              <a:rPr lang="fr-FR" smtClean="0"/>
              <a:t>03/11/2023</a:t>
            </a:fld>
            <a:endParaRPr lang="fr-FR"/>
          </a:p>
        </p:txBody>
      </p:sp>
      <p:sp>
        <p:nvSpPr>
          <p:cNvPr id="4" name="Slide Number Placeholder 3">
            <a:extLst>
              <a:ext uri="{FF2B5EF4-FFF2-40B4-BE49-F238E27FC236}">
                <a16:creationId xmlns:a16="http://schemas.microsoft.com/office/drawing/2014/main" id="{7B79806B-4C10-475B-8C17-94DF9E527A76}"/>
              </a:ext>
            </a:extLst>
          </p:cNvPr>
          <p:cNvSpPr>
            <a:spLocks noGrp="1"/>
          </p:cNvSpPr>
          <p:nvPr>
            <p:ph type="sldNum" sz="quarter" idx="12"/>
          </p:nvPr>
        </p:nvSpPr>
        <p:spPr/>
        <p:txBody>
          <a:bodyPr/>
          <a:lstStyle/>
          <a:p>
            <a:fld id="{9F0207DC-9623-48C6-9D46-18D5317DB4DA}" type="slidenum">
              <a:rPr lang="fr-FR" smtClean="0"/>
              <a:t>4</a:t>
            </a:fld>
            <a:endParaRPr lang="fr-FR"/>
          </a:p>
        </p:txBody>
      </p:sp>
      <p:sp>
        <p:nvSpPr>
          <p:cNvPr id="6" name="Parallelogram 5">
            <a:extLst>
              <a:ext uri="{FF2B5EF4-FFF2-40B4-BE49-F238E27FC236}">
                <a16:creationId xmlns:a16="http://schemas.microsoft.com/office/drawing/2014/main" id="{0D18D3F7-C372-484F-9E5A-2610D3FB15B9}"/>
              </a:ext>
            </a:extLst>
          </p:cNvPr>
          <p:cNvSpPr/>
          <p:nvPr/>
        </p:nvSpPr>
        <p:spPr>
          <a:xfrm>
            <a:off x="-1447800" y="0"/>
            <a:ext cx="8458200"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solidFill>
                  <a:schemeClr val="bg1"/>
                </a:solidFill>
                <a:latin typeface="Times New Roman" pitchFamily="18" charset="0"/>
                <a:cs typeface="Times New Roman" pitchFamily="18" charset="0"/>
              </a:rPr>
              <a:t>        Introduction</a:t>
            </a:r>
            <a:endParaRPr lang="fr-FR" sz="2400" b="1" dirty="0"/>
          </a:p>
        </p:txBody>
      </p:sp>
    </p:spTree>
    <p:extLst>
      <p:ext uri="{BB962C8B-B14F-4D97-AF65-F5344CB8AC3E}">
        <p14:creationId xmlns:p14="http://schemas.microsoft.com/office/powerpoint/2010/main" val="117781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771F68A9-6E85-4926-BECA-7BE791748353}"/>
              </a:ext>
            </a:extLst>
          </p:cNvPr>
          <p:cNvSpPr/>
          <p:nvPr/>
        </p:nvSpPr>
        <p:spPr>
          <a:xfrm>
            <a:off x="-1447800" y="0"/>
            <a:ext cx="8458200"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3" name="ZoneTexte 2"/>
          <p:cNvSpPr txBox="1"/>
          <p:nvPr/>
        </p:nvSpPr>
        <p:spPr>
          <a:xfrm>
            <a:off x="-76200" y="123963"/>
            <a:ext cx="4191000" cy="461665"/>
          </a:xfrm>
          <a:prstGeom prst="rect">
            <a:avLst/>
          </a:prstGeom>
          <a:noFill/>
        </p:spPr>
        <p:txBody>
          <a:bodyPr wrap="square" rtlCol="0">
            <a:spAutoFit/>
          </a:bodyPr>
          <a:lstStyle/>
          <a:p>
            <a:r>
              <a:rPr lang="fr-FR" sz="2400" b="1" dirty="0">
                <a:solidFill>
                  <a:schemeClr val="bg1"/>
                </a:solidFill>
                <a:latin typeface="Times New Roman" pitchFamily="18" charset="0"/>
                <a:cs typeface="Times New Roman" pitchFamily="18" charset="0"/>
              </a:rPr>
              <a:t>      Avantages de VLAN </a:t>
            </a:r>
          </a:p>
        </p:txBody>
      </p:sp>
      <p:sp>
        <p:nvSpPr>
          <p:cNvPr id="2" name="Date Placeholder 1">
            <a:extLst>
              <a:ext uri="{FF2B5EF4-FFF2-40B4-BE49-F238E27FC236}">
                <a16:creationId xmlns:a16="http://schemas.microsoft.com/office/drawing/2014/main" id="{2E6C2CD4-17BC-43BD-93C8-A76F983B83A6}"/>
              </a:ext>
            </a:extLst>
          </p:cNvPr>
          <p:cNvSpPr>
            <a:spLocks noGrp="1"/>
          </p:cNvSpPr>
          <p:nvPr>
            <p:ph type="dt" sz="half" idx="10"/>
          </p:nvPr>
        </p:nvSpPr>
        <p:spPr/>
        <p:txBody>
          <a:bodyPr/>
          <a:lstStyle/>
          <a:p>
            <a:fld id="{63D8272D-EF0A-49F3-8C12-D3E8F76F7706}" type="datetime1">
              <a:rPr lang="fr-FR" smtClean="0"/>
              <a:t>03/11/2023</a:t>
            </a:fld>
            <a:endParaRPr lang="fr-FR"/>
          </a:p>
        </p:txBody>
      </p:sp>
      <p:sp>
        <p:nvSpPr>
          <p:cNvPr id="7" name="Slide Number Placeholder 6">
            <a:extLst>
              <a:ext uri="{FF2B5EF4-FFF2-40B4-BE49-F238E27FC236}">
                <a16:creationId xmlns:a16="http://schemas.microsoft.com/office/drawing/2014/main" id="{C301FF9B-626C-4A26-A4D1-6611F8862321}"/>
              </a:ext>
            </a:extLst>
          </p:cNvPr>
          <p:cNvSpPr>
            <a:spLocks noGrp="1"/>
          </p:cNvSpPr>
          <p:nvPr>
            <p:ph type="sldNum" sz="quarter" idx="12"/>
          </p:nvPr>
        </p:nvSpPr>
        <p:spPr/>
        <p:txBody>
          <a:bodyPr/>
          <a:lstStyle/>
          <a:p>
            <a:fld id="{9F0207DC-9623-48C6-9D46-18D5317DB4DA}" type="slidenum">
              <a:rPr lang="fr-FR" smtClean="0"/>
              <a:t>5</a:t>
            </a:fld>
            <a:endParaRPr lang="fr-FR"/>
          </a:p>
        </p:txBody>
      </p:sp>
      <p:sp>
        <p:nvSpPr>
          <p:cNvPr id="12" name="TextBox 11">
            <a:extLst>
              <a:ext uri="{FF2B5EF4-FFF2-40B4-BE49-F238E27FC236}">
                <a16:creationId xmlns:a16="http://schemas.microsoft.com/office/drawing/2014/main" id="{9BAEA667-2DB8-4658-880E-DE295D1A17F0}"/>
              </a:ext>
            </a:extLst>
          </p:cNvPr>
          <p:cNvSpPr txBox="1"/>
          <p:nvPr/>
        </p:nvSpPr>
        <p:spPr>
          <a:xfrm>
            <a:off x="447450" y="1084699"/>
            <a:ext cx="3505200" cy="400110"/>
          </a:xfrm>
          <a:prstGeom prst="rect">
            <a:avLst/>
          </a:prstGeom>
          <a:noFill/>
        </p:spPr>
        <p:txBody>
          <a:bodyPr wrap="square" rtlCol="0">
            <a:spAutoFit/>
          </a:bodyPr>
          <a:lstStyle/>
          <a:p>
            <a:pPr lvl="0"/>
            <a:r>
              <a:rPr lang="fr-FR" sz="2000" b="1" u="none" dirty="0">
                <a:solidFill>
                  <a:schemeClr val="accent6">
                    <a:lumMod val="75000"/>
                  </a:schemeClr>
                </a:solidFill>
                <a:latin typeface="Times New Roman" pitchFamily="18" charset="0"/>
                <a:cs typeface="Times New Roman" pitchFamily="18" charset="0"/>
              </a:rPr>
              <a:t>Sécurité :</a:t>
            </a:r>
            <a:endParaRPr lang="fr-FR" sz="2000" b="1" dirty="0"/>
          </a:p>
        </p:txBody>
      </p:sp>
      <p:sp>
        <p:nvSpPr>
          <p:cNvPr id="14" name="Rectangle: Rounded Corners 13">
            <a:extLst>
              <a:ext uri="{FF2B5EF4-FFF2-40B4-BE49-F238E27FC236}">
                <a16:creationId xmlns:a16="http://schemas.microsoft.com/office/drawing/2014/main" id="{60433222-6F94-44EB-9D12-C0E2921942B3}"/>
              </a:ext>
            </a:extLst>
          </p:cNvPr>
          <p:cNvSpPr/>
          <p:nvPr/>
        </p:nvSpPr>
        <p:spPr>
          <a:xfrm>
            <a:off x="478302" y="1543226"/>
            <a:ext cx="8153400" cy="923330"/>
          </a:xfrm>
          <a:prstGeom prst="roundRect">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dirty="0"/>
          </a:p>
        </p:txBody>
      </p:sp>
      <p:sp>
        <p:nvSpPr>
          <p:cNvPr id="15" name="TextBox 14">
            <a:extLst>
              <a:ext uri="{FF2B5EF4-FFF2-40B4-BE49-F238E27FC236}">
                <a16:creationId xmlns:a16="http://schemas.microsoft.com/office/drawing/2014/main" id="{C433F30C-E46E-4E4C-97D4-7992A01A6949}"/>
              </a:ext>
            </a:extLst>
          </p:cNvPr>
          <p:cNvSpPr txBox="1"/>
          <p:nvPr/>
        </p:nvSpPr>
        <p:spPr>
          <a:xfrm>
            <a:off x="703656" y="1667190"/>
            <a:ext cx="7754544" cy="646331"/>
          </a:xfrm>
          <a:prstGeom prst="rect">
            <a:avLst/>
          </a:prstGeom>
          <a:noFill/>
        </p:spPr>
        <p:txBody>
          <a:bodyPr wrap="square" rtlCol="0">
            <a:spAutoFit/>
          </a:bodyPr>
          <a:lstStyle/>
          <a:p>
            <a:r>
              <a:rPr lang="fr-MA" sz="1800" b="1" dirty="0">
                <a:latin typeface="Times New Roman" pitchFamily="18" charset="0"/>
                <a:cs typeface="Times New Roman" pitchFamily="18" charset="0"/>
              </a:rPr>
              <a:t>L</a:t>
            </a:r>
            <a:r>
              <a:rPr lang="fr-MA" sz="1800" dirty="0">
                <a:latin typeface="Times New Roman" pitchFamily="18" charset="0"/>
                <a:cs typeface="Times New Roman" pitchFamily="18" charset="0"/>
              </a:rPr>
              <a:t>es groupes qui contenant des données sensible sont séparés du reste du réseaux </a:t>
            </a:r>
            <a:endParaRPr lang="fr-FR" sz="1800" dirty="0">
              <a:latin typeface="Times New Roman" pitchFamily="18" charset="0"/>
              <a:cs typeface="Times New Roman" pitchFamily="18" charset="0"/>
            </a:endParaRPr>
          </a:p>
          <a:p>
            <a:endParaRPr lang="fr-FR" dirty="0"/>
          </a:p>
        </p:txBody>
      </p:sp>
      <p:sp>
        <p:nvSpPr>
          <p:cNvPr id="16" name="Rectangle: Rounded Corners 15">
            <a:extLst>
              <a:ext uri="{FF2B5EF4-FFF2-40B4-BE49-F238E27FC236}">
                <a16:creationId xmlns:a16="http://schemas.microsoft.com/office/drawing/2014/main" id="{DDC7F71B-4DF2-4F53-9389-C766121DE87F}"/>
              </a:ext>
            </a:extLst>
          </p:cNvPr>
          <p:cNvSpPr/>
          <p:nvPr/>
        </p:nvSpPr>
        <p:spPr>
          <a:xfrm>
            <a:off x="457200" y="3241773"/>
            <a:ext cx="8199864" cy="923330"/>
          </a:xfrm>
          <a:prstGeom prst="roundRect">
            <a:avLst/>
          </a:prstGeom>
          <a:solidFill>
            <a:schemeClr val="accent1">
              <a:lumMod val="40000"/>
              <a:lumOff val="60000"/>
            </a:schemeClr>
          </a:solidFill>
          <a:ln>
            <a:solidFill>
              <a:schemeClr val="accent1">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dirty="0"/>
          </a:p>
        </p:txBody>
      </p:sp>
      <p:sp>
        <p:nvSpPr>
          <p:cNvPr id="17" name="Rectangle: Rounded Corners 16">
            <a:extLst>
              <a:ext uri="{FF2B5EF4-FFF2-40B4-BE49-F238E27FC236}">
                <a16:creationId xmlns:a16="http://schemas.microsoft.com/office/drawing/2014/main" id="{BF912208-589A-4F90-B011-9FA3FA5ECDF9}"/>
              </a:ext>
            </a:extLst>
          </p:cNvPr>
          <p:cNvSpPr/>
          <p:nvPr/>
        </p:nvSpPr>
        <p:spPr>
          <a:xfrm>
            <a:off x="466492" y="4906543"/>
            <a:ext cx="8211015" cy="923330"/>
          </a:xfrm>
          <a:prstGeom prst="roundRect">
            <a:avLst/>
          </a:prstGeom>
          <a:solidFill>
            <a:schemeClr val="accent1">
              <a:lumMod val="40000"/>
              <a:lumOff val="60000"/>
            </a:schemeClr>
          </a:solidFill>
          <a:ln>
            <a:solidFill>
              <a:schemeClr val="accent1">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9" name="TextBox 18">
            <a:extLst>
              <a:ext uri="{FF2B5EF4-FFF2-40B4-BE49-F238E27FC236}">
                <a16:creationId xmlns:a16="http://schemas.microsoft.com/office/drawing/2014/main" id="{4059C826-E921-4C03-BB7D-A0AB7C5827C6}"/>
              </a:ext>
            </a:extLst>
          </p:cNvPr>
          <p:cNvSpPr txBox="1"/>
          <p:nvPr/>
        </p:nvSpPr>
        <p:spPr>
          <a:xfrm>
            <a:off x="447450" y="2737578"/>
            <a:ext cx="2514600" cy="400110"/>
          </a:xfrm>
          <a:prstGeom prst="rect">
            <a:avLst/>
          </a:prstGeom>
          <a:noFill/>
        </p:spPr>
        <p:txBody>
          <a:bodyPr wrap="square" rtlCol="0">
            <a:spAutoFit/>
          </a:bodyPr>
          <a:lstStyle/>
          <a:p>
            <a:r>
              <a:rPr lang="fr-FR" sz="2000" b="1" dirty="0">
                <a:solidFill>
                  <a:schemeClr val="accent6">
                    <a:lumMod val="75000"/>
                  </a:schemeClr>
                </a:solidFill>
                <a:latin typeface="Times New Roman" pitchFamily="18" charset="0"/>
                <a:cs typeface="Times New Roman" pitchFamily="18" charset="0"/>
              </a:rPr>
              <a:t>Réduction de couts : </a:t>
            </a:r>
          </a:p>
        </p:txBody>
      </p:sp>
      <p:sp>
        <p:nvSpPr>
          <p:cNvPr id="20" name="TextBox 19">
            <a:extLst>
              <a:ext uri="{FF2B5EF4-FFF2-40B4-BE49-F238E27FC236}">
                <a16:creationId xmlns:a16="http://schemas.microsoft.com/office/drawing/2014/main" id="{2FE2D6F1-96E8-4AA5-A788-9371D5D9B4E1}"/>
              </a:ext>
            </a:extLst>
          </p:cNvPr>
          <p:cNvSpPr txBox="1"/>
          <p:nvPr/>
        </p:nvSpPr>
        <p:spPr>
          <a:xfrm>
            <a:off x="595296" y="3386527"/>
            <a:ext cx="7971263" cy="646331"/>
          </a:xfrm>
          <a:prstGeom prst="rect">
            <a:avLst/>
          </a:prstGeom>
          <a:noFill/>
        </p:spPr>
        <p:txBody>
          <a:bodyPr wrap="square" rtlCol="0">
            <a:spAutoFit/>
          </a:bodyPr>
          <a:lstStyle/>
          <a:p>
            <a:r>
              <a:rPr lang="fr-MA" b="1" dirty="0">
                <a:latin typeface="Times New Roman" pitchFamily="18" charset="0"/>
                <a:cs typeface="Times New Roman" pitchFamily="18" charset="0"/>
              </a:rPr>
              <a:t>D</a:t>
            </a:r>
            <a:r>
              <a:rPr lang="fr-MA" sz="1800" dirty="0">
                <a:latin typeface="Times New Roman" pitchFamily="18" charset="0"/>
                <a:cs typeface="Times New Roman" pitchFamily="18" charset="0"/>
              </a:rPr>
              <a:t>es économies sont  réalisées grâce à une diminution des mise à niveau onéreuses du réseau et à l’utilisation efficace de la bande passant  </a:t>
            </a:r>
            <a:endParaRPr lang="fr-FR" sz="1800" dirty="0">
              <a:latin typeface="Times New Roman" pitchFamily="18" charset="0"/>
              <a:cs typeface="Times New Roman" pitchFamily="18" charset="0"/>
            </a:endParaRPr>
          </a:p>
        </p:txBody>
      </p:sp>
      <p:sp>
        <p:nvSpPr>
          <p:cNvPr id="21" name="TextBox 20">
            <a:extLst>
              <a:ext uri="{FF2B5EF4-FFF2-40B4-BE49-F238E27FC236}">
                <a16:creationId xmlns:a16="http://schemas.microsoft.com/office/drawing/2014/main" id="{2BE81613-02CD-440F-949A-BA8DC56DE020}"/>
              </a:ext>
            </a:extLst>
          </p:cNvPr>
          <p:cNvSpPr txBox="1"/>
          <p:nvPr/>
        </p:nvSpPr>
        <p:spPr>
          <a:xfrm>
            <a:off x="457200" y="4457804"/>
            <a:ext cx="4419600" cy="400110"/>
          </a:xfrm>
          <a:prstGeom prst="rect">
            <a:avLst/>
          </a:prstGeom>
          <a:noFill/>
        </p:spPr>
        <p:txBody>
          <a:bodyPr wrap="square" rtlCol="0">
            <a:spAutoFit/>
          </a:bodyPr>
          <a:lstStyle/>
          <a:p>
            <a:r>
              <a:rPr lang="fr-MA" sz="2000" b="1" dirty="0">
                <a:solidFill>
                  <a:schemeClr val="accent6">
                    <a:lumMod val="75000"/>
                  </a:schemeClr>
                </a:solidFill>
                <a:latin typeface="Times New Roman" pitchFamily="18" charset="0"/>
                <a:cs typeface="Times New Roman" pitchFamily="18" charset="0"/>
              </a:rPr>
              <a:t>Réduction des domaines de diffusion : </a:t>
            </a:r>
            <a:endParaRPr lang="fr-FR" sz="2000" dirty="0">
              <a:solidFill>
                <a:schemeClr val="accent6">
                  <a:lumMod val="75000"/>
                </a:schemeClr>
              </a:solidFill>
              <a:latin typeface="Times New Roman" pitchFamily="18" charset="0"/>
              <a:cs typeface="Times New Roman" pitchFamily="18" charset="0"/>
            </a:endParaRPr>
          </a:p>
        </p:txBody>
      </p:sp>
      <p:sp>
        <p:nvSpPr>
          <p:cNvPr id="22" name="TextBox 21">
            <a:extLst>
              <a:ext uri="{FF2B5EF4-FFF2-40B4-BE49-F238E27FC236}">
                <a16:creationId xmlns:a16="http://schemas.microsoft.com/office/drawing/2014/main" id="{019D3CED-ECBB-4C2D-AE47-B8991B76E5B2}"/>
              </a:ext>
            </a:extLst>
          </p:cNvPr>
          <p:cNvSpPr txBox="1"/>
          <p:nvPr/>
        </p:nvSpPr>
        <p:spPr>
          <a:xfrm>
            <a:off x="447450" y="4955172"/>
            <a:ext cx="8119109" cy="646331"/>
          </a:xfrm>
          <a:prstGeom prst="rect">
            <a:avLst/>
          </a:prstGeom>
          <a:noFill/>
        </p:spPr>
        <p:txBody>
          <a:bodyPr wrap="square" rtlCol="0">
            <a:spAutoFit/>
          </a:bodyPr>
          <a:lstStyle/>
          <a:p>
            <a:r>
              <a:rPr lang="fr-FR" b="1" dirty="0">
                <a:latin typeface="Times New Roman" pitchFamily="18" charset="0"/>
                <a:cs typeface="Times New Roman" pitchFamily="18" charset="0"/>
              </a:rPr>
              <a:t>L</a:t>
            </a:r>
            <a:r>
              <a:rPr lang="fr-FR" sz="1800" dirty="0">
                <a:latin typeface="Times New Roman" pitchFamily="18" charset="0"/>
                <a:cs typeface="Times New Roman" pitchFamily="18" charset="0"/>
              </a:rPr>
              <a:t>a division d’un réseau en VLAN réduit le nombre des périphériques dans le domaine de diffusion</a:t>
            </a:r>
            <a:endParaRPr lang="fr-FR" dirty="0"/>
          </a:p>
        </p:txBody>
      </p:sp>
    </p:spTree>
    <p:extLst>
      <p:ext uri="{BB962C8B-B14F-4D97-AF65-F5344CB8AC3E}">
        <p14:creationId xmlns:p14="http://schemas.microsoft.com/office/powerpoint/2010/main" val="202548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anim calcmode="lin" valueType="num">
                                      <p:cBhvr>
                                        <p:cTn id="65" dur="1000" fill="hold"/>
                                        <p:tgtEl>
                                          <p:spTgt spid="17"/>
                                        </p:tgtEl>
                                        <p:attrNameLst>
                                          <p:attrName>ppt_x</p:attrName>
                                        </p:attrNameLst>
                                      </p:cBhvr>
                                      <p:tavLst>
                                        <p:tav tm="0">
                                          <p:val>
                                            <p:strVal val="#ppt_x"/>
                                          </p:val>
                                        </p:tav>
                                        <p:tav tm="100000">
                                          <p:val>
                                            <p:strVal val="#ppt_x"/>
                                          </p:val>
                                        </p:tav>
                                      </p:tavLst>
                                    </p:anim>
                                    <p:anim calcmode="lin" valueType="num">
                                      <p:cBhvr>
                                        <p:cTn id="66" dur="1000" fill="hold"/>
                                        <p:tgtEl>
                                          <p:spTgt spid="1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anim calcmode="lin" valueType="num">
                                      <p:cBhvr>
                                        <p:cTn id="70" dur="1000" fill="hold"/>
                                        <p:tgtEl>
                                          <p:spTgt spid="22"/>
                                        </p:tgtEl>
                                        <p:attrNameLst>
                                          <p:attrName>ppt_x</p:attrName>
                                        </p:attrNameLst>
                                      </p:cBhvr>
                                      <p:tavLst>
                                        <p:tav tm="0">
                                          <p:val>
                                            <p:strVal val="#ppt_x"/>
                                          </p:val>
                                        </p:tav>
                                        <p:tav tm="100000">
                                          <p:val>
                                            <p:strVal val="#ppt_x"/>
                                          </p:val>
                                        </p:tav>
                                      </p:tavLst>
                                    </p:anim>
                                    <p:anim calcmode="lin" valueType="num">
                                      <p:cBhvr>
                                        <p:cTn id="7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2" grpId="0"/>
      <p:bldP spid="14" grpId="0" animBg="1"/>
      <p:bldP spid="15" grpId="0"/>
      <p:bldP spid="16" grpId="0" animBg="1"/>
      <p:bldP spid="17" grpId="0" animBg="1"/>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A1B54-A1AE-4885-85FF-A3DEB6AD1F35}"/>
              </a:ext>
            </a:extLst>
          </p:cNvPr>
          <p:cNvSpPr>
            <a:spLocks noGrp="1"/>
          </p:cNvSpPr>
          <p:nvPr>
            <p:ph type="dt" sz="half" idx="10"/>
          </p:nvPr>
        </p:nvSpPr>
        <p:spPr/>
        <p:txBody>
          <a:bodyPr/>
          <a:lstStyle/>
          <a:p>
            <a:fld id="{DDA96043-157F-461D-829B-2CC24951F3BA}" type="datetime1">
              <a:rPr lang="fr-FR" smtClean="0"/>
              <a:t>03/11/2023</a:t>
            </a:fld>
            <a:endParaRPr lang="fr-FR"/>
          </a:p>
        </p:txBody>
      </p:sp>
      <p:sp>
        <p:nvSpPr>
          <p:cNvPr id="3" name="Slide Number Placeholder 2">
            <a:extLst>
              <a:ext uri="{FF2B5EF4-FFF2-40B4-BE49-F238E27FC236}">
                <a16:creationId xmlns:a16="http://schemas.microsoft.com/office/drawing/2014/main" id="{CF1DA659-0D47-4B70-9B61-B34D74E7D28E}"/>
              </a:ext>
            </a:extLst>
          </p:cNvPr>
          <p:cNvSpPr>
            <a:spLocks noGrp="1"/>
          </p:cNvSpPr>
          <p:nvPr>
            <p:ph type="sldNum" sz="quarter" idx="12"/>
          </p:nvPr>
        </p:nvSpPr>
        <p:spPr/>
        <p:txBody>
          <a:bodyPr/>
          <a:lstStyle/>
          <a:p>
            <a:fld id="{9F0207DC-9623-48C6-9D46-18D5317DB4DA}" type="slidenum">
              <a:rPr lang="fr-FR" smtClean="0"/>
              <a:t>6</a:t>
            </a:fld>
            <a:endParaRPr lang="fr-FR"/>
          </a:p>
        </p:txBody>
      </p:sp>
      <p:sp>
        <p:nvSpPr>
          <p:cNvPr id="4" name="Parallelogram 3">
            <a:extLst>
              <a:ext uri="{FF2B5EF4-FFF2-40B4-BE49-F238E27FC236}">
                <a16:creationId xmlns:a16="http://schemas.microsoft.com/office/drawing/2014/main" id="{F4F534C1-0022-453E-8235-D46862399D32}"/>
              </a:ext>
            </a:extLst>
          </p:cNvPr>
          <p:cNvSpPr/>
          <p:nvPr/>
        </p:nvSpPr>
        <p:spPr>
          <a:xfrm>
            <a:off x="-1447800" y="0"/>
            <a:ext cx="8458200"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latin typeface="Times New Roman" panose="02020603050405020304" pitchFamily="18" charset="0"/>
                <a:cs typeface="Times New Roman" panose="02020603050405020304" pitchFamily="18" charset="0"/>
              </a:rPr>
              <a:t>Avantages des vlan </a:t>
            </a:r>
          </a:p>
        </p:txBody>
      </p:sp>
      <p:sp>
        <p:nvSpPr>
          <p:cNvPr id="6" name="Rectangle: Rounded Corners 5">
            <a:extLst>
              <a:ext uri="{FF2B5EF4-FFF2-40B4-BE49-F238E27FC236}">
                <a16:creationId xmlns:a16="http://schemas.microsoft.com/office/drawing/2014/main" id="{AFC3F39E-91F6-454B-BC2C-61176BD4AA2F}"/>
              </a:ext>
            </a:extLst>
          </p:cNvPr>
          <p:cNvSpPr/>
          <p:nvPr/>
        </p:nvSpPr>
        <p:spPr>
          <a:xfrm>
            <a:off x="433039" y="3509356"/>
            <a:ext cx="8153400" cy="784830"/>
          </a:xfrm>
          <a:prstGeom prst="roundRect">
            <a:avLst/>
          </a:prstGeom>
          <a:solidFill>
            <a:schemeClr val="accent1">
              <a:lumMod val="40000"/>
              <a:lumOff val="60000"/>
            </a:schemeClr>
          </a:solidFill>
          <a:ln>
            <a:solidFill>
              <a:schemeClr val="accent1">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D10CBB58-F538-45AD-A655-D41015E5BB91}"/>
              </a:ext>
            </a:extLst>
          </p:cNvPr>
          <p:cNvSpPr/>
          <p:nvPr/>
        </p:nvSpPr>
        <p:spPr>
          <a:xfrm>
            <a:off x="457200" y="5283006"/>
            <a:ext cx="8153400" cy="923330"/>
          </a:xfrm>
          <a:prstGeom prst="roundRect">
            <a:avLst/>
          </a:prstGeom>
          <a:solidFill>
            <a:schemeClr val="accent1">
              <a:lumMod val="40000"/>
              <a:lumOff val="60000"/>
            </a:schemeClr>
          </a:solidFill>
          <a:ln>
            <a:solidFill>
              <a:schemeClr val="accent1">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dirty="0"/>
          </a:p>
        </p:txBody>
      </p:sp>
      <p:sp>
        <p:nvSpPr>
          <p:cNvPr id="8" name="TextBox 7">
            <a:extLst>
              <a:ext uri="{FF2B5EF4-FFF2-40B4-BE49-F238E27FC236}">
                <a16:creationId xmlns:a16="http://schemas.microsoft.com/office/drawing/2014/main" id="{2D4B9D3F-4DC4-4989-B792-DD8DAE8A7870}"/>
              </a:ext>
            </a:extLst>
          </p:cNvPr>
          <p:cNvSpPr txBox="1"/>
          <p:nvPr/>
        </p:nvSpPr>
        <p:spPr>
          <a:xfrm>
            <a:off x="413110" y="2905005"/>
            <a:ext cx="3581400" cy="677108"/>
          </a:xfrm>
          <a:prstGeom prst="rect">
            <a:avLst/>
          </a:prstGeom>
          <a:noFill/>
        </p:spPr>
        <p:txBody>
          <a:bodyPr wrap="square" rtlCol="0">
            <a:spAutoFit/>
          </a:bodyPr>
          <a:lstStyle/>
          <a:p>
            <a:r>
              <a:rPr lang="fr-MA" sz="2000" b="1" dirty="0">
                <a:solidFill>
                  <a:schemeClr val="accent6">
                    <a:lumMod val="75000"/>
                  </a:schemeClr>
                </a:solidFill>
                <a:latin typeface="Times New Roman" pitchFamily="18" charset="0"/>
                <a:cs typeface="Times New Roman" pitchFamily="18" charset="0"/>
              </a:rPr>
              <a:t>Meilleures performance : </a:t>
            </a:r>
            <a:endParaRPr lang="fr-FR" sz="2000" b="1" dirty="0">
              <a:solidFill>
                <a:schemeClr val="accent6">
                  <a:lumMod val="75000"/>
                </a:schemeClr>
              </a:solidFill>
              <a:latin typeface="Times New Roman" pitchFamily="18" charset="0"/>
              <a:cs typeface="Times New Roman" pitchFamily="18" charset="0"/>
            </a:endParaRPr>
          </a:p>
          <a:p>
            <a:endParaRPr lang="fr-FR" dirty="0"/>
          </a:p>
        </p:txBody>
      </p:sp>
      <p:sp>
        <p:nvSpPr>
          <p:cNvPr id="9" name="TextBox 8">
            <a:extLst>
              <a:ext uri="{FF2B5EF4-FFF2-40B4-BE49-F238E27FC236}">
                <a16:creationId xmlns:a16="http://schemas.microsoft.com/office/drawing/2014/main" id="{88A42BA0-D604-46AF-A6E6-8A938112E72E}"/>
              </a:ext>
            </a:extLst>
          </p:cNvPr>
          <p:cNvSpPr txBox="1"/>
          <p:nvPr/>
        </p:nvSpPr>
        <p:spPr>
          <a:xfrm>
            <a:off x="647700" y="3688295"/>
            <a:ext cx="7848600" cy="646331"/>
          </a:xfrm>
          <a:prstGeom prst="rect">
            <a:avLst/>
          </a:prstGeom>
          <a:noFill/>
        </p:spPr>
        <p:txBody>
          <a:bodyPr wrap="square" rtlCol="0">
            <a:spAutoFit/>
          </a:bodyPr>
          <a:lstStyle/>
          <a:p>
            <a:r>
              <a:rPr lang="fr-MA" sz="1800" b="1" dirty="0">
                <a:latin typeface="Times New Roman" pitchFamily="18" charset="0"/>
                <a:cs typeface="Times New Roman" pitchFamily="18" charset="0"/>
              </a:rPr>
              <a:t>R</a:t>
            </a:r>
            <a:r>
              <a:rPr lang="fr-MA" sz="1800" dirty="0">
                <a:latin typeface="Times New Roman" pitchFamily="18" charset="0"/>
                <a:cs typeface="Times New Roman" pitchFamily="18" charset="0"/>
              </a:rPr>
              <a:t>éduire la quantité de trafic inutile  sur le réseaux et augmente les performance </a:t>
            </a:r>
            <a:endParaRPr lang="fr-FR" sz="1800" dirty="0">
              <a:latin typeface="Times New Roman" pitchFamily="18" charset="0"/>
              <a:cs typeface="Times New Roman" pitchFamily="18" charset="0"/>
            </a:endParaRPr>
          </a:p>
          <a:p>
            <a:endParaRPr lang="fr-FR" dirty="0"/>
          </a:p>
        </p:txBody>
      </p:sp>
      <p:sp>
        <p:nvSpPr>
          <p:cNvPr id="10" name="TextBox 9">
            <a:extLst>
              <a:ext uri="{FF2B5EF4-FFF2-40B4-BE49-F238E27FC236}">
                <a16:creationId xmlns:a16="http://schemas.microsoft.com/office/drawing/2014/main" id="{A7F70429-E5F4-42CE-8134-C3AB6796A594}"/>
              </a:ext>
            </a:extLst>
          </p:cNvPr>
          <p:cNvSpPr txBox="1"/>
          <p:nvPr/>
        </p:nvSpPr>
        <p:spPr>
          <a:xfrm>
            <a:off x="433039" y="4732826"/>
            <a:ext cx="5662961" cy="400110"/>
          </a:xfrm>
          <a:prstGeom prst="rect">
            <a:avLst/>
          </a:prstGeom>
          <a:noFill/>
        </p:spPr>
        <p:txBody>
          <a:bodyPr wrap="square" rtlCol="0">
            <a:spAutoFit/>
          </a:bodyPr>
          <a:lstStyle/>
          <a:p>
            <a:pPr lvl="0"/>
            <a:r>
              <a:rPr lang="fr-FR" sz="2000" b="1" dirty="0">
                <a:solidFill>
                  <a:schemeClr val="accent6">
                    <a:lumMod val="75000"/>
                  </a:schemeClr>
                </a:solidFill>
                <a:latin typeface="Times New Roman" pitchFamily="18" charset="0"/>
                <a:cs typeface="Times New Roman" pitchFamily="18" charset="0"/>
              </a:rPr>
              <a:t>Efficacité accrue du personnel informatique : </a:t>
            </a:r>
            <a:endParaRPr lang="fr-FR" sz="2000" dirty="0">
              <a:solidFill>
                <a:schemeClr val="accent6">
                  <a:lumMod val="75000"/>
                </a:schemeClr>
              </a:solidFill>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72A3FE68-AD51-4267-82AC-C19F2539F8F8}"/>
              </a:ext>
            </a:extLst>
          </p:cNvPr>
          <p:cNvSpPr txBox="1"/>
          <p:nvPr/>
        </p:nvSpPr>
        <p:spPr>
          <a:xfrm>
            <a:off x="762000" y="5530054"/>
            <a:ext cx="7391400" cy="646331"/>
          </a:xfrm>
          <a:prstGeom prst="rect">
            <a:avLst/>
          </a:prstGeom>
          <a:noFill/>
        </p:spPr>
        <p:txBody>
          <a:bodyPr wrap="square" rtlCol="0">
            <a:spAutoFit/>
          </a:bodyPr>
          <a:lstStyle/>
          <a:p>
            <a:r>
              <a:rPr lang="fr-FR" sz="1800" b="1" dirty="0">
                <a:latin typeface="Times New Roman" pitchFamily="18" charset="0"/>
                <a:cs typeface="Times New Roman" pitchFamily="18" charset="0"/>
              </a:rPr>
              <a:t>A</a:t>
            </a:r>
            <a:r>
              <a:rPr lang="fr-FR" sz="1800" dirty="0">
                <a:latin typeface="Times New Roman" pitchFamily="18" charset="0"/>
                <a:cs typeface="Times New Roman" pitchFamily="18" charset="0"/>
              </a:rPr>
              <a:t>mélioration de la gestion de réseau </a:t>
            </a:r>
          </a:p>
          <a:p>
            <a:endParaRPr lang="fr-FR" dirty="0"/>
          </a:p>
        </p:txBody>
      </p:sp>
      <p:sp>
        <p:nvSpPr>
          <p:cNvPr id="13" name="ZoneTexte 12">
            <a:extLst>
              <a:ext uri="{FF2B5EF4-FFF2-40B4-BE49-F238E27FC236}">
                <a16:creationId xmlns:a16="http://schemas.microsoft.com/office/drawing/2014/main" id="{993983EE-1B05-0D2A-A8B0-0239ECC0D9A2}"/>
              </a:ext>
            </a:extLst>
          </p:cNvPr>
          <p:cNvSpPr txBox="1"/>
          <p:nvPr/>
        </p:nvSpPr>
        <p:spPr>
          <a:xfrm>
            <a:off x="228600" y="1145427"/>
            <a:ext cx="5303520" cy="369332"/>
          </a:xfrm>
          <a:prstGeom prst="rect">
            <a:avLst/>
          </a:prstGeom>
          <a:noFill/>
        </p:spPr>
        <p:txBody>
          <a:bodyPr wrap="square">
            <a:spAutoFit/>
          </a:bodyPr>
          <a:lstStyle/>
          <a:p>
            <a:r>
              <a:rPr lang="fr-MA" sz="1800" b="1" dirty="0">
                <a:solidFill>
                  <a:schemeClr val="accent6">
                    <a:lumMod val="75000"/>
                  </a:schemeClr>
                </a:solidFill>
                <a:latin typeface="Times New Roman" pitchFamily="18" charset="0"/>
                <a:cs typeface="Times New Roman" pitchFamily="18" charset="0"/>
              </a:rPr>
              <a:t>   Séparation du flux des données :</a:t>
            </a:r>
            <a:endParaRPr lang="fr-FR" sz="1800" b="1" dirty="0">
              <a:solidFill>
                <a:schemeClr val="accent6">
                  <a:lumMod val="75000"/>
                </a:schemeClr>
              </a:solidFill>
              <a:latin typeface="Times New Roman" pitchFamily="18" charset="0"/>
              <a:cs typeface="Times New Roman" pitchFamily="18" charset="0"/>
            </a:endParaRPr>
          </a:p>
        </p:txBody>
      </p:sp>
      <p:sp>
        <p:nvSpPr>
          <p:cNvPr id="15" name="Rectangle: Rounded Corners 17">
            <a:extLst>
              <a:ext uri="{FF2B5EF4-FFF2-40B4-BE49-F238E27FC236}">
                <a16:creationId xmlns:a16="http://schemas.microsoft.com/office/drawing/2014/main" id="{6DED819F-0CD9-CA78-3F36-C9683B71EC34}"/>
              </a:ext>
            </a:extLst>
          </p:cNvPr>
          <p:cNvSpPr/>
          <p:nvPr/>
        </p:nvSpPr>
        <p:spPr>
          <a:xfrm>
            <a:off x="413110" y="1708494"/>
            <a:ext cx="8153400" cy="923330"/>
          </a:xfrm>
          <a:prstGeom prst="roundRect">
            <a:avLst/>
          </a:prstGeom>
          <a:solidFill>
            <a:schemeClr val="accent1">
              <a:lumMod val="40000"/>
              <a:lumOff val="60000"/>
            </a:schemeClr>
          </a:solidFill>
          <a:ln>
            <a:solidFill>
              <a:schemeClr val="accent1">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4" name="TextBox 24">
            <a:extLst>
              <a:ext uri="{FF2B5EF4-FFF2-40B4-BE49-F238E27FC236}">
                <a16:creationId xmlns:a16="http://schemas.microsoft.com/office/drawing/2014/main" id="{C4601A7F-1934-571F-9273-8FF0772C674B}"/>
              </a:ext>
            </a:extLst>
          </p:cNvPr>
          <p:cNvSpPr txBox="1"/>
          <p:nvPr/>
        </p:nvSpPr>
        <p:spPr>
          <a:xfrm>
            <a:off x="543493" y="1985493"/>
            <a:ext cx="7239000" cy="646331"/>
          </a:xfrm>
          <a:prstGeom prst="rect">
            <a:avLst/>
          </a:prstGeom>
          <a:noFill/>
        </p:spPr>
        <p:txBody>
          <a:bodyPr wrap="square" rtlCol="0">
            <a:spAutoFit/>
          </a:bodyPr>
          <a:lstStyle/>
          <a:p>
            <a:r>
              <a:rPr lang="fr-MA" sz="1800" b="1" dirty="0">
                <a:latin typeface="Times New Roman" pitchFamily="18" charset="0"/>
                <a:cs typeface="Times New Roman" pitchFamily="18" charset="0"/>
              </a:rPr>
              <a:t>L</a:t>
            </a:r>
            <a:r>
              <a:rPr lang="fr-MA" sz="1800" dirty="0">
                <a:latin typeface="Times New Roman" pitchFamily="18" charset="0"/>
                <a:cs typeface="Times New Roman" pitchFamily="18" charset="0"/>
              </a:rPr>
              <a:t>e trafic d’un vlan ne peut pas atteindre les autres vlan  </a:t>
            </a:r>
            <a:endParaRPr lang="fr-FR" sz="1800" dirty="0">
              <a:latin typeface="Times New Roman" pitchFamily="18" charset="0"/>
              <a:cs typeface="Times New Roman" pitchFamily="18" charset="0"/>
            </a:endParaRPr>
          </a:p>
          <a:p>
            <a:endParaRPr lang="fr-FR" dirty="0"/>
          </a:p>
        </p:txBody>
      </p:sp>
    </p:spTree>
    <p:extLst>
      <p:ext uri="{BB962C8B-B14F-4D97-AF65-F5344CB8AC3E}">
        <p14:creationId xmlns:p14="http://schemas.microsoft.com/office/powerpoint/2010/main" val="361732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1000"/>
                                        <p:tgtEl>
                                          <p:spTgt spid="7"/>
                                        </p:tgtEl>
                                      </p:cBhvr>
                                    </p:animEffect>
                                    <p:anim calcmode="lin" valueType="num">
                                      <p:cBhvr>
                                        <p:cTn id="65" dur="1000" fill="hold"/>
                                        <p:tgtEl>
                                          <p:spTgt spid="7"/>
                                        </p:tgtEl>
                                        <p:attrNameLst>
                                          <p:attrName>ppt_x</p:attrName>
                                        </p:attrNameLst>
                                      </p:cBhvr>
                                      <p:tavLst>
                                        <p:tav tm="0">
                                          <p:val>
                                            <p:strVal val="#ppt_x"/>
                                          </p:val>
                                        </p:tav>
                                        <p:tav tm="100000">
                                          <p:val>
                                            <p:strVal val="#ppt_x"/>
                                          </p:val>
                                        </p:tav>
                                      </p:tavLst>
                                    </p:anim>
                                    <p:anim calcmode="lin" valueType="num">
                                      <p:cBhvr>
                                        <p:cTn id="66" dur="1000" fill="hold"/>
                                        <p:tgtEl>
                                          <p:spTgt spid="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1000"/>
                                        <p:tgtEl>
                                          <p:spTgt spid="11"/>
                                        </p:tgtEl>
                                      </p:cBhvr>
                                    </p:animEffect>
                                    <p:anim calcmode="lin" valueType="num">
                                      <p:cBhvr>
                                        <p:cTn id="70" dur="1000" fill="hold"/>
                                        <p:tgtEl>
                                          <p:spTgt spid="11"/>
                                        </p:tgtEl>
                                        <p:attrNameLst>
                                          <p:attrName>ppt_x</p:attrName>
                                        </p:attrNameLst>
                                      </p:cBhvr>
                                      <p:tavLst>
                                        <p:tav tm="0">
                                          <p:val>
                                            <p:strVal val="#ppt_x"/>
                                          </p:val>
                                        </p:tav>
                                        <p:tav tm="100000">
                                          <p:val>
                                            <p:strVal val="#ppt_x"/>
                                          </p:val>
                                        </p:tav>
                                      </p:tavLst>
                                    </p:anim>
                                    <p:anim calcmode="lin" valueType="num">
                                      <p:cBhvr>
                                        <p:cTn id="7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P spid="9" grpId="0"/>
      <p:bldP spid="10" grpId="0"/>
      <p:bldP spid="11" grpId="0"/>
      <p:bldP spid="13" grpId="0"/>
      <p:bldP spid="15"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rallelogram 8">
            <a:extLst>
              <a:ext uri="{FF2B5EF4-FFF2-40B4-BE49-F238E27FC236}">
                <a16:creationId xmlns:a16="http://schemas.microsoft.com/office/drawing/2014/main" id="{1A85C4F9-5BE5-4760-BABE-E50D1DBE71BC}"/>
              </a:ext>
            </a:extLst>
          </p:cNvPr>
          <p:cNvSpPr/>
          <p:nvPr/>
        </p:nvSpPr>
        <p:spPr>
          <a:xfrm>
            <a:off x="-1447800" y="0"/>
            <a:ext cx="8458200"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304800" y="881860"/>
            <a:ext cx="6553200" cy="400110"/>
          </a:xfrm>
          <a:prstGeom prst="rect">
            <a:avLst/>
          </a:prstGeom>
          <a:noFill/>
        </p:spPr>
        <p:txBody>
          <a:bodyPr wrap="square" rtlCol="0">
            <a:spAutoFit/>
          </a:bodyPr>
          <a:lstStyle/>
          <a:p>
            <a:r>
              <a:rPr lang="fr-FR" sz="20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Réseaux physiquement disjoints:</a:t>
            </a:r>
          </a:p>
        </p:txBody>
      </p:sp>
      <p:sp>
        <p:nvSpPr>
          <p:cNvPr id="8" name="ZoneTexte 7"/>
          <p:cNvSpPr txBox="1"/>
          <p:nvPr/>
        </p:nvSpPr>
        <p:spPr>
          <a:xfrm>
            <a:off x="225408" y="1380883"/>
            <a:ext cx="8273143" cy="923330"/>
          </a:xfrm>
          <a:prstGeom prst="rect">
            <a:avLst/>
          </a:prstGeom>
          <a:noFill/>
        </p:spPr>
        <p:txBody>
          <a:bodyPr wrap="square" rtlCol="0">
            <a:spAutoFit/>
          </a:bodyPr>
          <a:lstStyle/>
          <a:p>
            <a:r>
              <a:rPr lang="fr-FR" b="1" dirty="0">
                <a:latin typeface="Times New Roman" pitchFamily="18" charset="0"/>
                <a:cs typeface="Times New Roman" pitchFamily="18" charset="0"/>
              </a:rPr>
              <a:t>L</a:t>
            </a:r>
            <a:r>
              <a:rPr lang="fr-FR" dirty="0">
                <a:latin typeface="Times New Roman" pitchFamily="18" charset="0"/>
                <a:cs typeface="Times New Roman" pitchFamily="18" charset="0"/>
              </a:rPr>
              <a:t>a première technique consiste à séparer un réseau en deux sous réseaux en utilisant un routeur. C’est la technique employée lorsque l’on met en place des réseaux sous IP.</a:t>
            </a:r>
            <a:br>
              <a:rPr lang="fr-FR" dirty="0"/>
            </a:b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2550089"/>
            <a:ext cx="76009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ZoneTexte 2"/>
          <p:cNvSpPr txBox="1"/>
          <p:nvPr/>
        </p:nvSpPr>
        <p:spPr>
          <a:xfrm>
            <a:off x="32657" y="154072"/>
            <a:ext cx="7467600" cy="400110"/>
          </a:xfrm>
          <a:prstGeom prst="rect">
            <a:avLst/>
          </a:prstGeom>
          <a:noFill/>
        </p:spPr>
        <p:txBody>
          <a:bodyPr wrap="square" rtlCol="0">
            <a:spAutoFit/>
          </a:bodyPr>
          <a:lstStyle/>
          <a:p>
            <a:r>
              <a:rPr lang="fr-FR" sz="2000" b="1" dirty="0">
                <a:solidFill>
                  <a:schemeClr val="bg1"/>
                </a:solidFill>
                <a:latin typeface="Times New Roman" panose="02020603050405020304" pitchFamily="18" charset="0"/>
                <a:cs typeface="Times New Roman" panose="02020603050405020304" pitchFamily="18" charset="0"/>
              </a:rPr>
              <a:t>Partitionnement du réseau sans les VLAN</a:t>
            </a:r>
          </a:p>
        </p:txBody>
      </p:sp>
      <p:sp>
        <p:nvSpPr>
          <p:cNvPr id="4" name="Date Placeholder 3">
            <a:extLst>
              <a:ext uri="{FF2B5EF4-FFF2-40B4-BE49-F238E27FC236}">
                <a16:creationId xmlns:a16="http://schemas.microsoft.com/office/drawing/2014/main" id="{5646EFF6-F1F1-4059-9E8B-93EDEAA7CE3F}"/>
              </a:ext>
            </a:extLst>
          </p:cNvPr>
          <p:cNvSpPr>
            <a:spLocks noGrp="1"/>
          </p:cNvSpPr>
          <p:nvPr>
            <p:ph type="dt" sz="half" idx="10"/>
          </p:nvPr>
        </p:nvSpPr>
        <p:spPr/>
        <p:txBody>
          <a:bodyPr/>
          <a:lstStyle/>
          <a:p>
            <a:fld id="{C16B2414-CDD3-40C4-BC89-CDB43DBDBAF8}" type="datetime1">
              <a:rPr lang="fr-FR" smtClean="0"/>
              <a:t>03/11/2023</a:t>
            </a:fld>
            <a:endParaRPr lang="fr-FR"/>
          </a:p>
        </p:txBody>
      </p:sp>
      <p:sp>
        <p:nvSpPr>
          <p:cNvPr id="6" name="Slide Number Placeholder 5">
            <a:extLst>
              <a:ext uri="{FF2B5EF4-FFF2-40B4-BE49-F238E27FC236}">
                <a16:creationId xmlns:a16="http://schemas.microsoft.com/office/drawing/2014/main" id="{80D1194D-0F6F-4A54-B705-F978B70EE934}"/>
              </a:ext>
            </a:extLst>
          </p:cNvPr>
          <p:cNvSpPr>
            <a:spLocks noGrp="1"/>
          </p:cNvSpPr>
          <p:nvPr>
            <p:ph type="sldNum" sz="quarter" idx="12"/>
          </p:nvPr>
        </p:nvSpPr>
        <p:spPr/>
        <p:txBody>
          <a:bodyPr/>
          <a:lstStyle/>
          <a:p>
            <a:fld id="{9F0207DC-9623-48C6-9D46-18D5317DB4DA}" type="slidenum">
              <a:rPr lang="fr-FR" smtClean="0"/>
              <a:t>7</a:t>
            </a:fld>
            <a:endParaRPr lang="fr-FR"/>
          </a:p>
        </p:txBody>
      </p:sp>
    </p:spTree>
    <p:extLst>
      <p:ext uri="{BB962C8B-B14F-4D97-AF65-F5344CB8AC3E}">
        <p14:creationId xmlns:p14="http://schemas.microsoft.com/office/powerpoint/2010/main" val="154879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p:cTn id="31" dur="500" fill="hold"/>
                                        <p:tgtEl>
                                          <p:spTgt spid="1026"/>
                                        </p:tgtEl>
                                        <p:attrNameLst>
                                          <p:attrName>ppt_w</p:attrName>
                                        </p:attrNameLst>
                                      </p:cBhvr>
                                      <p:tavLst>
                                        <p:tav tm="0">
                                          <p:val>
                                            <p:fltVal val="0"/>
                                          </p:val>
                                        </p:tav>
                                        <p:tav tm="100000">
                                          <p:val>
                                            <p:strVal val="#ppt_w"/>
                                          </p:val>
                                        </p:tav>
                                      </p:tavLst>
                                    </p:anim>
                                    <p:anim calcmode="lin" valueType="num">
                                      <p:cBhvr>
                                        <p:cTn id="32" dur="500" fill="hold"/>
                                        <p:tgtEl>
                                          <p:spTgt spid="1026"/>
                                        </p:tgtEl>
                                        <p:attrNameLst>
                                          <p:attrName>ppt_h</p:attrName>
                                        </p:attrNameLst>
                                      </p:cBhvr>
                                      <p:tavLst>
                                        <p:tav tm="0">
                                          <p:val>
                                            <p:fltVal val="0"/>
                                          </p:val>
                                        </p:tav>
                                        <p:tav tm="100000">
                                          <p:val>
                                            <p:strVal val="#ppt_h"/>
                                          </p:val>
                                        </p:tav>
                                      </p:tavLst>
                                    </p:anim>
                                    <p:animEffect transition="in" filter="fade">
                                      <p:cBhvr>
                                        <p:cTn id="3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57200" y="1021417"/>
            <a:ext cx="5867400" cy="400110"/>
          </a:xfrm>
          <a:prstGeom prst="rect">
            <a:avLst/>
          </a:prstGeom>
          <a:noFill/>
        </p:spPr>
        <p:txBody>
          <a:bodyPr wrap="square" rtlCol="0">
            <a:spAutoFit/>
          </a:bodyPr>
          <a:lstStyle/>
          <a:p>
            <a:r>
              <a:rPr lang="fr-FR" sz="2000"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Séparer les réseaux par un Switch</a:t>
            </a:r>
          </a:p>
        </p:txBody>
      </p:sp>
      <p:sp>
        <p:nvSpPr>
          <p:cNvPr id="6" name="ZoneTexte 5"/>
          <p:cNvSpPr txBox="1"/>
          <p:nvPr/>
        </p:nvSpPr>
        <p:spPr>
          <a:xfrm>
            <a:off x="176704" y="1499405"/>
            <a:ext cx="9056914" cy="1200329"/>
          </a:xfrm>
          <a:prstGeom prst="rect">
            <a:avLst/>
          </a:prstGeom>
          <a:noFill/>
        </p:spPr>
        <p:txBody>
          <a:bodyPr wrap="square" rtlCol="0">
            <a:spAutoFit/>
          </a:bodyPr>
          <a:lstStyle/>
          <a:p>
            <a:r>
              <a:rPr lang="fr-FR" b="1" dirty="0">
                <a:latin typeface="Times New Roman" pitchFamily="18" charset="0"/>
                <a:cs typeface="Times New Roman" pitchFamily="18" charset="0"/>
              </a:rPr>
              <a:t>L</a:t>
            </a:r>
            <a:r>
              <a:rPr lang="fr-FR" dirty="0">
                <a:latin typeface="Times New Roman" pitchFamily="18" charset="0"/>
                <a:cs typeface="Times New Roman" pitchFamily="18" charset="0"/>
              </a:rPr>
              <a:t>a seconde technique consiste à séparer les réseaux par un Switch, les paquets d’un réseau IP ne voyant pas les paquets des autres réseaux IP. En utilisant, deux ou plusieurs </a:t>
            </a:r>
            <a:r>
              <a:rPr lang="fr-FR" dirty="0" err="1">
                <a:latin typeface="Times New Roman" pitchFamily="18" charset="0"/>
                <a:cs typeface="Times New Roman" pitchFamily="18" charset="0"/>
              </a:rPr>
              <a:t>lans</a:t>
            </a:r>
            <a:r>
              <a:rPr lang="fr-FR" dirty="0">
                <a:latin typeface="Times New Roman" pitchFamily="18" charset="0"/>
                <a:cs typeface="Times New Roman" pitchFamily="18" charset="0"/>
              </a:rPr>
              <a:t> avec des adresses IP réseaux différentes, le commutateur est tout à fait capable de séparer les réseaux. </a:t>
            </a:r>
            <a:br>
              <a:rPr lang="fr-FR" dirty="0"/>
            </a:br>
            <a:endParaRPr lang="fr-F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04" y="2955628"/>
            <a:ext cx="8153400" cy="340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a:extLst>
              <a:ext uri="{FF2B5EF4-FFF2-40B4-BE49-F238E27FC236}">
                <a16:creationId xmlns:a16="http://schemas.microsoft.com/office/drawing/2014/main" id="{EB519EF9-EE9D-4B3C-B41C-F4B82F6C60ED}"/>
              </a:ext>
            </a:extLst>
          </p:cNvPr>
          <p:cNvSpPr>
            <a:spLocks noGrp="1"/>
          </p:cNvSpPr>
          <p:nvPr>
            <p:ph type="dt" sz="half" idx="10"/>
          </p:nvPr>
        </p:nvSpPr>
        <p:spPr/>
        <p:txBody>
          <a:bodyPr/>
          <a:lstStyle/>
          <a:p>
            <a:fld id="{8E8686B2-E095-4CB2-A302-FB0F0A6EE323}" type="datetime1">
              <a:rPr lang="fr-FR" smtClean="0"/>
              <a:t>03/11/2023</a:t>
            </a:fld>
            <a:endParaRPr lang="fr-FR"/>
          </a:p>
        </p:txBody>
      </p:sp>
      <p:sp>
        <p:nvSpPr>
          <p:cNvPr id="3" name="Slide Number Placeholder 2">
            <a:extLst>
              <a:ext uri="{FF2B5EF4-FFF2-40B4-BE49-F238E27FC236}">
                <a16:creationId xmlns:a16="http://schemas.microsoft.com/office/drawing/2014/main" id="{A2B5B3F2-7961-4611-A714-AB31D89E00B7}"/>
              </a:ext>
            </a:extLst>
          </p:cNvPr>
          <p:cNvSpPr>
            <a:spLocks noGrp="1"/>
          </p:cNvSpPr>
          <p:nvPr>
            <p:ph type="sldNum" sz="quarter" idx="12"/>
          </p:nvPr>
        </p:nvSpPr>
        <p:spPr/>
        <p:txBody>
          <a:bodyPr/>
          <a:lstStyle/>
          <a:p>
            <a:fld id="{9F0207DC-9623-48C6-9D46-18D5317DB4DA}" type="slidenum">
              <a:rPr lang="fr-FR" smtClean="0"/>
              <a:t>8</a:t>
            </a:fld>
            <a:endParaRPr lang="fr-FR"/>
          </a:p>
        </p:txBody>
      </p:sp>
      <p:sp>
        <p:nvSpPr>
          <p:cNvPr id="7" name="Parallelogram 6">
            <a:extLst>
              <a:ext uri="{FF2B5EF4-FFF2-40B4-BE49-F238E27FC236}">
                <a16:creationId xmlns:a16="http://schemas.microsoft.com/office/drawing/2014/main" id="{268CF3F3-A5C0-4662-BC0D-C6E495458772}"/>
              </a:ext>
            </a:extLst>
          </p:cNvPr>
          <p:cNvSpPr/>
          <p:nvPr/>
        </p:nvSpPr>
        <p:spPr>
          <a:xfrm>
            <a:off x="-1447800" y="0"/>
            <a:ext cx="8458200"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8" name="ZoneTexte 2">
            <a:extLst>
              <a:ext uri="{FF2B5EF4-FFF2-40B4-BE49-F238E27FC236}">
                <a16:creationId xmlns:a16="http://schemas.microsoft.com/office/drawing/2014/main" id="{B1CA3219-8E3C-45AC-87BE-E59B446CAA55}"/>
              </a:ext>
            </a:extLst>
          </p:cNvPr>
          <p:cNvSpPr txBox="1"/>
          <p:nvPr/>
        </p:nvSpPr>
        <p:spPr>
          <a:xfrm>
            <a:off x="32657" y="154072"/>
            <a:ext cx="7467600" cy="400110"/>
          </a:xfrm>
          <a:prstGeom prst="rect">
            <a:avLst/>
          </a:prstGeom>
          <a:noFill/>
        </p:spPr>
        <p:txBody>
          <a:bodyPr wrap="square" rtlCol="0">
            <a:spAutoFit/>
          </a:bodyPr>
          <a:lstStyle/>
          <a:p>
            <a:r>
              <a:rPr lang="fr-FR" sz="2000" b="1" dirty="0">
                <a:solidFill>
                  <a:schemeClr val="bg1"/>
                </a:solidFill>
                <a:latin typeface="Times New Roman" panose="02020603050405020304" pitchFamily="18" charset="0"/>
                <a:cs typeface="Times New Roman" panose="02020603050405020304" pitchFamily="18" charset="0"/>
              </a:rPr>
              <a:t>Partitionnement du réseau sans les VLAN</a:t>
            </a:r>
          </a:p>
        </p:txBody>
      </p:sp>
    </p:spTree>
    <p:extLst>
      <p:ext uri="{BB962C8B-B14F-4D97-AF65-F5344CB8AC3E}">
        <p14:creationId xmlns:p14="http://schemas.microsoft.com/office/powerpoint/2010/main" val="355684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p:cTn id="19" dur="500" fill="hold"/>
                                        <p:tgtEl>
                                          <p:spTgt spid="2051"/>
                                        </p:tgtEl>
                                        <p:attrNameLst>
                                          <p:attrName>ppt_w</p:attrName>
                                        </p:attrNameLst>
                                      </p:cBhvr>
                                      <p:tavLst>
                                        <p:tav tm="0">
                                          <p:val>
                                            <p:fltVal val="0"/>
                                          </p:val>
                                        </p:tav>
                                        <p:tav tm="100000">
                                          <p:val>
                                            <p:strVal val="#ppt_w"/>
                                          </p:val>
                                        </p:tav>
                                      </p:tavLst>
                                    </p:anim>
                                    <p:anim calcmode="lin" valueType="num">
                                      <p:cBhvr>
                                        <p:cTn id="20" dur="500" fill="hold"/>
                                        <p:tgtEl>
                                          <p:spTgt spid="2051"/>
                                        </p:tgtEl>
                                        <p:attrNameLst>
                                          <p:attrName>ppt_h</p:attrName>
                                        </p:attrNameLst>
                                      </p:cBhvr>
                                      <p:tavLst>
                                        <p:tav tm="0">
                                          <p:val>
                                            <p:fltVal val="0"/>
                                          </p:val>
                                        </p:tav>
                                        <p:tav tm="100000">
                                          <p:val>
                                            <p:strVal val="#ppt_h"/>
                                          </p:val>
                                        </p:tav>
                                      </p:tavLst>
                                    </p:anim>
                                    <p:animEffect transition="in" filter="fade">
                                      <p:cBhvr>
                                        <p:cTn id="21"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851B613C-110C-4315-9FE7-88C324FE434D}"/>
              </a:ext>
            </a:extLst>
          </p:cNvPr>
          <p:cNvSpPr/>
          <p:nvPr/>
        </p:nvSpPr>
        <p:spPr>
          <a:xfrm>
            <a:off x="-1447800" y="-34042"/>
            <a:ext cx="8786193" cy="709592"/>
          </a:xfrm>
          <a:prstGeom prst="parallelogram">
            <a:avLst>
              <a:gd name="adj" fmla="val 2112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000" b="1"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F3D98149-EECB-EB68-93B3-EEABE572A5AB}"/>
              </a:ext>
            </a:extLst>
          </p:cNvPr>
          <p:cNvSpPr txBox="1"/>
          <p:nvPr/>
        </p:nvSpPr>
        <p:spPr>
          <a:xfrm>
            <a:off x="304800" y="150275"/>
            <a:ext cx="4572000" cy="461665"/>
          </a:xfrm>
          <a:prstGeom prst="rect">
            <a:avLst/>
          </a:prstGeom>
          <a:noFill/>
        </p:spPr>
        <p:txBody>
          <a:bodyPr wrap="square">
            <a:spAutoFit/>
          </a:bodyPr>
          <a:lstStyle/>
          <a:p>
            <a:r>
              <a:rPr lang="fr-FR" sz="2400" b="1" dirty="0">
                <a:solidFill>
                  <a:schemeClr val="bg1"/>
                </a:solidFill>
                <a:latin typeface="Times New Roman" panose="02020603050405020304" pitchFamily="18" charset="0"/>
                <a:cs typeface="Times New Roman" panose="02020603050405020304" pitchFamily="18" charset="0"/>
              </a:rPr>
              <a:t>Technologie des  VLAN</a:t>
            </a:r>
          </a:p>
        </p:txBody>
      </p:sp>
      <p:sp>
        <p:nvSpPr>
          <p:cNvPr id="2" name="Date Placeholder 1">
            <a:extLst>
              <a:ext uri="{FF2B5EF4-FFF2-40B4-BE49-F238E27FC236}">
                <a16:creationId xmlns:a16="http://schemas.microsoft.com/office/drawing/2014/main" id="{1AA8CC8B-CAB4-4256-9932-11182F2CE981}"/>
              </a:ext>
            </a:extLst>
          </p:cNvPr>
          <p:cNvSpPr>
            <a:spLocks noGrp="1"/>
          </p:cNvSpPr>
          <p:nvPr>
            <p:ph type="dt" sz="half" idx="10"/>
          </p:nvPr>
        </p:nvSpPr>
        <p:spPr/>
        <p:txBody>
          <a:bodyPr/>
          <a:lstStyle/>
          <a:p>
            <a:fld id="{5A483CC0-F44E-452C-8AA5-AA3EE59BE7CE}" type="datetime1">
              <a:rPr lang="fr-FR" smtClean="0"/>
              <a:t>03/11/2023</a:t>
            </a:fld>
            <a:endParaRPr lang="fr-FR"/>
          </a:p>
        </p:txBody>
      </p:sp>
      <p:sp>
        <p:nvSpPr>
          <p:cNvPr id="4" name="Slide Number Placeholder 3">
            <a:extLst>
              <a:ext uri="{FF2B5EF4-FFF2-40B4-BE49-F238E27FC236}">
                <a16:creationId xmlns:a16="http://schemas.microsoft.com/office/drawing/2014/main" id="{15CC71CA-78E6-4CE0-8448-194DE6940021}"/>
              </a:ext>
            </a:extLst>
          </p:cNvPr>
          <p:cNvSpPr>
            <a:spLocks noGrp="1"/>
          </p:cNvSpPr>
          <p:nvPr>
            <p:ph type="sldNum" sz="quarter" idx="12"/>
          </p:nvPr>
        </p:nvSpPr>
        <p:spPr/>
        <p:txBody>
          <a:bodyPr/>
          <a:lstStyle/>
          <a:p>
            <a:fld id="{9F0207DC-9623-48C6-9D46-18D5317DB4DA}" type="slidenum">
              <a:rPr lang="fr-FR" smtClean="0"/>
              <a:t>9</a:t>
            </a:fld>
            <a:endParaRPr lang="fr-FR"/>
          </a:p>
        </p:txBody>
      </p:sp>
      <p:sp>
        <p:nvSpPr>
          <p:cNvPr id="10" name="Rectangle à coins arrondis 6">
            <a:extLst>
              <a:ext uri="{FF2B5EF4-FFF2-40B4-BE49-F238E27FC236}">
                <a16:creationId xmlns:a16="http://schemas.microsoft.com/office/drawing/2014/main" id="{E6354519-1567-F176-8A9A-2C551E12E9B6}"/>
              </a:ext>
            </a:extLst>
          </p:cNvPr>
          <p:cNvSpPr/>
          <p:nvPr/>
        </p:nvSpPr>
        <p:spPr>
          <a:xfrm>
            <a:off x="257443" y="1132465"/>
            <a:ext cx="8634171" cy="2438400"/>
          </a:xfrm>
          <a:prstGeom prst="roundRect">
            <a:avLst/>
          </a:prstGeom>
          <a:gradFill flip="none" rotWithShape="1">
            <a:gsLst>
              <a:gs pos="0">
                <a:schemeClr val="accent3"/>
              </a:gs>
              <a:gs pos="76000">
                <a:schemeClr val="accent1"/>
              </a:gs>
              <a:gs pos="10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r>
              <a:rPr lang="fr-FR" sz="2000" b="1" dirty="0">
                <a:latin typeface="Times New Roman" panose="02020603050405020304" pitchFamily="18" charset="0"/>
                <a:cs typeface="Times New Roman" panose="02020603050405020304" pitchFamily="18" charset="0"/>
              </a:rPr>
              <a:t>  P</a:t>
            </a:r>
            <a:r>
              <a:rPr lang="fr-FR" sz="2000" dirty="0">
                <a:latin typeface="Times New Roman" panose="02020603050405020304" pitchFamily="18" charset="0"/>
                <a:cs typeface="Times New Roman" panose="02020603050405020304" pitchFamily="18" charset="0"/>
              </a:rPr>
              <a:t>ermet de segmenter un réseau informatique en plusieurs sous-réseaux logiques indépendants. Cette segmentation permet de créer des groupes de périphériques qui peuvent communiquer entre eux comme s'ils étaient connectés au même réseau physique, même s'ils sont physiquement séparés sur différents segments du réseau. Les VLAN sont configurés à l'aide de commutateurs réseau qui permettent de router des paquets de données entre différents VLAN en fonction de leur </a:t>
            </a:r>
            <a:r>
              <a:rPr lang="fr-FR" sz="2000" b="1" dirty="0">
                <a:latin typeface="Times New Roman" panose="02020603050405020304" pitchFamily="18" charset="0"/>
                <a:cs typeface="Times New Roman" panose="02020603050405020304" pitchFamily="18" charset="0"/>
              </a:rPr>
              <a:t>VLAN ID</a:t>
            </a:r>
            <a:r>
              <a:rPr lang="fr-FR" sz="2000" dirty="0"/>
              <a:t>.</a:t>
            </a:r>
          </a:p>
        </p:txBody>
      </p:sp>
      <p:pic>
        <p:nvPicPr>
          <p:cNvPr id="11" name="Picture 6">
            <a:extLst>
              <a:ext uri="{FF2B5EF4-FFF2-40B4-BE49-F238E27FC236}">
                <a16:creationId xmlns:a16="http://schemas.microsoft.com/office/drawing/2014/main" id="{C8AA337C-7E3C-0330-A6E1-3210DEAE9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602956"/>
            <a:ext cx="6724650" cy="3068009"/>
          </a:xfrm>
          <a:prstGeom prst="rect">
            <a:avLst/>
          </a:prstGeom>
        </p:spPr>
      </p:pic>
      <p:sp>
        <p:nvSpPr>
          <p:cNvPr id="12" name="Organigramme : Connecteur 8">
            <a:extLst>
              <a:ext uri="{FF2B5EF4-FFF2-40B4-BE49-F238E27FC236}">
                <a16:creationId xmlns:a16="http://schemas.microsoft.com/office/drawing/2014/main" id="{4A0D4551-0F1F-0415-6535-4943C265FC06}"/>
              </a:ext>
            </a:extLst>
          </p:cNvPr>
          <p:cNvSpPr/>
          <p:nvPr/>
        </p:nvSpPr>
        <p:spPr>
          <a:xfrm rot="18882235">
            <a:off x="659" y="999343"/>
            <a:ext cx="523274" cy="192730"/>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3" name="Organigramme : Connecteur 9">
            <a:extLst>
              <a:ext uri="{FF2B5EF4-FFF2-40B4-BE49-F238E27FC236}">
                <a16:creationId xmlns:a16="http://schemas.microsoft.com/office/drawing/2014/main" id="{C410BD6A-426C-4125-303D-7DDCF4506877}"/>
              </a:ext>
            </a:extLst>
          </p:cNvPr>
          <p:cNvSpPr/>
          <p:nvPr/>
        </p:nvSpPr>
        <p:spPr>
          <a:xfrm rot="18944239">
            <a:off x="21494" y="853640"/>
            <a:ext cx="214454" cy="142447"/>
          </a:xfrm>
          <a:prstGeom prst="flowChartConnector">
            <a:avLst/>
          </a:prstGeom>
          <a:gradFill flip="none" rotWithShape="1">
            <a:gsLst>
              <a:gs pos="22000">
                <a:schemeClr val="accent3"/>
              </a:gs>
              <a:gs pos="73000">
                <a:schemeClr val="accent1">
                  <a:lumMod val="99000"/>
                  <a:lumOff val="1000"/>
                </a:schemeClr>
              </a:gs>
              <a:gs pos="80000">
                <a:schemeClr val="accent1"/>
              </a:gs>
            </a:gsLst>
            <a:lin ang="18900000" scaled="1"/>
            <a:tileRect/>
          </a:gradFill>
          <a:effectLst>
            <a:outerShdw blurRad="40000" dist="23000" dir="5400000" rotWithShape="0">
              <a:srgbClr val="000000">
                <a:alpha val="35000"/>
              </a:srgbClr>
            </a:outerShdw>
            <a:reflection stA="5000" endPos="65000" dist="508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69982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1000" fill="hold"/>
                                        <p:tgtEl>
                                          <p:spTgt spid="12"/>
                                        </p:tgtEl>
                                        <p:attrNameLst>
                                          <p:attrName>ppt_w</p:attrName>
                                        </p:attrNameLst>
                                      </p:cBhvr>
                                      <p:tavLst>
                                        <p:tav tm="0">
                                          <p:val>
                                            <p:fltVal val="0"/>
                                          </p:val>
                                        </p:tav>
                                        <p:tav tm="100000">
                                          <p:val>
                                            <p:strVal val="#ppt_w"/>
                                          </p:val>
                                        </p:tav>
                                      </p:tavLst>
                                    </p:anim>
                                    <p:anim calcmode="lin" valueType="num">
                                      <p:cBhvr>
                                        <p:cTn id="27" dur="1000" fill="hold"/>
                                        <p:tgtEl>
                                          <p:spTgt spid="12"/>
                                        </p:tgtEl>
                                        <p:attrNameLst>
                                          <p:attrName>ppt_h</p:attrName>
                                        </p:attrNameLst>
                                      </p:cBhvr>
                                      <p:tavLst>
                                        <p:tav tm="0">
                                          <p:val>
                                            <p:fltVal val="0"/>
                                          </p:val>
                                        </p:tav>
                                        <p:tav tm="100000">
                                          <p:val>
                                            <p:strVal val="#ppt_h"/>
                                          </p:val>
                                        </p:tav>
                                      </p:tavLst>
                                    </p:anim>
                                    <p:anim calcmode="lin" valueType="num">
                                      <p:cBhvr>
                                        <p:cTn id="28" dur="1000" fill="hold"/>
                                        <p:tgtEl>
                                          <p:spTgt spid="12"/>
                                        </p:tgtEl>
                                        <p:attrNameLst>
                                          <p:attrName>style.rotation</p:attrName>
                                        </p:attrNameLst>
                                      </p:cBhvr>
                                      <p:tavLst>
                                        <p:tav tm="0">
                                          <p:val>
                                            <p:fltVal val="90"/>
                                          </p:val>
                                        </p:tav>
                                        <p:tav tm="100000">
                                          <p:val>
                                            <p:fltVal val="0"/>
                                          </p:val>
                                        </p:tav>
                                      </p:tavLst>
                                    </p:anim>
                                    <p:animEffect transition="in" filter="fade">
                                      <p:cBhvr>
                                        <p:cTn id="29" dur="1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1000" fill="hold"/>
                                        <p:tgtEl>
                                          <p:spTgt spid="13"/>
                                        </p:tgtEl>
                                        <p:attrNameLst>
                                          <p:attrName>ppt_w</p:attrName>
                                        </p:attrNameLst>
                                      </p:cBhvr>
                                      <p:tavLst>
                                        <p:tav tm="0">
                                          <p:val>
                                            <p:fltVal val="0"/>
                                          </p:val>
                                        </p:tav>
                                        <p:tav tm="100000">
                                          <p:val>
                                            <p:strVal val="#ppt_w"/>
                                          </p:val>
                                        </p:tav>
                                      </p:tavLst>
                                    </p:anim>
                                    <p:anim calcmode="lin" valueType="num">
                                      <p:cBhvr>
                                        <p:cTn id="35" dur="1000" fill="hold"/>
                                        <p:tgtEl>
                                          <p:spTgt spid="13"/>
                                        </p:tgtEl>
                                        <p:attrNameLst>
                                          <p:attrName>ppt_h</p:attrName>
                                        </p:attrNameLst>
                                      </p:cBhvr>
                                      <p:tavLst>
                                        <p:tav tm="0">
                                          <p:val>
                                            <p:fltVal val="0"/>
                                          </p:val>
                                        </p:tav>
                                        <p:tav tm="100000">
                                          <p:val>
                                            <p:strVal val="#ppt_h"/>
                                          </p:val>
                                        </p:tav>
                                      </p:tavLst>
                                    </p:anim>
                                    <p:anim calcmode="lin" valueType="num">
                                      <p:cBhvr>
                                        <p:cTn id="36" dur="1000" fill="hold"/>
                                        <p:tgtEl>
                                          <p:spTgt spid="13"/>
                                        </p:tgtEl>
                                        <p:attrNameLst>
                                          <p:attrName>style.rotation</p:attrName>
                                        </p:attrNameLst>
                                      </p:cBhvr>
                                      <p:tavLst>
                                        <p:tav tm="0">
                                          <p:val>
                                            <p:fltVal val="90"/>
                                          </p:val>
                                        </p:tav>
                                        <p:tav tm="100000">
                                          <p:val>
                                            <p:fltVal val="0"/>
                                          </p:val>
                                        </p:tav>
                                      </p:tavLst>
                                    </p:anim>
                                    <p:animEffect transition="in" filter="fade">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barn(inVertical)">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10" grpId="0" animBg="1"/>
      <p:bldP spid="12" grpId="0" animBg="1"/>
      <p:bldP spid="13"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20929</TotalTime>
  <Words>2354</Words>
  <Application>Microsoft Office PowerPoint</Application>
  <PresentationFormat>On-screen Show (4:3)</PresentationFormat>
  <Paragraphs>234</Paragraphs>
  <Slides>31</Slides>
  <Notes>8</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31</vt:i4>
      </vt:variant>
    </vt:vector>
  </HeadingPairs>
  <TitlesOfParts>
    <vt:vector size="48" baseType="lpstr">
      <vt:lpstr>Algerian</vt:lpstr>
      <vt:lpstr>Arial</vt:lpstr>
      <vt:lpstr>Bell MT</vt:lpstr>
      <vt:lpstr>Calibri</vt:lpstr>
      <vt:lpstr>Calibri Light</vt:lpstr>
      <vt:lpstr>CiscoSans</vt:lpstr>
      <vt:lpstr>Sitka Subheading</vt:lpstr>
      <vt:lpstr>Times New Roman</vt:lpstr>
      <vt:lpstr>Wingdings</vt:lpstr>
      <vt:lpstr>Thème Office</vt:lpstr>
      <vt:lpstr>1_Thème Office</vt:lpstr>
      <vt:lpstr>2_Thème Office</vt:lpstr>
      <vt:lpstr>3_Thème Office</vt:lpstr>
      <vt:lpstr>4_Thème Office</vt:lpstr>
      <vt:lpstr>5_Thème Office</vt:lpstr>
      <vt:lpstr>6_Thème Office</vt:lpstr>
      <vt:lpstr>7_Thème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Touria</dc:creator>
  <cp:lastModifiedBy>Mohamed AIT AAMER</cp:lastModifiedBy>
  <cp:revision>79</cp:revision>
  <dcterms:created xsi:type="dcterms:W3CDTF">2023-05-10T21:42:59Z</dcterms:created>
  <dcterms:modified xsi:type="dcterms:W3CDTF">2023-11-03T21:32:45Z</dcterms:modified>
</cp:coreProperties>
</file>