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D1FF4-5E8F-4F83-B9AB-0DE07B127A0F}" type="datetimeFigureOut">
              <a:rPr lang="en-IN" smtClean="0"/>
              <a:t>14-02-2024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9355A-E324-4835-954A-18B2AC33629F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8124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D1FF4-5E8F-4F83-B9AB-0DE07B127A0F}" type="datetimeFigureOut">
              <a:rPr lang="en-IN" smtClean="0"/>
              <a:t>14-02-2024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9355A-E324-4835-954A-18B2AC3362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0129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D1FF4-5E8F-4F83-B9AB-0DE07B127A0F}" type="datetimeFigureOut">
              <a:rPr lang="en-IN" smtClean="0"/>
              <a:t>14-02-2024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9355A-E324-4835-954A-18B2AC3362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6372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D1FF4-5E8F-4F83-B9AB-0DE07B127A0F}" type="datetimeFigureOut">
              <a:rPr lang="en-IN" smtClean="0"/>
              <a:t>14-02-2024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9355A-E324-4835-954A-18B2AC3362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4161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D1FF4-5E8F-4F83-B9AB-0DE07B127A0F}" type="datetimeFigureOut">
              <a:rPr lang="en-IN" smtClean="0"/>
              <a:t>14-02-2024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9355A-E324-4835-954A-18B2AC33629F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2687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D1FF4-5E8F-4F83-B9AB-0DE07B127A0F}" type="datetimeFigureOut">
              <a:rPr lang="en-IN" smtClean="0"/>
              <a:t>14-02-2024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9355A-E324-4835-954A-18B2AC3362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7153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D1FF4-5E8F-4F83-B9AB-0DE07B127A0F}" type="datetimeFigureOut">
              <a:rPr lang="en-IN" smtClean="0"/>
              <a:t>14-02-2024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9355A-E324-4835-954A-18B2AC3362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0826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D1FF4-5E8F-4F83-B9AB-0DE07B127A0F}" type="datetimeFigureOut">
              <a:rPr lang="en-IN" smtClean="0"/>
              <a:t>14-02-2024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9355A-E324-4835-954A-18B2AC3362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9915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D1FF4-5E8F-4F83-B9AB-0DE07B127A0F}" type="datetimeFigureOut">
              <a:rPr lang="en-IN" smtClean="0"/>
              <a:t>14-02-2024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9355A-E324-4835-954A-18B2AC3362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1007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30D1FF4-5E8F-4F83-B9AB-0DE07B127A0F}" type="datetimeFigureOut">
              <a:rPr lang="en-IN" smtClean="0"/>
              <a:t>14-02-2024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989355A-E324-4835-954A-18B2AC3362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7115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D1FF4-5E8F-4F83-B9AB-0DE07B127A0F}" type="datetimeFigureOut">
              <a:rPr lang="en-IN" smtClean="0"/>
              <a:t>14-02-2024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9355A-E324-4835-954A-18B2AC3362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4300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30D1FF4-5E8F-4F83-B9AB-0DE07B127A0F}" type="datetimeFigureOut">
              <a:rPr lang="en-IN" smtClean="0"/>
              <a:t>14-02-2024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989355A-E324-4835-954A-18B2AC33629F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8169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810" r:id="rId2"/>
    <p:sldLayoutId id="2147483811" r:id="rId3"/>
    <p:sldLayoutId id="2147483812" r:id="rId4"/>
    <p:sldLayoutId id="2147483813" r:id="rId5"/>
    <p:sldLayoutId id="2147483814" r:id="rId6"/>
    <p:sldLayoutId id="2147483815" r:id="rId7"/>
    <p:sldLayoutId id="2147483816" r:id="rId8"/>
    <p:sldLayoutId id="2147483817" r:id="rId9"/>
    <p:sldLayoutId id="2147483818" r:id="rId10"/>
    <p:sldLayoutId id="214748381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Thyroid Disease Detection</a:t>
            </a:r>
            <a:endParaRPr lang="en-IN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3812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goal of project is to predict the risk of hyperthyroid and hypothyroid based on various factors of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individuals.Thyroid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disease is a common cause of medical diagnosis and prediction with an on set that is difficult to fore case in medical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research.It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will play a decisive role in order to early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detection,accurate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identification of the disease and helps the doctors to make proper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dicisions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better treatment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5064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122" y="1846263"/>
            <a:ext cx="8489582" cy="4022725"/>
          </a:xfrm>
        </p:spPr>
      </p:pic>
    </p:spTree>
    <p:extLst>
      <p:ext uri="{BB962C8B-B14F-4D97-AF65-F5344CB8AC3E}">
        <p14:creationId xmlns:p14="http://schemas.microsoft.com/office/powerpoint/2010/main" val="3433526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Dataset Variables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1) Age of the person </a:t>
            </a:r>
            <a:endParaRPr lang="en-IN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2) Sex Male or Female</a:t>
            </a:r>
          </a:p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3)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n_thyroxice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True or False</a:t>
            </a:r>
          </a:p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4) Sick True of False</a:t>
            </a:r>
          </a:p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5)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regnant True or False</a:t>
            </a:r>
          </a:p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6)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Tyroid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Surgery True or False</a:t>
            </a:r>
          </a:p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7)l131_treatment True or False</a:t>
            </a:r>
          </a:p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8)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Query_hypothyroid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True or False</a:t>
            </a:r>
          </a:p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9)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Query_hyperthyroid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True or False</a:t>
            </a:r>
          </a:p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10)Lithium True or False</a:t>
            </a:r>
          </a:p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11)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Goitre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True or False</a:t>
            </a:r>
          </a:p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12)Tumor True or False</a:t>
            </a:r>
          </a:p>
        </p:txBody>
      </p:sp>
    </p:spTree>
    <p:extLst>
      <p:ext uri="{BB962C8B-B14F-4D97-AF65-F5344CB8AC3E}">
        <p14:creationId xmlns:p14="http://schemas.microsoft.com/office/powerpoint/2010/main" val="2655043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Analysis Process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4610717" y="2010034"/>
            <a:ext cx="1515763" cy="89792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collection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6664409" y="2907958"/>
            <a:ext cx="1482811" cy="86497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Preprocessing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6664410" y="4456671"/>
            <a:ext cx="1482811" cy="81554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Exploratory Data Analysis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2619631" y="4456671"/>
            <a:ext cx="1449859" cy="88968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Feature Selection</a:t>
            </a:r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2619631" y="2792628"/>
            <a:ext cx="1449860" cy="9803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 Creation and Evaluation</a:t>
            </a:r>
            <a:endParaRPr lang="en-IN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6260757" y="2248930"/>
            <a:ext cx="724929" cy="469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7512908" y="3772931"/>
            <a:ext cx="8238" cy="609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4127157" y="4901514"/>
            <a:ext cx="24960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3344560" y="3857414"/>
            <a:ext cx="0" cy="525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3179805" y="2323070"/>
            <a:ext cx="1235676" cy="395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9364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Traning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Validation Workflow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* Data Collection </a:t>
            </a: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Tyroid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Disease Data set from UCI Machine Learning Repository 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 Data Pre-Processing </a:t>
            </a:r>
          </a:p>
          <a:p>
            <a:pPr marL="514350" indent="-51435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romanU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Missing Values Handling by simple imputation(Used KNN imputer)</a:t>
            </a:r>
          </a:p>
          <a:p>
            <a:pPr marL="514350" indent="-51435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romanU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Outlier detection and removal by boxplot and percentile methods</a:t>
            </a:r>
          </a:p>
          <a:p>
            <a:pPr marL="514350" indent="-51435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romanU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Categorical feature handling by ordinal encoding and label encoding</a:t>
            </a:r>
          </a:p>
          <a:p>
            <a:pPr marL="514350" indent="-51435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romanU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Feature scaling done by Standard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Scaler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method </a:t>
            </a:r>
          </a:p>
          <a:p>
            <a:pPr marL="514350" indent="-51435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romanUcPeriod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Imblanced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dataset handled by SMOTE-Over sampling</a:t>
            </a:r>
          </a:p>
          <a:p>
            <a:pPr marL="514350" indent="-51435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romanU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Drop unnecessary columns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4183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</a:t>
            </a:r>
            <a:r>
              <a:rPr lang="en-US" dirty="0" err="1" smtClean="0"/>
              <a:t>Traning</a:t>
            </a:r>
            <a:r>
              <a:rPr lang="en-US" dirty="0" smtClean="0"/>
              <a:t> And Validation </a:t>
            </a:r>
            <a:r>
              <a:rPr lang="en-US" dirty="0" err="1" smtClean="0"/>
              <a:t>WorkFlow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Model Creation and Evaluation </a:t>
            </a:r>
          </a:p>
          <a:p>
            <a:pPr>
              <a:buClr>
                <a:schemeClr val="tx1">
                  <a:lumMod val="95000"/>
                  <a:lumOff val="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FFFF"/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Various classification algorithms like random 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forest,XG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Boost,KNN,etc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tested.</a:t>
            </a:r>
          </a:p>
          <a:p>
            <a:pPr>
              <a:buClr>
                <a:schemeClr val="tx1">
                  <a:lumMod val="95000"/>
                  <a:lumOff val="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Random Forest, 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Xgboost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and KNN all were given better 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results.XG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Boost was chosen for the final model 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traning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and  testing</a:t>
            </a:r>
          </a:p>
          <a:p>
            <a:pPr>
              <a:buClr>
                <a:schemeClr val="tx1">
                  <a:lumMod val="95000"/>
                  <a:lumOff val="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Hyper parameter tuning was performed</a:t>
            </a:r>
          </a:p>
          <a:p>
            <a:pPr>
              <a:buClr>
                <a:schemeClr val="tx1">
                  <a:lumMod val="95000"/>
                  <a:lumOff val="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Model performance evaluated based on 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accuracy,confusion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matrix,classification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reprot</a:t>
            </a:r>
            <a:endParaRPr lang="en-IN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8947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7200" dirty="0" smtClean="0"/>
              <a:t>Thanks</a:t>
            </a:r>
            <a:endParaRPr lang="en-IN" sz="7200" dirty="0"/>
          </a:p>
        </p:txBody>
      </p:sp>
    </p:spTree>
    <p:extLst>
      <p:ext uri="{BB962C8B-B14F-4D97-AF65-F5344CB8AC3E}">
        <p14:creationId xmlns:p14="http://schemas.microsoft.com/office/powerpoint/2010/main" val="3444645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29</TotalTime>
  <Words>271</Words>
  <Application>Microsoft Office PowerPoint</Application>
  <PresentationFormat>Widescreen</PresentationFormat>
  <Paragraphs>40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Retrospect</vt:lpstr>
      <vt:lpstr>Thyroid Disease Detection</vt:lpstr>
      <vt:lpstr>Objective</vt:lpstr>
      <vt:lpstr>Architecture</vt:lpstr>
      <vt:lpstr>Dataset Variables</vt:lpstr>
      <vt:lpstr>Data Analysis Process</vt:lpstr>
      <vt:lpstr>Model Traning And Validation Workflow</vt:lpstr>
      <vt:lpstr>Model Traning And Validation WorkFlow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Thyroid Disease Detection</dc:title>
  <dc:creator>hp</dc:creator>
  <cp:lastModifiedBy>hp</cp:lastModifiedBy>
  <cp:revision>7</cp:revision>
  <dcterms:created xsi:type="dcterms:W3CDTF">2024-02-14T16:43:39Z</dcterms:created>
  <dcterms:modified xsi:type="dcterms:W3CDTF">2024-02-14T17:12:51Z</dcterms:modified>
</cp:coreProperties>
</file>