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1681-864B-427B-96B1-900FC7144FD7}" type="datetimeFigureOut">
              <a:rPr lang="ar-JO" smtClean="0"/>
              <a:t>29/10/1439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001-8CC1-4C0B-9129-4225386C015B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47600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1681-864B-427B-96B1-900FC7144FD7}" type="datetimeFigureOut">
              <a:rPr lang="ar-JO" smtClean="0"/>
              <a:t>29/10/1439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001-8CC1-4C0B-9129-4225386C015B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96342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1681-864B-427B-96B1-900FC7144FD7}" type="datetimeFigureOut">
              <a:rPr lang="ar-JO" smtClean="0"/>
              <a:t>29/10/1439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001-8CC1-4C0B-9129-4225386C015B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78810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1681-864B-427B-96B1-900FC7144FD7}" type="datetimeFigureOut">
              <a:rPr lang="ar-JO" smtClean="0"/>
              <a:t>29/10/1439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001-8CC1-4C0B-9129-4225386C015B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53111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1681-864B-427B-96B1-900FC7144FD7}" type="datetimeFigureOut">
              <a:rPr lang="ar-JO" smtClean="0"/>
              <a:t>29/10/1439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001-8CC1-4C0B-9129-4225386C015B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38676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1681-864B-427B-96B1-900FC7144FD7}" type="datetimeFigureOut">
              <a:rPr lang="ar-JO" smtClean="0"/>
              <a:t>29/10/1439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001-8CC1-4C0B-9129-4225386C015B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2447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1681-864B-427B-96B1-900FC7144FD7}" type="datetimeFigureOut">
              <a:rPr lang="ar-JO" smtClean="0"/>
              <a:t>29/10/1439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001-8CC1-4C0B-9129-4225386C015B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00230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1681-864B-427B-96B1-900FC7144FD7}" type="datetimeFigureOut">
              <a:rPr lang="ar-JO" smtClean="0"/>
              <a:t>29/10/1439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001-8CC1-4C0B-9129-4225386C015B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46515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1681-864B-427B-96B1-900FC7144FD7}" type="datetimeFigureOut">
              <a:rPr lang="ar-JO" smtClean="0"/>
              <a:t>29/10/1439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001-8CC1-4C0B-9129-4225386C015B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09932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1681-864B-427B-96B1-900FC7144FD7}" type="datetimeFigureOut">
              <a:rPr lang="ar-JO" smtClean="0"/>
              <a:t>29/10/1439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001-8CC1-4C0B-9129-4225386C015B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04184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1681-864B-427B-96B1-900FC7144FD7}" type="datetimeFigureOut">
              <a:rPr lang="ar-JO" smtClean="0"/>
              <a:t>29/10/1439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B001-8CC1-4C0B-9129-4225386C015B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75922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11681-864B-427B-96B1-900FC7144FD7}" type="datetimeFigureOut">
              <a:rPr lang="ar-JO" smtClean="0"/>
              <a:t>29/10/1439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3B001-8CC1-4C0B-9129-4225386C015B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27267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Appended CH6</a:t>
            </a:r>
            <a:endParaRPr lang="ar-J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50757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CRC Process</a:t>
            </a:r>
            <a:endParaRPr lang="en-US" dirty="0"/>
          </a:p>
        </p:txBody>
      </p:sp>
      <p:pic>
        <p:nvPicPr>
          <p:cNvPr id="2050" name="Picture 2" descr="https://upload.wikimedia.org/wikipedia/commons/0/02/CRC8-gen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84868" y="1504060"/>
            <a:ext cx="5187963" cy="3311621"/>
          </a:xfrm>
          <a:prstGeom prst="rect">
            <a:avLst/>
          </a:prstGeom>
          <a:noFill/>
        </p:spPr>
      </p:pic>
      <p:pic>
        <p:nvPicPr>
          <p:cNvPr id="2052" name="Picture 4" descr="https://upload.wikimedia.org/wikipedia/commons/1/17/CRC8-rx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392964"/>
            <a:ext cx="4762500" cy="3422717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and Computer Communication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8CB6-9226-4A05-93B6-E6A6835366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10636351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Division in CRC Encoder</a:t>
            </a:r>
          </a:p>
        </p:txBody>
      </p:sp>
      <p:pic>
        <p:nvPicPr>
          <p:cNvPr id="4096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07735" y="1600201"/>
            <a:ext cx="4376530" cy="452596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and Computer Communication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10636351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8CB6-9226-4A05-93B6-E6A6835366A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4656" y="3276600"/>
            <a:ext cx="2438400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6010210" y="3479576"/>
            <a:ext cx="822960" cy="1588"/>
          </a:xfrm>
          <a:prstGeom prst="straightConnector1">
            <a:avLst/>
          </a:prstGeom>
          <a:ln w="28575">
            <a:solidFill>
              <a:srgbClr val="F2147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19600" y="4419600"/>
            <a:ext cx="2438400" cy="533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6369526" y="4577406"/>
            <a:ext cx="822960" cy="1588"/>
          </a:xfrm>
          <a:prstGeom prst="straightConnector1">
            <a:avLst/>
          </a:prstGeom>
          <a:ln w="28575">
            <a:solidFill>
              <a:srgbClr val="F2147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21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Hardware Implementation</a:t>
            </a:r>
          </a:p>
        </p:txBody>
      </p:sp>
      <p:pic>
        <p:nvPicPr>
          <p:cNvPr id="41989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159156"/>
            <a:ext cx="8229600" cy="3165445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and Computer Communication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10636351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D927-638F-4B54-956D-8712E7889979}" type="slidenum">
              <a:rPr lang="ar-SA" altLang="en-US" smtClean="0"/>
              <a:pPr/>
              <a:t>4</a:t>
            </a:fld>
            <a:endParaRPr lang="en-US" altLang="en-US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381250" y="1465263"/>
            <a:ext cx="8286750" cy="4667250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divisor is repeatedly XORed with part of the dividend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divisor has n-k+1 bits which either are predefined or all 0s</a:t>
            </a: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n-k bits of the divisor is needed in the XOR operation. The leftmost bit is always 0</a:t>
            </a:r>
          </a:p>
        </p:txBody>
      </p:sp>
    </p:spTree>
    <p:extLst>
      <p:ext uri="{BB962C8B-B14F-4D97-AF65-F5344CB8AC3E}">
        <p14:creationId xmlns:p14="http://schemas.microsoft.com/office/powerpoint/2010/main" val="1218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Remainder</a:t>
            </a:r>
          </a:p>
        </p:txBody>
      </p:sp>
      <p:pic>
        <p:nvPicPr>
          <p:cNvPr id="4301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90532" y="1600201"/>
            <a:ext cx="5410937" cy="4525963"/>
          </a:xfr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Data and Computer Communication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10636351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D8CB6-9226-4A05-93B6-E6A6835366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7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Appended CH6</vt:lpstr>
      <vt:lpstr>CRC Process</vt:lpstr>
      <vt:lpstr>Division in CRC Encoder</vt:lpstr>
      <vt:lpstr>Hardware Implementation</vt:lpstr>
      <vt:lpstr>Remainder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Appended CH6</dc:title>
  <dc:creator>LANAH</dc:creator>
  <cp:lastModifiedBy>LANAH</cp:lastModifiedBy>
  <cp:revision>2</cp:revision>
  <dcterms:created xsi:type="dcterms:W3CDTF">2018-07-12T11:45:16Z</dcterms:created>
  <dcterms:modified xsi:type="dcterms:W3CDTF">2018-07-12T11:47:30Z</dcterms:modified>
</cp:coreProperties>
</file>