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7" r:id="rId2"/>
    <p:sldId id="258" r:id="rId3"/>
    <p:sldId id="259" r:id="rId4"/>
    <p:sldId id="260" r:id="rId5"/>
    <p:sldId id="265" r:id="rId6"/>
    <p:sldId id="266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6B98B34-B659-40D9-883D-9C43554CDC5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19B2A1-179E-4524-B25D-D0FF776E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8B34-B659-40D9-883D-9C43554CDC5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2A1-179E-4524-B25D-D0FF776E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3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8B34-B659-40D9-883D-9C43554CDC5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2A1-179E-4524-B25D-D0FF776E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17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8B34-B659-40D9-883D-9C43554CDC5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2A1-179E-4524-B25D-D0FF776E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9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8B34-B659-40D9-883D-9C43554CDC5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2A1-179E-4524-B25D-D0FF776E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1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8B34-B659-40D9-883D-9C43554CDC5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2A1-179E-4524-B25D-D0FF776E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45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8B34-B659-40D9-883D-9C43554CDC5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2A1-179E-4524-B25D-D0FF776E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8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6B98B34-B659-40D9-883D-9C43554CDC5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2A1-179E-4524-B25D-D0FF776E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6B98B34-B659-40D9-883D-9C43554CDC5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2A1-179E-4524-B25D-D0FF776E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7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8B34-B659-40D9-883D-9C43554CDC5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2A1-179E-4524-B25D-D0FF776E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7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8B34-B659-40D9-883D-9C43554CDC5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2A1-179E-4524-B25D-D0FF776E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7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8B34-B659-40D9-883D-9C43554CDC5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2A1-179E-4524-B25D-D0FF776E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8B34-B659-40D9-883D-9C43554CDC5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2A1-179E-4524-B25D-D0FF776E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8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8B34-B659-40D9-883D-9C43554CDC5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2A1-179E-4524-B25D-D0FF776E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2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8B34-B659-40D9-883D-9C43554CDC5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2A1-179E-4524-B25D-D0FF776E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8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8B34-B659-40D9-883D-9C43554CDC5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2A1-179E-4524-B25D-D0FF776E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8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8B34-B659-40D9-883D-9C43554CDC5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B2A1-179E-4524-B25D-D0FF776E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6B98B34-B659-40D9-883D-9C43554CDC5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19B2A1-179E-4524-B25D-D0FF776E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3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u="sng" dirty="0" smtClean="0"/>
              <a:t>Online </a:t>
            </a:r>
            <a:r>
              <a:rPr lang="en-US" sz="6600" b="1" u="sng" dirty="0" smtClean="0"/>
              <a:t>Pharmacy store</a:t>
            </a:r>
            <a:endParaRPr lang="en-US" sz="6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Muhammad Ali 080</a:t>
            </a:r>
          </a:p>
          <a:p>
            <a:r>
              <a:rPr lang="en-US" dirty="0" smtClean="0"/>
              <a:t>Muhammad </a:t>
            </a:r>
            <a:r>
              <a:rPr lang="en-US" dirty="0" err="1" smtClean="0"/>
              <a:t>Mutti</a:t>
            </a:r>
            <a:r>
              <a:rPr lang="en-US" dirty="0" smtClean="0"/>
              <a:t> Ur </a:t>
            </a:r>
            <a:r>
              <a:rPr lang="en-US" dirty="0" err="1" smtClean="0"/>
              <a:t>Rehman</a:t>
            </a:r>
            <a:r>
              <a:rPr lang="en-US" dirty="0" smtClean="0"/>
              <a:t> 085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721"/>
          <a:stretch/>
        </p:blipFill>
        <p:spPr>
          <a:xfrm>
            <a:off x="6270172" y="2603500"/>
            <a:ext cx="5525588" cy="39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6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 of the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recent years, the healthcare industry has changed a lot in how we get medical help and </a:t>
            </a:r>
            <a:r>
              <a:rPr lang="en-US" dirty="0" smtClean="0"/>
              <a:t>medicines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Impact </a:t>
            </a:r>
            <a:r>
              <a:rPr lang="en-US" dirty="0"/>
              <a:t>of digital technology and the </a:t>
            </a:r>
            <a:r>
              <a:rPr lang="en-US" dirty="0" smtClean="0"/>
              <a:t>internet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Shift in how individuals interact with </a:t>
            </a:r>
            <a:r>
              <a:rPr lang="en-US" dirty="0" smtClean="0"/>
              <a:t>pharmacies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Emergence of online pharmacy </a:t>
            </a:r>
            <a:r>
              <a:rPr lang="en-US" dirty="0" smtClean="0"/>
              <a:t>stores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Easy access to medications and healthcare </a:t>
            </a:r>
            <a:r>
              <a:rPr lang="en-US" dirty="0" smtClean="0"/>
              <a:t>products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4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Challenges of Traditional </a:t>
            </a:r>
            <a:r>
              <a:rPr lang="en-US" b="1" dirty="0" smtClean="0"/>
              <a:t>Pharmacies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Limited </a:t>
            </a:r>
            <a:r>
              <a:rPr lang="en-US" dirty="0"/>
              <a:t>operating hours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Long wait times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Requirement for physical </a:t>
            </a:r>
            <a:r>
              <a:rPr lang="en-US" dirty="0" smtClean="0"/>
              <a:t>visits</a:t>
            </a:r>
          </a:p>
          <a:p>
            <a:r>
              <a:rPr lang="en-US" b="1" dirty="0"/>
              <a:t>Impact of COVID-19 </a:t>
            </a:r>
            <a:r>
              <a:rPr lang="en-US" b="1" dirty="0" smtClean="0"/>
              <a:t>Pandemic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Highlighted </a:t>
            </a:r>
            <a:r>
              <a:rPr lang="en-US" dirty="0"/>
              <a:t>importance of remote healthcare </a:t>
            </a:r>
            <a:r>
              <a:rPr lang="en-US" dirty="0" smtClean="0"/>
              <a:t>access</a:t>
            </a:r>
          </a:p>
          <a:p>
            <a:r>
              <a:rPr lang="en-US" b="1" dirty="0"/>
              <a:t>Solution: The Online Pharmacy Store </a:t>
            </a:r>
            <a:r>
              <a:rPr lang="en-US" b="1" dirty="0" smtClean="0"/>
              <a:t>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Digital </a:t>
            </a:r>
            <a:r>
              <a:rPr lang="en-US" dirty="0"/>
              <a:t>platform bridging the </a:t>
            </a:r>
            <a:r>
              <a:rPr lang="en-US" dirty="0" smtClean="0"/>
              <a:t>gap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Making it easier, more convenient, and safer for patients to get what they need.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63" y="2442754"/>
            <a:ext cx="3944982" cy="268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Business </a:t>
            </a:r>
            <a:r>
              <a:rPr lang="en-US" b="1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Business 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 patients can access medications and healthcare products </a:t>
            </a:r>
            <a:r>
              <a:rPr lang="en-US" dirty="0" smtClean="0"/>
              <a:t>easily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protect customer </a:t>
            </a:r>
            <a:r>
              <a:rPr lang="en-US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revenue through online </a:t>
            </a:r>
            <a:r>
              <a:rPr lang="en-US" dirty="0" smtClean="0"/>
              <a:t>sales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Trust and </a:t>
            </a:r>
            <a:r>
              <a:rPr lang="en-US" dirty="0" smtClean="0"/>
              <a:t>Reputation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 Efficiency</a:t>
            </a:r>
            <a:endParaRPr lang="en-US" sz="2400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Adapt to Market </a:t>
            </a:r>
            <a:r>
              <a:rPr lang="en-US" dirty="0" smtClean="0"/>
              <a:t>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Provide 24/7 availability</a:t>
            </a:r>
            <a:endParaRPr lang="en-US" sz="2400" u="sng" dirty="0" smtClean="0"/>
          </a:p>
          <a:p>
            <a:endParaRPr lang="en-US" u="sn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03" y="3108959"/>
            <a:ext cx="3493319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1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Preliminary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Functional </a:t>
            </a:r>
            <a:r>
              <a:rPr lang="en-US" b="1" dirty="0"/>
              <a:t>Requirements: 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dirty="0"/>
              <a:t>Registration and </a:t>
            </a:r>
            <a:r>
              <a:rPr lang="en-US" dirty="0" smtClean="0"/>
              <a:t>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 </a:t>
            </a:r>
            <a:r>
              <a:rPr lang="en-US" dirty="0" smtClean="0"/>
              <a:t>Catalog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Medication </a:t>
            </a:r>
            <a:r>
              <a:rPr lang="en-US" dirty="0" smtClean="0"/>
              <a:t>Ordering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Health Information and </a:t>
            </a:r>
            <a:r>
              <a:rPr lang="en-US" dirty="0" smtClean="0"/>
              <a:t>Education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Order </a:t>
            </a:r>
            <a:r>
              <a:rPr lang="en-US" dirty="0" smtClean="0"/>
              <a:t>Tracking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Secure Payment </a:t>
            </a:r>
            <a:r>
              <a:rPr lang="en-US" dirty="0" smtClean="0"/>
              <a:t>Processing</a:t>
            </a:r>
          </a:p>
          <a:p>
            <a:pPr marL="0" indent="0">
              <a:buNone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8722"/>
          <a:stretch/>
        </p:blipFill>
        <p:spPr>
          <a:xfrm>
            <a:off x="8530046" y="2537096"/>
            <a:ext cx="2583192" cy="35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9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Preliminary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NON-Functional Requirements: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Security: </a:t>
            </a:r>
            <a:r>
              <a:rPr lang="en-US" dirty="0" smtClean="0"/>
              <a:t>Protecting </a:t>
            </a:r>
            <a:r>
              <a:rPr lang="en-US" dirty="0"/>
              <a:t>User </a:t>
            </a:r>
            <a:r>
              <a:rPr lang="en-US" dirty="0" smtClean="0"/>
              <a:t>Data up to 90%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Scalability</a:t>
            </a:r>
            <a:r>
              <a:rPr lang="en-US" b="1" dirty="0" smtClean="0"/>
              <a:t>: </a:t>
            </a:r>
            <a:r>
              <a:rPr lang="en-US" dirty="0" smtClean="0"/>
              <a:t>Handling </a:t>
            </a:r>
            <a:r>
              <a:rPr lang="en-US" dirty="0"/>
              <a:t>Growth </a:t>
            </a:r>
            <a:r>
              <a:rPr lang="en-US" dirty="0" smtClean="0"/>
              <a:t>Smoothly up to 100%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</a:t>
            </a:r>
            <a:r>
              <a:rPr lang="en-US" b="1" dirty="0" smtClean="0"/>
              <a:t>: </a:t>
            </a:r>
            <a:r>
              <a:rPr lang="en-US" dirty="0" smtClean="0"/>
              <a:t>Fast </a:t>
            </a:r>
            <a:r>
              <a:rPr lang="en-US" dirty="0"/>
              <a:t>and </a:t>
            </a:r>
            <a:r>
              <a:rPr lang="en-US" dirty="0" smtClean="0"/>
              <a:t>Responsive up to 95%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User Experience</a:t>
            </a:r>
            <a:r>
              <a:rPr lang="en-US" b="1" dirty="0" smtClean="0"/>
              <a:t>: </a:t>
            </a:r>
            <a:r>
              <a:rPr lang="en-US" dirty="0" smtClean="0"/>
              <a:t>User-Friendly Design up to 95%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0"/>
          <a:stretch/>
        </p:blipFill>
        <p:spPr>
          <a:xfrm>
            <a:off x="8574294" y="2482645"/>
            <a:ext cx="2684145" cy="36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6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Schedule Estimate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Estimated Completion Time of Project: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estimated project timeline is approximately 4 months, including the following phases</a:t>
            </a:r>
            <a:r>
              <a:rPr lang="en-US" dirty="0" smtClean="0"/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Requirements gathering and analysis: </a:t>
            </a:r>
            <a:r>
              <a:rPr lang="en-US" dirty="0" smtClean="0"/>
              <a:t>2 </a:t>
            </a:r>
            <a:r>
              <a:rPr lang="en-US" dirty="0"/>
              <a:t>week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System design and architecture: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week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Development and testing: </a:t>
            </a:r>
            <a:r>
              <a:rPr lang="en-US" dirty="0" smtClean="0"/>
              <a:t>4 </a:t>
            </a:r>
            <a:r>
              <a:rPr lang="en-US" dirty="0"/>
              <a:t>week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Deployment: 3 </a:t>
            </a:r>
            <a:r>
              <a:rPr lang="en-US" dirty="0"/>
              <a:t>week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Post-launch monitoring and optimization: Ongoing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6"/>
          <a:stretch/>
        </p:blipFill>
        <p:spPr>
          <a:xfrm>
            <a:off x="7550331" y="3304903"/>
            <a:ext cx="4364653" cy="27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4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Potential Risks and Mitigation 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Potential Risks: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Security </a:t>
            </a:r>
            <a:r>
              <a:rPr lang="en-US" dirty="0" smtClean="0"/>
              <a:t>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Market </a:t>
            </a:r>
            <a:r>
              <a:rPr lang="en-US" dirty="0" smtClean="0"/>
              <a:t>Competition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Regulatory </a:t>
            </a:r>
            <a:r>
              <a:rPr lang="en-US" dirty="0" smtClean="0"/>
              <a:t>Changes</a:t>
            </a:r>
          </a:p>
          <a:p>
            <a:r>
              <a:rPr lang="en-US" b="1" u="sng" dirty="0" smtClean="0"/>
              <a:t>Contingency </a:t>
            </a:r>
            <a:r>
              <a:rPr lang="en-US" b="1" u="sng" dirty="0"/>
              <a:t>Plans: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If there are major project delays</a:t>
            </a:r>
            <a:r>
              <a:rPr lang="en-US" b="1" dirty="0" smtClean="0"/>
              <a:t>: </a:t>
            </a:r>
            <a:r>
              <a:rPr lang="en-US" dirty="0" err="1" smtClean="0"/>
              <a:t>Activatation</a:t>
            </a:r>
            <a:r>
              <a:rPr lang="en-US" dirty="0" smtClean="0"/>
              <a:t> of an accelerated </a:t>
            </a:r>
            <a:r>
              <a:rPr lang="en-US" dirty="0"/>
              <a:t>development plan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 the event of unexpected security </a:t>
            </a:r>
            <a:r>
              <a:rPr lang="en-US" b="1" dirty="0" err="1" smtClean="0"/>
              <a:t>breaches:</a:t>
            </a:r>
            <a:r>
              <a:rPr lang="en-US" dirty="0" err="1" smtClean="0"/>
              <a:t>Initiation</a:t>
            </a:r>
            <a:r>
              <a:rPr lang="en-US" dirty="0" smtClean="0"/>
              <a:t> of </a:t>
            </a:r>
            <a:r>
              <a:rPr lang="en-US" dirty="0"/>
              <a:t>a response and recovery plan.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92" y="1680632"/>
            <a:ext cx="3226526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2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Technologies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HTML</a:t>
            </a:r>
          </a:p>
          <a:p>
            <a:r>
              <a:rPr lang="en-US" b="1" dirty="0" smtClean="0"/>
              <a:t>CSS</a:t>
            </a:r>
          </a:p>
          <a:p>
            <a:r>
              <a:rPr lang="en-US" b="1" dirty="0" smtClean="0"/>
              <a:t>JAVASCRIPT</a:t>
            </a:r>
          </a:p>
          <a:p>
            <a:r>
              <a:rPr lang="en-US" b="1" dirty="0" smtClean="0"/>
              <a:t>BOOTSTRAP</a:t>
            </a:r>
          </a:p>
          <a:p>
            <a:r>
              <a:rPr lang="en-US" b="1" dirty="0" smtClean="0"/>
              <a:t>PHP MY SQL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97" y="2299062"/>
            <a:ext cx="4245429" cy="35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53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286</TotalTime>
  <Words>319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Online Pharmacy store</vt:lpstr>
      <vt:lpstr>Introduction of the system</vt:lpstr>
      <vt:lpstr>Problem Statement </vt:lpstr>
      <vt:lpstr>Business Objectives</vt:lpstr>
      <vt:lpstr>Preliminary Requirements </vt:lpstr>
      <vt:lpstr>Preliminary Requirements </vt:lpstr>
      <vt:lpstr>Schedule Estimate </vt:lpstr>
      <vt:lpstr>Potential Risks and Mitigation Plan </vt:lpstr>
      <vt:lpstr>Technologies Used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Pharmacy</dc:title>
  <dc:creator>Moorche</dc:creator>
  <cp:lastModifiedBy>Moorche</cp:lastModifiedBy>
  <cp:revision>20</cp:revision>
  <dcterms:created xsi:type="dcterms:W3CDTF">2023-09-26T04:22:59Z</dcterms:created>
  <dcterms:modified xsi:type="dcterms:W3CDTF">2023-10-09T17:26:55Z</dcterms:modified>
</cp:coreProperties>
</file>