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Queries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with SQL – Key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8) Retrieve all orders where the total amount exceeds $20: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orders</a:t>
            </a:r>
            <a:br/>
            <a:r>
              <a:t>WHERE "Total_Amount" &gt; 20;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9) List all genres available in the Books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DISTINCT "Genre" FROM books;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10) Find the book with the lowest stock: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"Stock" &lt;= (SELECT MIN("Stock") FROM books)+1;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"Stock" = (SELECT MIN("Stock") FROM books);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11) Calculate the total revenue generated from all orders: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sum("Total_Amount") AS Revenue from orders;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 Questions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Retrieve the total number of books sold for each genre: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books."Genre" AS Genre, SUM(orders."Quantity") AS Books_Sold FROM books</a:t>
            </a:r>
            <a:br/>
            <a:r>
              <a:t>JOIN</a:t>
            </a:r>
            <a:br/>
            <a:r>
              <a:t>	orders ON orders."Book_ID" = books."Book_ID"</a:t>
            </a:r>
            <a:br/>
            <a:r>
              <a:t>GROUP BY Genre</a:t>
            </a:r>
            <a:br/>
            <a:r>
              <a:t>ORDER BY</a:t>
            </a:r>
            <a:br/>
            <a:r>
              <a:t>	Books_Sold DESC;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Find the average price of books in the "Fantasy" genre: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"Genre", ROUND(AVG("Price")::numeric,2) AS AVG_Price FROM books</a:t>
            </a:r>
            <a:br/>
            <a:r>
              <a:t>WHERE "Genre" = 'Fantasy'</a:t>
            </a:r>
            <a:br/>
            <a:r>
              <a:t>GROUP BY</a:t>
            </a:r>
            <a:br/>
            <a:r>
              <a:t>	"Genre";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List customers who have placed at least 2 orders: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customers."Name", No_Order FROM</a:t>
            </a:r>
            <a:br/>
            <a:r>
              <a:t>(select "Customer_ID" AS Customer_ID, COUNT("Order_ID") AS No_Order from orders</a:t>
            </a:r>
            <a:br/>
            <a:r>
              <a:t>GROUP BY</a:t>
            </a:r>
            <a:br/>
            <a:r>
              <a:t>	"Customer_ID") AS sub</a:t>
            </a:r>
            <a:br/>
            <a:r>
              <a:t>JOIN</a:t>
            </a:r>
            <a:br/>
            <a:r>
              <a:t>	customers ON customers."Customer_ID" = sub.Customer_ID</a:t>
            </a:r>
            <a:br/>
            <a:r>
              <a:t>WHERE No_Order &gt;=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Find the most frequently ordered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</a:t>
            </a:r>
            <a:br/>
            <a:r>
              <a:t>    books."Title", </a:t>
            </a:r>
            <a:br/>
            <a:r>
              <a:t>    sub.No_Order </a:t>
            </a:r>
            <a:br/>
            <a:r>
              <a:t>FROM (</a:t>
            </a:r>
            <a:br/>
            <a:r>
              <a:t>    SELECT </a:t>
            </a:r>
            <a:br/>
            <a:r>
              <a:t>        "Book_ID" AS book_id, </a:t>
            </a:r>
            <a:br/>
            <a:r>
              <a:t>        COUNT("Order_ID") AS No_Order </a:t>
            </a:r>
            <a:br/>
            <a:r>
              <a:t>    FROM </a:t>
            </a:r>
            <a:br/>
            <a:r>
              <a:t>        orders</a:t>
            </a:r>
            <a:br/>
            <a:r>
              <a:t>    GROUP BY </a:t>
            </a:r>
            <a:br/>
            <a:r>
              <a:t>        "Book_ID"</a:t>
            </a:r>
            <a:br/>
            <a:r>
              <a:t>    ORDER BY </a:t>
            </a:r>
            <a:br/>
            <a:r>
              <a:t>        No_Order DESC</a:t>
            </a:r>
            <a:br/>
            <a:r>
              <a:t>) AS sub</a:t>
            </a:r>
            <a:br/>
            <a:r>
              <a:t>JOIN </a:t>
            </a:r>
            <a:br/>
            <a:r>
              <a:t>    books ON books."Book_ID" = sub.book_id</a:t>
            </a:r>
            <a:br/>
            <a:r>
              <a:t>ORDER BY </a:t>
            </a:r>
            <a:br/>
            <a:r>
              <a:t>    sub.No_Order DESC</a:t>
            </a:r>
            <a:br/>
            <a:r>
              <a:t>LIMIT 1;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 * from books;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customers;</a:t>
            </a:r>
            <a:br/>
            <a:r>
              <a:t>select * from orders;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Show the top 3 most expensive books of 'Fantasy' Genre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"Genre" = 'Fantasy'</a:t>
            </a:r>
            <a:br/>
            <a:r>
              <a:t>ORDER BY</a:t>
            </a:r>
            <a:br/>
            <a:r>
              <a:t>	"Price" DESC</a:t>
            </a:r>
            <a:br/>
            <a:r>
              <a:t>LIMIT 3;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Retrieve the total quantity of books sold by each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</a:t>
            </a:r>
            <a:br/>
            <a:r>
              <a:t>    books."Author" AS Author, </a:t>
            </a:r>
            <a:br/>
            <a:r>
              <a:t>    SUM(orders."Quantity") AS Total_Quantity_Sold</a:t>
            </a:r>
            <a:br/>
            <a:r>
              <a:t>FROM </a:t>
            </a:r>
            <a:br/>
            <a:r>
              <a:t>    books</a:t>
            </a:r>
            <a:br/>
            <a:r>
              <a:t>JOIN </a:t>
            </a:r>
            <a:br/>
            <a:r>
              <a:t>    orders ON orders."Book_ID" = books."Book_ID"</a:t>
            </a:r>
            <a:br/>
            <a:r>
              <a:t>GROUP BY </a:t>
            </a:r>
            <a:br/>
            <a:r>
              <a:t>    books."Author"</a:t>
            </a:r>
            <a:br/>
            <a:r>
              <a:t>ORDER BY</a:t>
            </a:r>
            <a:br/>
            <a:r>
              <a:t>	Total_Quantity_Sold DESC;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7) List the cities where customers who spent over $30 are 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</a:t>
            </a:r>
            <a:br/>
            <a:r>
              <a:t>	DISTINCT customers."City" AS city,</a:t>
            </a:r>
            <a:br/>
            <a:r>
              <a:t>	orders."Total_Amount" AS Total_Amt</a:t>
            </a:r>
            <a:br/>
            <a:r>
              <a:t>FROM orders</a:t>
            </a:r>
            <a:br/>
            <a:r>
              <a:t>JOIN</a:t>
            </a:r>
            <a:br/>
            <a:r>
              <a:t>	customers ON customers."Customer_ID" = orders."Customer_ID"</a:t>
            </a:r>
            <a:br/>
            <a:r>
              <a:t>WHERE</a:t>
            </a:r>
            <a:br/>
            <a:r>
              <a:t>	"Total_Amount" &gt; 30;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Find the customer who spent the most on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</a:t>
            </a:r>
            <a:br/>
            <a:r>
              <a:t>    customers."Name", </a:t>
            </a:r>
            <a:br/>
            <a:r>
              <a:t>    SUM(orders."Total_Amount") AS spent</a:t>
            </a:r>
            <a:br/>
            <a:r>
              <a:t>FROM </a:t>
            </a:r>
            <a:br/>
            <a:r>
              <a:t>    orders</a:t>
            </a:r>
            <a:br/>
            <a:r>
              <a:t>JOIN </a:t>
            </a:r>
            <a:br/>
            <a:r>
              <a:t>    customers ON orders."Customer_ID" = customers."Customer_ID"</a:t>
            </a:r>
            <a:br/>
            <a:r>
              <a:t>GROUP BY </a:t>
            </a:r>
            <a:br/>
            <a:r>
              <a:t>    customers."Name"</a:t>
            </a:r>
            <a:br/>
            <a:r>
              <a:t>ORDER BY </a:t>
            </a:r>
            <a:br/>
            <a:r>
              <a:t>    spent DESC</a:t>
            </a:r>
            <a:br/>
            <a:r>
              <a:t>LIMIT 1;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9) Calculate the stock remaining after fulfilling all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</a:t>
            </a:r>
            <a:br/>
            <a:r>
              <a:t>    books."Title",</a:t>
            </a:r>
            <a:br/>
            <a:r>
              <a:t>    books."Stock",</a:t>
            </a:r>
            <a:br/>
            <a:r>
              <a:t>    COALESCE(SUM(orders."Quantity"), 0) AS Total_Ordered,</a:t>
            </a:r>
            <a:br/>
            <a:r>
              <a:t>    books."Stock" - COALESCE(SUM(orders."Quantity"), 0) AS Remaining_Stock</a:t>
            </a:r>
            <a:br/>
            <a:r>
              <a:t>FROM </a:t>
            </a:r>
            <a:br/>
            <a:r>
              <a:t>    books</a:t>
            </a:r>
            <a:br/>
            <a:r>
              <a:t>LEFT JOIN </a:t>
            </a:r>
            <a:br/>
            <a:r>
              <a:t>    orders ON books."Book_ID" = orders."Book_ID"</a:t>
            </a:r>
            <a:br/>
            <a:r>
              <a:t>GROUP BY </a:t>
            </a:r>
            <a:br/>
            <a:r>
              <a:t>    books."Book_ID", books."Title", books."Stock";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Retrieve all books in the "Fiction" genre: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"Genre" = 'Fiction';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Find books published after the year 1950: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"Published_Year" &gt; 1950;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List all customers from the Canada: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customers</a:t>
            </a:r>
            <a:br/>
            <a:r>
              <a:t>WHERE "Country" = 'Canada';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Show orders placed in November 2023: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orders</a:t>
            </a:r>
            <a:br/>
            <a:r>
              <a:t>WHERE "Order_Date" BETWEEN '2023-11-01' AND '2023-11-30';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Retrieve the total stock of books available: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"Stock" &gt; 0;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6) Find the details of the most expensive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* FROM books</a:t>
            </a:r>
            <a:br/>
            <a:r>
              <a:t>WHERE "Price" = (</a:t>
            </a:r>
            <a:br/>
            <a:r>
              <a:t>    SELECT MAX("Price") FROM books</a:t>
            </a:r>
            <a:br/>
            <a: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7) Show all customers who ordered more than 1 quantity of 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200"/>
            </a:pPr>
            <a:r>
              <a:t>SELECT </a:t>
            </a:r>
            <a:br/>
            <a:r>
              <a:t>  customers."Name" AS Cust_Name,</a:t>
            </a:r>
            <a:br/>
            <a:r>
              <a:t>  orders."Quantity" AS Quantity</a:t>
            </a:r>
            <a:br/>
            <a:r>
              <a:t>FROM </a:t>
            </a:r>
            <a:br/>
            <a:r>
              <a:t>  customers</a:t>
            </a:r>
            <a:br/>
            <a:r>
              <a:t>JOIN </a:t>
            </a:r>
            <a:br/>
            <a:r>
              <a:t>  orders ON customers."Customer_ID" = orders."Customer_ID"</a:t>
            </a:r>
            <a:br/>
            <a:r>
              <a:t>WHERE "Quantity" &gt; 1;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