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1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image" Target="../media/image13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25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8.png"/><Relationship Id="rId10" Type="http://schemas.openxmlformats.org/officeDocument/2006/relationships/image" Target="../media/image28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23351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Type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Success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Plus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:a16="http://schemas.microsoft.com/office/drawing/2014/main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80263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82246"/>
              </p:ext>
            </p:extLst>
          </p:nvPr>
        </p:nvGraphicFramePr>
        <p:xfrm>
          <a:off x="3439615" y="170519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798316-84B7-A280-C0D5-286CE86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9875"/>
              </p:ext>
            </p:extLst>
          </p:nvPr>
        </p:nvGraphicFramePr>
        <p:xfrm>
          <a:off x="3472094" y="401617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B9B665-1F39-2750-FBD4-55B58A85C8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8EE37B-6FB6-894D-3AF3-229CEFA6C2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75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 Gajanan</dc:creator>
  <cp:lastModifiedBy>Mohammad Ali Sk</cp:lastModifiedBy>
  <cp:revision>7</cp:revision>
  <dcterms:created xsi:type="dcterms:W3CDTF">2024-10-05T18:58:27Z</dcterms:created>
  <dcterms:modified xsi:type="dcterms:W3CDTF">2024-11-19T04:55:14Z</dcterms:modified>
</cp:coreProperties>
</file>