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178b8c21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178b8c21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178b8c21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178b8c21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178b8c21e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178b8c2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178b8c21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178b8c21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78b8c21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178b8c21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178b8c21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178b8c21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178b8c21e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178b8c2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87725" y="1020725"/>
            <a:ext cx="5700900" cy="22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BERT</a:t>
            </a:r>
            <a:r>
              <a:rPr lang="en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Pre-training of Deep Bidirectional Transformers for Language Understanding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839325"/>
            <a:ext cx="57834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Submitted by: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Mohammad Aman Ullah Khan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ID: 19301139, Course: CSE 438,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Department of Computer Science &amp; Engineering.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Submitted to: Mr. Annajiat Alim Rasel </a:t>
            </a:r>
            <a:r>
              <a:rPr lang="en" sz="1500"/>
              <a:t>Sir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175" y="0"/>
            <a:ext cx="1738824" cy="15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685800"/>
            <a:ext cx="8368200" cy="10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State-of-the-Art NLP Language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86900" y="1252275"/>
            <a:ext cx="86475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ELMo: Embeddings from Language Models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Bidirectional LSTM-based contextualized word representations.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Enhanced performance in sentiment analysis, named entity recognition, and question answering.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GPT: Generic Pre-trained Transformer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Transformer-based architecture.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Pre-trained on extensive text corpora.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Achieves cutting-edge results in text completion, summarization, and question answering.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XLNet: eXtreme Multi-task Learning via Adversarial Training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Transformer-based design.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Pre-trained on substantial text data.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Demonstrates excellence in text categorization, question answering, and natural language inference.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Common Traits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Pre-trained with vast datasets.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Employ advanced techniques like attention mechanisms, dropout, and multi-task learning.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12356" l="930" r="-929" t="16010"/>
          <a:stretch/>
        </p:blipFill>
        <p:spPr>
          <a:xfrm>
            <a:off x="0" y="-487233"/>
            <a:ext cx="9351373" cy="563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311700" y="783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Applications of BERT</a:t>
            </a:r>
            <a:endParaRPr/>
          </a:p>
        </p:txBody>
      </p:sp>
      <p:cxnSp>
        <p:nvCxnSpPr>
          <p:cNvPr id="139" name="Google Shape;139;p2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4"/>
          <p:cNvSpPr txBox="1"/>
          <p:nvPr>
            <p:ph idx="4294967295" type="body"/>
          </p:nvPr>
        </p:nvSpPr>
        <p:spPr>
          <a:xfrm>
            <a:off x="311700" y="1916325"/>
            <a:ext cx="41559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BERT powers various NLP tasks: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Named entity recognition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Biomedical entity recognition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Next-sentence prediction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Paraphrasing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Question-answering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Reading comprehension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41" name="Google Shape;141;p24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4"/>
          <p:cNvSpPr txBox="1"/>
          <p:nvPr>
            <p:ph idx="4294967295" type="body"/>
          </p:nvPr>
        </p:nvSpPr>
        <p:spPr>
          <a:xfrm>
            <a:off x="5130900" y="1605675"/>
            <a:ext cx="3831300" cy="3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Context Matters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BERT excels at understanding context.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Consider both sides of each word.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Cross-Industry Impact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Enhances decision-making and automation.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Applied in healthcare, banking, e-commerce, and more.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Multilingual Support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Available in 103 languages.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2664" l="26875" r="27064" t="2844"/>
          <a:stretch/>
        </p:blipFill>
        <p:spPr>
          <a:xfrm>
            <a:off x="3288900" y="2003725"/>
            <a:ext cx="1842000" cy="2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90250" y="526350"/>
            <a:ext cx="807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       </a:t>
            </a:r>
            <a:r>
              <a:rPr lang="en" sz="3100"/>
              <a:t>Thank you so much.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Any questions, feel free to ask.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0" y="1105450"/>
            <a:ext cx="4280700" cy="3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BERT?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Limitations of current techniques.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Significance for Large Training Data for BERT.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Masked Language Model (MLM).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Sentence Prediction (NSP).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 Encoders.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State-of-the-Art NLP Language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Difference in pre-training model architectures.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Applications of BERT.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 &amp; Answer Session.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4912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What is BERT?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74550" y="1878425"/>
            <a:ext cx="50886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Propose a new pre-training objective so that a deep bidirectional transformer can be trained.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lang="en" sz="1600"/>
              <a:t>The "masked language model" (MLM): the objective is to predict the original word of a masked word based only on its context.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lang="en" sz="1600"/>
              <a:t>"Next sentence prediction"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Contextual Comprehension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BERT uses surrounding text to disambiguate words and understand context.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23979" r="23697" t="0"/>
          <a:stretch/>
        </p:blipFill>
        <p:spPr>
          <a:xfrm>
            <a:off x="6038865" y="1929800"/>
            <a:ext cx="2560986" cy="27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Limitations of current techniques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56601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Language models in pre-training are unidirectional, it process text in only one direction, either left-to-right or right-to-left.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OpenAl GPT used left-to-right architecture.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ELMo concatenates forward and backward language models.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Bidirectional Encoder Representations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Transformers.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175" y="1792725"/>
            <a:ext cx="2459500" cy="24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0" y="813100"/>
            <a:ext cx="4426800" cy="4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Duration and Scaling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on such a large dataset is time-consuming.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BERT's training was made possible by: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novel Transformer architecture.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Utilization of TPUs (Tensor Processing Units), Google's custom circuits designed for large ML models.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Remarkably, 64 TPUs trained BERT in just 4 days.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Meeting Computational Demands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 BERT gained popularity, there was an increasing demand for smaller models to fit into less powerful devices.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response, 23 smaller BERT models were released in March 2020.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182725" y="889075"/>
            <a:ext cx="4389300" cy="3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Large Amounts of Training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BERT's success is attributed to its training on a massive dataset.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dataset containing a staggering 3.3 billion words has been instrumental in BERT's achievements.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Data Sources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BERT was specifically trained on: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Wikipedia (~2.5 billion words)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Google’s BooksCorpus (~800 million words)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These diverse and extensive informational datasets contribute to BERT's profound knowledge.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359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Significance for Large Training Data for BERT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Masked Language Model (MLM)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05175" y="1480700"/>
            <a:ext cx="5614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in BERT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is a vital component of BERT's pre-training process.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It plays a crucial role in enhancing language understanding.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Bidirectional Learning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enables BERT to learn bidirectionally from text.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Achieved by masking (hiding) words within sentences.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Contextual Prediction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BERT predicts masked words using context from both sides.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A revolutionary approach in natural language understanding.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Boosting NLP Performance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contributes to BERT's deep knowledge of language.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It empowers BERT to excel in a wide range of NLP tasks.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975" y="1724988"/>
            <a:ext cx="3019525" cy="266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Next Sentence Prediction (NSP)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5175" y="1480700"/>
            <a:ext cx="56691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What is NSP?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NSP is a fundamental component of BERT's training process.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Sentence-Level Comprehension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contextual relationships between sentences.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Goes beyond understanding isolated sentences.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Predicting Sentence Pairs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BERT predicts whether a given sentence logically follows another.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Trains the model to understand sentence-level context and coherence.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Real-Life Analogy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Comparable to how humans connect ideas in conversations or stories.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Enhancing Language Understanding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Ability to comprehend discourse, making it more contextually aware.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6287" l="14005" r="13984" t="3635"/>
          <a:stretch/>
        </p:blipFill>
        <p:spPr>
          <a:xfrm>
            <a:off x="6093625" y="1721125"/>
            <a:ext cx="2603725" cy="266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Transformer Encoders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05175" y="1480700"/>
            <a:ext cx="61716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 in NLP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 is an attention-based architecture for Natural Language Processing (NLP).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Two Components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 consists of two main components:</a:t>
            </a:r>
            <a:endParaRPr sz="13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Encoding component.</a:t>
            </a:r>
            <a:endParaRPr sz="13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Decoding component.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BERT's Foundation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BERT, or Bidirectional Encoder Representations from Transformers, is a multi-layer bidirectional transformer encoder.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800" y="1144125"/>
            <a:ext cx="224115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9878" l="0" r="0" t="4592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