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Public Sans ExtraBold"/>
      <p:bold r:id="rId26"/>
      <p:boldItalic r:id="rId27"/>
    </p:embeddedFont>
    <p:embeddedFont>
      <p:font typeface="Public Sans"/>
      <p:regular r:id="rId28"/>
      <p:bold r:id="rId29"/>
      <p:italic r:id="rId30"/>
      <p:boldItalic r:id="rId31"/>
    </p:embeddedFont>
    <p:embeddedFont>
      <p:font typeface="Alexandria"/>
      <p:regular r:id="rId32"/>
      <p:bold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927DBD-7311-4141-9F51-B060FD730B05}">
  <a:tblStyle styleId="{44927DBD-7311-4141-9F51-B060FD73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ublicSansExtraBold-bold.fntdata"/><Relationship Id="rId25" Type="http://schemas.openxmlformats.org/officeDocument/2006/relationships/font" Target="fonts/Roboto-boldItalic.fntdata"/><Relationship Id="rId28" Type="http://schemas.openxmlformats.org/officeDocument/2006/relationships/font" Target="fonts/PublicSans-regular.fntdata"/><Relationship Id="rId27" Type="http://schemas.openxmlformats.org/officeDocument/2006/relationships/font" Target="fonts/Public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ublic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ublicSans-boldItalic.fntdata"/><Relationship Id="rId30" Type="http://schemas.openxmlformats.org/officeDocument/2006/relationships/font" Target="fonts/PublicSans-italic.fntdata"/><Relationship Id="rId11" Type="http://schemas.openxmlformats.org/officeDocument/2006/relationships/slide" Target="slides/slide6.xml"/><Relationship Id="rId33" Type="http://schemas.openxmlformats.org/officeDocument/2006/relationships/font" Target="fonts/Alexandria-bold.fntdata"/><Relationship Id="rId10" Type="http://schemas.openxmlformats.org/officeDocument/2006/relationships/slide" Target="slides/slide5.xml"/><Relationship Id="rId32" Type="http://schemas.openxmlformats.org/officeDocument/2006/relationships/font" Target="fonts/Alexandria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288767b81b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288767b81b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2631dec9fa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2631dec9fa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288767b81b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288767b81b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2631dec9fa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2631dec9fa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631dec9f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631dec9f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2631dec9f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2631dec9f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2631dec9f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2631dec9f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0" name="Google Shape;10;p2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solidFill>
              <a:schemeClr val="dk2"/>
            </a:solidFill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 txBox="1"/>
          <p:nvPr>
            <p:ph type="ctrTitle"/>
          </p:nvPr>
        </p:nvSpPr>
        <p:spPr>
          <a:xfrm>
            <a:off x="920100" y="1223725"/>
            <a:ext cx="7303800" cy="20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1" name="Google Shape;81;p2"/>
          <p:cNvSpPr txBox="1"/>
          <p:nvPr>
            <p:ph idx="1" type="subTitle"/>
          </p:nvPr>
        </p:nvSpPr>
        <p:spPr>
          <a:xfrm>
            <a:off x="2307675" y="3392575"/>
            <a:ext cx="4528800" cy="44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2" name="Google Shape;82;p2"/>
          <p:cNvGrpSpPr/>
          <p:nvPr/>
        </p:nvGrpSpPr>
        <p:grpSpPr>
          <a:xfrm>
            <a:off x="-388525" y="-464923"/>
            <a:ext cx="10545104" cy="5944959"/>
            <a:chOff x="-388525" y="-464923"/>
            <a:chExt cx="10545104" cy="5944959"/>
          </a:xfrm>
        </p:grpSpPr>
        <p:grpSp>
          <p:nvGrpSpPr>
            <p:cNvPr id="83" name="Google Shape;83;p2"/>
            <p:cNvGrpSpPr/>
            <p:nvPr/>
          </p:nvGrpSpPr>
          <p:grpSpPr>
            <a:xfrm>
              <a:off x="-388525" y="-464923"/>
              <a:ext cx="10545104" cy="5323160"/>
              <a:chOff x="-388525" y="-464923"/>
              <a:chExt cx="10545104" cy="5323160"/>
            </a:xfrm>
          </p:grpSpPr>
          <p:grpSp>
            <p:nvGrpSpPr>
              <p:cNvPr id="84" name="Google Shape;84;p2"/>
              <p:cNvGrpSpPr/>
              <p:nvPr/>
            </p:nvGrpSpPr>
            <p:grpSpPr>
              <a:xfrm>
                <a:off x="5216129" y="-464923"/>
                <a:ext cx="1004556" cy="1004434"/>
                <a:chOff x="6836475" y="-464900"/>
                <a:chExt cx="674516" cy="674433"/>
              </a:xfrm>
            </p:grpSpPr>
            <p:sp>
              <p:nvSpPr>
                <p:cNvPr id="85" name="Google Shape;85;p2"/>
                <p:cNvSpPr/>
                <p:nvPr/>
              </p:nvSpPr>
              <p:spPr>
                <a:xfrm>
                  <a:off x="6836475" y="-464900"/>
                  <a:ext cx="674516" cy="674433"/>
                </a:xfrm>
                <a:custGeom>
                  <a:rect b="b" l="l" r="r" t="t"/>
                  <a:pathLst>
                    <a:path extrusionOk="0" h="15767" w="15768">
                      <a:moveTo>
                        <a:pt x="7884" y="772"/>
                      </a:moveTo>
                      <a:cubicBezTo>
                        <a:pt x="11808" y="772"/>
                        <a:pt x="14995" y="3960"/>
                        <a:pt x="14995" y="7884"/>
                      </a:cubicBezTo>
                      <a:cubicBezTo>
                        <a:pt x="14995" y="11807"/>
                        <a:pt x="11808" y="14995"/>
                        <a:pt x="7884" y="14995"/>
                      </a:cubicBezTo>
                      <a:cubicBezTo>
                        <a:pt x="3968" y="14995"/>
                        <a:pt x="773" y="11807"/>
                        <a:pt x="773" y="7884"/>
                      </a:cubicBezTo>
                      <a:cubicBezTo>
                        <a:pt x="773" y="3960"/>
                        <a:pt x="3968" y="772"/>
                        <a:pt x="7884" y="772"/>
                      </a:cubicBezTo>
                      <a:close/>
                      <a:moveTo>
                        <a:pt x="7884" y="0"/>
                      </a:moveTo>
                      <a:cubicBezTo>
                        <a:pt x="3542" y="0"/>
                        <a:pt x="1" y="3534"/>
                        <a:pt x="1" y="7884"/>
                      </a:cubicBezTo>
                      <a:cubicBezTo>
                        <a:pt x="1" y="12233"/>
                        <a:pt x="3542" y="15767"/>
                        <a:pt x="7884" y="15767"/>
                      </a:cubicBezTo>
                      <a:cubicBezTo>
                        <a:pt x="12233" y="15767"/>
                        <a:pt x="15767" y="12233"/>
                        <a:pt x="15767" y="7884"/>
                      </a:cubicBezTo>
                      <a:cubicBezTo>
                        <a:pt x="15767" y="3534"/>
                        <a:pt x="12233" y="0"/>
                        <a:pt x="78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97529" y="-303848"/>
                  <a:ext cx="352700" cy="352680"/>
                </a:xfrm>
                <a:custGeom>
                  <a:rect b="b" l="l" r="r" t="t"/>
                  <a:pathLst>
                    <a:path extrusionOk="0" h="8245" w="8245">
                      <a:moveTo>
                        <a:pt x="4119" y="772"/>
                      </a:moveTo>
                      <a:cubicBezTo>
                        <a:pt x="5973" y="772"/>
                        <a:pt x="7473" y="2272"/>
                        <a:pt x="7473" y="4119"/>
                      </a:cubicBezTo>
                      <a:cubicBezTo>
                        <a:pt x="7473" y="5965"/>
                        <a:pt x="5973" y="7472"/>
                        <a:pt x="4119" y="7472"/>
                      </a:cubicBezTo>
                      <a:cubicBezTo>
                        <a:pt x="2273" y="7472"/>
                        <a:pt x="772" y="5965"/>
                        <a:pt x="772" y="4119"/>
                      </a:cubicBezTo>
                      <a:cubicBezTo>
                        <a:pt x="772" y="2272"/>
                        <a:pt x="2273" y="772"/>
                        <a:pt x="4119" y="772"/>
                      </a:cubicBezTo>
                      <a:close/>
                      <a:moveTo>
                        <a:pt x="4119" y="0"/>
                      </a:moveTo>
                      <a:cubicBezTo>
                        <a:pt x="1847" y="0"/>
                        <a:pt x="1" y="1847"/>
                        <a:pt x="1" y="4119"/>
                      </a:cubicBezTo>
                      <a:cubicBezTo>
                        <a:pt x="1" y="6391"/>
                        <a:pt x="1847" y="8244"/>
                        <a:pt x="4119" y="8244"/>
                      </a:cubicBezTo>
                      <a:cubicBezTo>
                        <a:pt x="6398" y="8244"/>
                        <a:pt x="8244" y="6391"/>
                        <a:pt x="8244" y="4119"/>
                      </a:cubicBezTo>
                      <a:cubicBezTo>
                        <a:pt x="8244" y="1847"/>
                        <a:pt x="6398" y="0"/>
                        <a:pt x="411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" name="Google Shape;87;p2"/>
              <p:cNvSpPr/>
              <p:nvPr/>
            </p:nvSpPr>
            <p:spPr>
              <a:xfrm>
                <a:off x="8430775" y="3132433"/>
                <a:ext cx="1725804" cy="1725804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-388525" y="984403"/>
                <a:ext cx="1101749" cy="1101749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2"/>
            <p:cNvGrpSpPr/>
            <p:nvPr/>
          </p:nvGrpSpPr>
          <p:grpSpPr>
            <a:xfrm>
              <a:off x="1303129" y="4475602"/>
              <a:ext cx="1004556" cy="1004434"/>
              <a:chOff x="6836475" y="-464900"/>
              <a:chExt cx="674516" cy="67443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1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669" name="Google Shape;669;p11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11"/>
          <p:cNvSpPr txBox="1"/>
          <p:nvPr>
            <p:ph hasCustomPrompt="1" type="title"/>
          </p:nvPr>
        </p:nvSpPr>
        <p:spPr>
          <a:xfrm>
            <a:off x="1284000" y="1619700"/>
            <a:ext cx="6576000" cy="11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0" name="Google Shape;740;p11"/>
          <p:cNvSpPr txBox="1"/>
          <p:nvPr>
            <p:ph idx="1" type="subTitle"/>
          </p:nvPr>
        </p:nvSpPr>
        <p:spPr>
          <a:xfrm>
            <a:off x="1284000" y="27216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41" name="Google Shape;741;p11"/>
          <p:cNvGrpSpPr/>
          <p:nvPr/>
        </p:nvGrpSpPr>
        <p:grpSpPr>
          <a:xfrm>
            <a:off x="-1012575" y="-201798"/>
            <a:ext cx="10447910" cy="5907550"/>
            <a:chOff x="-1012575" y="-201798"/>
            <a:chExt cx="10447910" cy="5907550"/>
          </a:xfrm>
        </p:grpSpPr>
        <p:grpSp>
          <p:nvGrpSpPr>
            <p:cNvPr id="742" name="Google Shape;742;p11"/>
            <p:cNvGrpSpPr/>
            <p:nvPr/>
          </p:nvGrpSpPr>
          <p:grpSpPr>
            <a:xfrm>
              <a:off x="8430779" y="2981677"/>
              <a:ext cx="1004556" cy="1004434"/>
              <a:chOff x="6836475" y="-464900"/>
              <a:chExt cx="674516" cy="674433"/>
            </a:xfrm>
          </p:grpSpPr>
          <p:sp>
            <p:nvSpPr>
              <p:cNvPr id="743" name="Google Shape;743;p11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5" name="Google Shape;745;p11"/>
            <p:cNvSpPr/>
            <p:nvPr/>
          </p:nvSpPr>
          <p:spPr>
            <a:xfrm>
              <a:off x="-1012575" y="366783"/>
              <a:ext cx="1725804" cy="1725804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443905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11"/>
            <p:cNvGrpSpPr/>
            <p:nvPr/>
          </p:nvGrpSpPr>
          <p:grpSpPr>
            <a:xfrm>
              <a:off x="5254229" y="-201798"/>
              <a:ext cx="1004540" cy="1004437"/>
              <a:chOff x="-117871" y="-2030598"/>
              <a:chExt cx="1004540" cy="1004437"/>
            </a:xfrm>
          </p:grpSpPr>
          <p:sp>
            <p:nvSpPr>
              <p:cNvPr id="748" name="Google Shape;748;p11"/>
              <p:cNvSpPr/>
              <p:nvPr/>
            </p:nvSpPr>
            <p:spPr>
              <a:xfrm>
                <a:off x="-117871" y="-2030598"/>
                <a:ext cx="1004540" cy="1004437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121986" y="-1790744"/>
                <a:ext cx="525268" cy="525248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13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753" name="Google Shape;753;p13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4" name="Google Shape;824;p13"/>
          <p:cNvSpPr txBox="1"/>
          <p:nvPr>
            <p:ph idx="1" type="subTitle"/>
          </p:nvPr>
        </p:nvSpPr>
        <p:spPr>
          <a:xfrm>
            <a:off x="720000" y="220074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5" name="Google Shape;825;p13"/>
          <p:cNvSpPr txBox="1"/>
          <p:nvPr>
            <p:ph idx="2" type="subTitle"/>
          </p:nvPr>
        </p:nvSpPr>
        <p:spPr>
          <a:xfrm>
            <a:off x="3419271" y="220074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6" name="Google Shape;826;p13"/>
          <p:cNvSpPr txBox="1"/>
          <p:nvPr>
            <p:ph idx="3" type="subTitle"/>
          </p:nvPr>
        </p:nvSpPr>
        <p:spPr>
          <a:xfrm>
            <a:off x="720000" y="39339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7" name="Google Shape;827;p13"/>
          <p:cNvSpPr txBox="1"/>
          <p:nvPr>
            <p:ph idx="4" type="subTitle"/>
          </p:nvPr>
        </p:nvSpPr>
        <p:spPr>
          <a:xfrm>
            <a:off x="3419271" y="39339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8" name="Google Shape;828;p13"/>
          <p:cNvSpPr txBox="1"/>
          <p:nvPr>
            <p:ph idx="5" type="subTitle"/>
          </p:nvPr>
        </p:nvSpPr>
        <p:spPr>
          <a:xfrm>
            <a:off x="6118549" y="220074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9" name="Google Shape;829;p13"/>
          <p:cNvSpPr txBox="1"/>
          <p:nvPr>
            <p:ph idx="6" type="subTitle"/>
          </p:nvPr>
        </p:nvSpPr>
        <p:spPr>
          <a:xfrm>
            <a:off x="6118549" y="3933929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0" name="Google Shape;830;p13"/>
          <p:cNvSpPr txBox="1"/>
          <p:nvPr>
            <p:ph hasCustomPrompt="1" idx="7" type="title"/>
          </p:nvPr>
        </p:nvSpPr>
        <p:spPr>
          <a:xfrm>
            <a:off x="720000" y="139132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1" name="Google Shape;831;p13"/>
          <p:cNvSpPr txBox="1"/>
          <p:nvPr>
            <p:ph hasCustomPrompt="1" idx="8" type="title"/>
          </p:nvPr>
        </p:nvSpPr>
        <p:spPr>
          <a:xfrm>
            <a:off x="720000" y="3123925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2" name="Google Shape;832;p13"/>
          <p:cNvSpPr txBox="1"/>
          <p:nvPr>
            <p:ph hasCustomPrompt="1" idx="9" type="title"/>
          </p:nvPr>
        </p:nvSpPr>
        <p:spPr>
          <a:xfrm>
            <a:off x="3419271" y="139132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3" name="Google Shape;833;p13"/>
          <p:cNvSpPr txBox="1"/>
          <p:nvPr>
            <p:ph hasCustomPrompt="1" idx="13" type="title"/>
          </p:nvPr>
        </p:nvSpPr>
        <p:spPr>
          <a:xfrm>
            <a:off x="3419271" y="3123925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/>
          <p:nvPr>
            <p:ph hasCustomPrompt="1" idx="14" type="title"/>
          </p:nvPr>
        </p:nvSpPr>
        <p:spPr>
          <a:xfrm>
            <a:off x="6118549" y="139132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/>
          <p:nvPr>
            <p:ph hasCustomPrompt="1" idx="15" type="title"/>
          </p:nvPr>
        </p:nvSpPr>
        <p:spPr>
          <a:xfrm>
            <a:off x="6118549" y="3123925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/>
          <p:nvPr>
            <p:ph idx="16" type="subTitle"/>
          </p:nvPr>
        </p:nvSpPr>
        <p:spPr>
          <a:xfrm>
            <a:off x="720000" y="1877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7" name="Google Shape;837;p13"/>
          <p:cNvSpPr txBox="1"/>
          <p:nvPr>
            <p:ph idx="17" type="subTitle"/>
          </p:nvPr>
        </p:nvSpPr>
        <p:spPr>
          <a:xfrm>
            <a:off x="3419271" y="1877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8" name="Google Shape;838;p13"/>
          <p:cNvSpPr txBox="1"/>
          <p:nvPr>
            <p:ph idx="18" type="subTitle"/>
          </p:nvPr>
        </p:nvSpPr>
        <p:spPr>
          <a:xfrm>
            <a:off x="6118549" y="1877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9" name="Google Shape;839;p13"/>
          <p:cNvSpPr txBox="1"/>
          <p:nvPr>
            <p:ph idx="19" type="subTitle"/>
          </p:nvPr>
        </p:nvSpPr>
        <p:spPr>
          <a:xfrm>
            <a:off x="720000" y="36099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0" name="Google Shape;840;p13"/>
          <p:cNvSpPr txBox="1"/>
          <p:nvPr>
            <p:ph idx="20" type="subTitle"/>
          </p:nvPr>
        </p:nvSpPr>
        <p:spPr>
          <a:xfrm>
            <a:off x="3419271" y="36099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1" name="Google Shape;841;p13"/>
          <p:cNvSpPr txBox="1"/>
          <p:nvPr>
            <p:ph idx="21" type="subTitle"/>
          </p:nvPr>
        </p:nvSpPr>
        <p:spPr>
          <a:xfrm>
            <a:off x="6118549" y="36099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842" name="Google Shape;842;p13"/>
          <p:cNvGrpSpPr/>
          <p:nvPr/>
        </p:nvGrpSpPr>
        <p:grpSpPr>
          <a:xfrm>
            <a:off x="-440821" y="539503"/>
            <a:ext cx="9973345" cy="3815082"/>
            <a:chOff x="-440821" y="539503"/>
            <a:chExt cx="9973345" cy="3815082"/>
          </a:xfrm>
        </p:grpSpPr>
        <p:sp>
          <p:nvSpPr>
            <p:cNvPr id="843" name="Google Shape;843;p13"/>
            <p:cNvSpPr/>
            <p:nvPr/>
          </p:nvSpPr>
          <p:spPr>
            <a:xfrm>
              <a:off x="8430775" y="5395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4" name="Google Shape;844;p13"/>
            <p:cNvGrpSpPr/>
            <p:nvPr/>
          </p:nvGrpSpPr>
          <p:grpSpPr>
            <a:xfrm>
              <a:off x="-440821" y="3350152"/>
              <a:ext cx="1004556" cy="1004434"/>
              <a:chOff x="6836475" y="-464900"/>
              <a:chExt cx="674516" cy="674433"/>
            </a:xfrm>
          </p:grpSpPr>
          <p:sp>
            <p:nvSpPr>
              <p:cNvPr id="845" name="Google Shape;845;p13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7" name="Google Shape;847;p13"/>
          <p:cNvGrpSpPr/>
          <p:nvPr/>
        </p:nvGrpSpPr>
        <p:grpSpPr>
          <a:xfrm>
            <a:off x="7485800" y="241150"/>
            <a:ext cx="1436505" cy="3960509"/>
            <a:chOff x="7485800" y="241150"/>
            <a:chExt cx="1436505" cy="3960509"/>
          </a:xfrm>
        </p:grpSpPr>
        <p:sp>
          <p:nvSpPr>
            <p:cNvPr id="848" name="Google Shape;848;p13"/>
            <p:cNvSpPr/>
            <p:nvPr/>
          </p:nvSpPr>
          <p:spPr>
            <a:xfrm>
              <a:off x="7485800" y="241150"/>
              <a:ext cx="260705" cy="298359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8661600" y="390330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14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852" name="Google Shape;852;p14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23" name="Google Shape;923;p14"/>
          <p:cNvGrpSpPr/>
          <p:nvPr/>
        </p:nvGrpSpPr>
        <p:grpSpPr>
          <a:xfrm>
            <a:off x="800200" y="712428"/>
            <a:ext cx="8725549" cy="4993324"/>
            <a:chOff x="800200" y="712428"/>
            <a:chExt cx="8725549" cy="4993324"/>
          </a:xfrm>
        </p:grpSpPr>
        <p:sp>
          <p:nvSpPr>
            <p:cNvPr id="924" name="Google Shape;924;p14"/>
            <p:cNvSpPr/>
            <p:nvPr/>
          </p:nvSpPr>
          <p:spPr>
            <a:xfrm>
              <a:off x="8424000" y="7124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80020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4"/>
          <p:cNvGrpSpPr/>
          <p:nvPr/>
        </p:nvGrpSpPr>
        <p:grpSpPr>
          <a:xfrm>
            <a:off x="260150" y="1814163"/>
            <a:ext cx="8651480" cy="1097296"/>
            <a:chOff x="260150" y="1814163"/>
            <a:chExt cx="8651480" cy="1097296"/>
          </a:xfrm>
        </p:grpSpPr>
        <p:sp>
          <p:nvSpPr>
            <p:cNvPr id="927" name="Google Shape;927;p14"/>
            <p:cNvSpPr/>
            <p:nvPr/>
          </p:nvSpPr>
          <p:spPr>
            <a:xfrm>
              <a:off x="260150" y="1814163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8650925" y="261310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5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931" name="Google Shape;931;p15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02" name="Google Shape;1002;p15"/>
          <p:cNvGrpSpPr/>
          <p:nvPr/>
        </p:nvGrpSpPr>
        <p:grpSpPr>
          <a:xfrm>
            <a:off x="-388525" y="1265003"/>
            <a:ext cx="9914274" cy="3571324"/>
            <a:chOff x="-388525" y="1265003"/>
            <a:chExt cx="9914274" cy="3571324"/>
          </a:xfrm>
        </p:grpSpPr>
        <p:sp>
          <p:nvSpPr>
            <p:cNvPr id="1003" name="Google Shape;1003;p15"/>
            <p:cNvSpPr/>
            <p:nvPr/>
          </p:nvSpPr>
          <p:spPr>
            <a:xfrm>
              <a:off x="8424000" y="373457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-388525" y="1265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15"/>
          <p:cNvGrpSpPr/>
          <p:nvPr/>
        </p:nvGrpSpPr>
        <p:grpSpPr>
          <a:xfrm>
            <a:off x="247950" y="1980825"/>
            <a:ext cx="8605205" cy="1308371"/>
            <a:chOff x="247950" y="1980825"/>
            <a:chExt cx="8605205" cy="1308371"/>
          </a:xfrm>
        </p:grpSpPr>
        <p:sp>
          <p:nvSpPr>
            <p:cNvPr id="1006" name="Google Shape;1006;p15"/>
            <p:cNvSpPr/>
            <p:nvPr/>
          </p:nvSpPr>
          <p:spPr>
            <a:xfrm>
              <a:off x="8592450" y="198082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247950" y="2990838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16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010" name="Google Shape;1010;p16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16"/>
          <p:cNvSpPr txBox="1"/>
          <p:nvPr>
            <p:ph type="title"/>
          </p:nvPr>
        </p:nvSpPr>
        <p:spPr>
          <a:xfrm>
            <a:off x="2746375" y="3473500"/>
            <a:ext cx="5684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1" name="Google Shape;1081;p16"/>
          <p:cNvSpPr txBox="1"/>
          <p:nvPr>
            <p:ph idx="1" type="subTitle"/>
          </p:nvPr>
        </p:nvSpPr>
        <p:spPr>
          <a:xfrm>
            <a:off x="2746225" y="1008200"/>
            <a:ext cx="5684400" cy="23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82" name="Google Shape;1082;p16"/>
          <p:cNvGrpSpPr/>
          <p:nvPr/>
        </p:nvGrpSpPr>
        <p:grpSpPr>
          <a:xfrm>
            <a:off x="713229" y="-562247"/>
            <a:ext cx="5426070" cy="1101757"/>
            <a:chOff x="713229" y="-562247"/>
            <a:chExt cx="5426070" cy="1101757"/>
          </a:xfrm>
        </p:grpSpPr>
        <p:sp>
          <p:nvSpPr>
            <p:cNvPr id="1083" name="Google Shape;1083;p16"/>
            <p:cNvSpPr/>
            <p:nvPr/>
          </p:nvSpPr>
          <p:spPr>
            <a:xfrm>
              <a:off x="5037550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16"/>
            <p:cNvGrpSpPr/>
            <p:nvPr/>
          </p:nvGrpSpPr>
          <p:grpSpPr>
            <a:xfrm>
              <a:off x="713229" y="-464923"/>
              <a:ext cx="1004556" cy="1004434"/>
              <a:chOff x="6836475" y="-464900"/>
              <a:chExt cx="674516" cy="674433"/>
            </a:xfrm>
          </p:grpSpPr>
          <p:sp>
            <p:nvSpPr>
              <p:cNvPr id="1085" name="Google Shape;1085;p16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17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089" name="Google Shape;1089;p17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17"/>
          <p:cNvSpPr txBox="1"/>
          <p:nvPr>
            <p:ph type="title"/>
          </p:nvPr>
        </p:nvSpPr>
        <p:spPr>
          <a:xfrm>
            <a:off x="720000" y="1020375"/>
            <a:ext cx="37740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0" name="Google Shape;1160;p17"/>
          <p:cNvSpPr txBox="1"/>
          <p:nvPr>
            <p:ph idx="1" type="subTitle"/>
          </p:nvPr>
        </p:nvSpPr>
        <p:spPr>
          <a:xfrm>
            <a:off x="720000" y="3316425"/>
            <a:ext cx="37740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1" name="Google Shape;1161;p17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62" name="Google Shape;1162;p17"/>
          <p:cNvGrpSpPr/>
          <p:nvPr/>
        </p:nvGrpSpPr>
        <p:grpSpPr>
          <a:xfrm>
            <a:off x="915350" y="-562247"/>
            <a:ext cx="4158935" cy="6170670"/>
            <a:chOff x="915350" y="-562247"/>
            <a:chExt cx="4158935" cy="6170670"/>
          </a:xfrm>
        </p:grpSpPr>
        <p:sp>
          <p:nvSpPr>
            <p:cNvPr id="1163" name="Google Shape;1163;p17"/>
            <p:cNvSpPr/>
            <p:nvPr/>
          </p:nvSpPr>
          <p:spPr>
            <a:xfrm>
              <a:off x="915350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4" name="Google Shape;1164;p17"/>
            <p:cNvGrpSpPr/>
            <p:nvPr/>
          </p:nvGrpSpPr>
          <p:grpSpPr>
            <a:xfrm>
              <a:off x="4069729" y="4603989"/>
              <a:ext cx="1004556" cy="1004434"/>
              <a:chOff x="6836475" y="-464900"/>
              <a:chExt cx="674516" cy="674433"/>
            </a:xfrm>
          </p:grpSpPr>
          <p:sp>
            <p:nvSpPr>
              <p:cNvPr id="1165" name="Google Shape;1165;p17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7" name="Google Shape;1167;p17"/>
          <p:cNvSpPr/>
          <p:nvPr/>
        </p:nvSpPr>
        <p:spPr>
          <a:xfrm>
            <a:off x="961525" y="4604000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18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170" name="Google Shape;1170;p18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Google Shape;1240;p18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1" name="Google Shape;1241;p18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42" name="Google Shape;1242;p18"/>
          <p:cNvGrpSpPr/>
          <p:nvPr/>
        </p:nvGrpSpPr>
        <p:grpSpPr>
          <a:xfrm>
            <a:off x="-381750" y="62003"/>
            <a:ext cx="8812535" cy="5546420"/>
            <a:chOff x="-381750" y="62003"/>
            <a:chExt cx="8812535" cy="5546420"/>
          </a:xfrm>
        </p:grpSpPr>
        <p:sp>
          <p:nvSpPr>
            <p:cNvPr id="1243" name="Google Shape;1243;p18"/>
            <p:cNvSpPr/>
            <p:nvPr/>
          </p:nvSpPr>
          <p:spPr>
            <a:xfrm>
              <a:off x="-381750" y="62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18"/>
            <p:cNvGrpSpPr/>
            <p:nvPr/>
          </p:nvGrpSpPr>
          <p:grpSpPr>
            <a:xfrm>
              <a:off x="7426229" y="4603989"/>
              <a:ext cx="1004556" cy="1004434"/>
              <a:chOff x="6836475" y="-464900"/>
              <a:chExt cx="674516" cy="674433"/>
            </a:xfrm>
          </p:grpSpPr>
          <p:sp>
            <p:nvSpPr>
              <p:cNvPr id="1245" name="Google Shape;1245;p18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19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249" name="Google Shape;1249;p19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9" name="Google Shape;1319;p19"/>
          <p:cNvSpPr txBox="1"/>
          <p:nvPr>
            <p:ph type="title"/>
          </p:nvPr>
        </p:nvSpPr>
        <p:spPr>
          <a:xfrm>
            <a:off x="4740325" y="1501200"/>
            <a:ext cx="36903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0" name="Google Shape;1320;p19"/>
          <p:cNvSpPr txBox="1"/>
          <p:nvPr>
            <p:ph idx="1" type="subTitle"/>
          </p:nvPr>
        </p:nvSpPr>
        <p:spPr>
          <a:xfrm>
            <a:off x="4740325" y="2562000"/>
            <a:ext cx="3690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21" name="Google Shape;1321;p19"/>
          <p:cNvGrpSpPr/>
          <p:nvPr/>
        </p:nvGrpSpPr>
        <p:grpSpPr>
          <a:xfrm>
            <a:off x="-388525" y="-562247"/>
            <a:ext cx="6721849" cy="3542374"/>
            <a:chOff x="-388525" y="-562247"/>
            <a:chExt cx="6721849" cy="3542374"/>
          </a:xfrm>
        </p:grpSpPr>
        <p:sp>
          <p:nvSpPr>
            <p:cNvPr id="1322" name="Google Shape;1322;p19"/>
            <p:cNvSpPr/>
            <p:nvPr/>
          </p:nvSpPr>
          <p:spPr>
            <a:xfrm>
              <a:off x="-388525" y="187837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5231575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0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326" name="Google Shape;1326;p20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0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7" name="Google Shape;1397;p20"/>
          <p:cNvSpPr txBox="1"/>
          <p:nvPr>
            <p:ph idx="1" type="body"/>
          </p:nvPr>
        </p:nvSpPr>
        <p:spPr>
          <a:xfrm>
            <a:off x="720000" y="1215750"/>
            <a:ext cx="77040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ublic Sans Light"/>
              <a:buChar char="●"/>
              <a:defRPr sz="14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8" name="Google Shape;1398;p20"/>
          <p:cNvGrpSpPr/>
          <p:nvPr/>
        </p:nvGrpSpPr>
        <p:grpSpPr>
          <a:xfrm>
            <a:off x="3160050" y="-562247"/>
            <a:ext cx="5263949" cy="6267999"/>
            <a:chOff x="3160050" y="-562247"/>
            <a:chExt cx="5263949" cy="6267999"/>
          </a:xfrm>
        </p:grpSpPr>
        <p:sp>
          <p:nvSpPr>
            <p:cNvPr id="1399" name="Google Shape;1399;p20"/>
            <p:cNvSpPr/>
            <p:nvPr/>
          </p:nvSpPr>
          <p:spPr>
            <a:xfrm>
              <a:off x="316005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7322250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20"/>
          <p:cNvGrpSpPr/>
          <p:nvPr/>
        </p:nvGrpSpPr>
        <p:grpSpPr>
          <a:xfrm>
            <a:off x="267875" y="2856150"/>
            <a:ext cx="7921730" cy="2156484"/>
            <a:chOff x="267875" y="2856150"/>
            <a:chExt cx="7921730" cy="2156484"/>
          </a:xfrm>
        </p:grpSpPr>
        <p:sp>
          <p:nvSpPr>
            <p:cNvPr id="1402" name="Google Shape;1402;p20"/>
            <p:cNvSpPr/>
            <p:nvPr/>
          </p:nvSpPr>
          <p:spPr>
            <a:xfrm>
              <a:off x="267875" y="285615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7928900" y="471427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94" name="Google Shape;94;p3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3"/>
          <p:cNvSpPr txBox="1"/>
          <p:nvPr>
            <p:ph type="title"/>
          </p:nvPr>
        </p:nvSpPr>
        <p:spPr>
          <a:xfrm>
            <a:off x="2038200" y="2419000"/>
            <a:ext cx="5067600" cy="9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3"/>
          <p:cNvSpPr txBox="1"/>
          <p:nvPr>
            <p:ph hasCustomPrompt="1" idx="2" type="title"/>
          </p:nvPr>
        </p:nvSpPr>
        <p:spPr>
          <a:xfrm>
            <a:off x="4004400" y="1352300"/>
            <a:ext cx="11352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3"/>
          <p:cNvSpPr txBox="1"/>
          <p:nvPr>
            <p:ph idx="1" type="subTitle"/>
          </p:nvPr>
        </p:nvSpPr>
        <p:spPr>
          <a:xfrm>
            <a:off x="2038200" y="341620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3"/>
          <p:cNvSpPr/>
          <p:nvPr/>
        </p:nvSpPr>
        <p:spPr>
          <a:xfrm flipH="1">
            <a:off x="8625763" y="390325"/>
            <a:ext cx="260705" cy="298359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3"/>
          <p:cNvGrpSpPr/>
          <p:nvPr/>
        </p:nvGrpSpPr>
        <p:grpSpPr>
          <a:xfrm>
            <a:off x="-1012575" y="-365723"/>
            <a:ext cx="10545099" cy="5974159"/>
            <a:chOff x="-1012575" y="-365723"/>
            <a:chExt cx="10545099" cy="5974159"/>
          </a:xfrm>
        </p:grpSpPr>
        <p:grpSp>
          <p:nvGrpSpPr>
            <p:cNvPr id="169" name="Google Shape;169;p3"/>
            <p:cNvGrpSpPr/>
            <p:nvPr/>
          </p:nvGrpSpPr>
          <p:grpSpPr>
            <a:xfrm>
              <a:off x="-1012575" y="167733"/>
              <a:ext cx="10545099" cy="5440702"/>
              <a:chOff x="-1012575" y="167733"/>
              <a:chExt cx="10545099" cy="5440702"/>
            </a:xfrm>
          </p:grpSpPr>
          <p:grpSp>
            <p:nvGrpSpPr>
              <p:cNvPr id="170" name="Google Shape;170;p3"/>
              <p:cNvGrpSpPr/>
              <p:nvPr/>
            </p:nvGrpSpPr>
            <p:grpSpPr>
              <a:xfrm>
                <a:off x="6101254" y="4604002"/>
                <a:ext cx="1004556" cy="1004434"/>
                <a:chOff x="7430798" y="2938662"/>
                <a:chExt cx="674516" cy="674433"/>
              </a:xfrm>
            </p:grpSpPr>
            <p:sp>
              <p:nvSpPr>
                <p:cNvPr id="171" name="Google Shape;171;p3"/>
                <p:cNvSpPr/>
                <p:nvPr/>
              </p:nvSpPr>
              <p:spPr>
                <a:xfrm>
                  <a:off x="7430798" y="2938662"/>
                  <a:ext cx="674516" cy="674433"/>
                </a:xfrm>
                <a:custGeom>
                  <a:rect b="b" l="l" r="r" t="t"/>
                  <a:pathLst>
                    <a:path extrusionOk="0" h="15767" w="15768">
                      <a:moveTo>
                        <a:pt x="7884" y="772"/>
                      </a:moveTo>
                      <a:cubicBezTo>
                        <a:pt x="11808" y="772"/>
                        <a:pt x="14995" y="3960"/>
                        <a:pt x="14995" y="7884"/>
                      </a:cubicBezTo>
                      <a:cubicBezTo>
                        <a:pt x="14995" y="11807"/>
                        <a:pt x="11808" y="14995"/>
                        <a:pt x="7884" y="14995"/>
                      </a:cubicBezTo>
                      <a:cubicBezTo>
                        <a:pt x="3968" y="14995"/>
                        <a:pt x="773" y="11807"/>
                        <a:pt x="773" y="7884"/>
                      </a:cubicBezTo>
                      <a:cubicBezTo>
                        <a:pt x="773" y="3960"/>
                        <a:pt x="3968" y="772"/>
                        <a:pt x="7884" y="772"/>
                      </a:cubicBezTo>
                      <a:close/>
                      <a:moveTo>
                        <a:pt x="7884" y="0"/>
                      </a:moveTo>
                      <a:cubicBezTo>
                        <a:pt x="3542" y="0"/>
                        <a:pt x="1" y="3534"/>
                        <a:pt x="1" y="7884"/>
                      </a:cubicBezTo>
                      <a:cubicBezTo>
                        <a:pt x="1" y="12233"/>
                        <a:pt x="3542" y="15767"/>
                        <a:pt x="7884" y="15767"/>
                      </a:cubicBezTo>
                      <a:cubicBezTo>
                        <a:pt x="12233" y="15767"/>
                        <a:pt x="15767" y="12233"/>
                        <a:pt x="15767" y="7884"/>
                      </a:cubicBezTo>
                      <a:cubicBezTo>
                        <a:pt x="15767" y="3534"/>
                        <a:pt x="12233" y="0"/>
                        <a:pt x="78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7591851" y="3099714"/>
                  <a:ext cx="352700" cy="352680"/>
                </a:xfrm>
                <a:custGeom>
                  <a:rect b="b" l="l" r="r" t="t"/>
                  <a:pathLst>
                    <a:path extrusionOk="0" h="8245" w="8245">
                      <a:moveTo>
                        <a:pt x="4119" y="772"/>
                      </a:moveTo>
                      <a:cubicBezTo>
                        <a:pt x="5973" y="772"/>
                        <a:pt x="7473" y="2272"/>
                        <a:pt x="7473" y="4119"/>
                      </a:cubicBezTo>
                      <a:cubicBezTo>
                        <a:pt x="7473" y="5965"/>
                        <a:pt x="5973" y="7472"/>
                        <a:pt x="4119" y="7472"/>
                      </a:cubicBezTo>
                      <a:cubicBezTo>
                        <a:pt x="2273" y="7472"/>
                        <a:pt x="772" y="5965"/>
                        <a:pt x="772" y="4119"/>
                      </a:cubicBezTo>
                      <a:cubicBezTo>
                        <a:pt x="772" y="2272"/>
                        <a:pt x="2273" y="772"/>
                        <a:pt x="4119" y="772"/>
                      </a:cubicBezTo>
                      <a:close/>
                      <a:moveTo>
                        <a:pt x="4119" y="0"/>
                      </a:moveTo>
                      <a:cubicBezTo>
                        <a:pt x="1847" y="0"/>
                        <a:pt x="1" y="1847"/>
                        <a:pt x="1" y="4119"/>
                      </a:cubicBezTo>
                      <a:cubicBezTo>
                        <a:pt x="1" y="6391"/>
                        <a:pt x="1847" y="8244"/>
                        <a:pt x="4119" y="8244"/>
                      </a:cubicBezTo>
                      <a:cubicBezTo>
                        <a:pt x="6398" y="8244"/>
                        <a:pt x="8244" y="6391"/>
                        <a:pt x="8244" y="4119"/>
                      </a:cubicBezTo>
                      <a:cubicBezTo>
                        <a:pt x="8244" y="1847"/>
                        <a:pt x="6398" y="0"/>
                        <a:pt x="41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" name="Google Shape;173;p3"/>
              <p:cNvSpPr/>
              <p:nvPr/>
            </p:nvSpPr>
            <p:spPr>
              <a:xfrm>
                <a:off x="-1012575" y="167733"/>
                <a:ext cx="1725804" cy="1725804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430775" y="1544303"/>
                <a:ext cx="1101749" cy="1101749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3"/>
            <p:cNvGrpSpPr/>
            <p:nvPr/>
          </p:nvGrpSpPr>
          <p:grpSpPr>
            <a:xfrm>
              <a:off x="2655679" y="-365723"/>
              <a:ext cx="1004556" cy="1004434"/>
              <a:chOff x="6836475" y="-464900"/>
              <a:chExt cx="674516" cy="674433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5" name="Google Shape;1405;p21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406" name="Google Shape;1406;p21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7" name="Google Shape;1477;p21"/>
          <p:cNvSpPr txBox="1"/>
          <p:nvPr>
            <p:ph idx="1" type="body"/>
          </p:nvPr>
        </p:nvSpPr>
        <p:spPr>
          <a:xfrm>
            <a:off x="720000" y="1215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78" name="Google Shape;1478;p21"/>
          <p:cNvGrpSpPr/>
          <p:nvPr/>
        </p:nvGrpSpPr>
        <p:grpSpPr>
          <a:xfrm>
            <a:off x="-381750" y="963978"/>
            <a:ext cx="9914274" cy="3247149"/>
            <a:chOff x="-381750" y="963978"/>
            <a:chExt cx="9914274" cy="3247149"/>
          </a:xfrm>
        </p:grpSpPr>
        <p:sp>
          <p:nvSpPr>
            <p:cNvPr id="1479" name="Google Shape;1479;p21"/>
            <p:cNvSpPr/>
            <p:nvPr/>
          </p:nvSpPr>
          <p:spPr>
            <a:xfrm>
              <a:off x="8430775" y="96397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-381750" y="310937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1" name="Google Shape;1481;p21"/>
          <p:cNvGrpSpPr/>
          <p:nvPr/>
        </p:nvGrpSpPr>
        <p:grpSpPr>
          <a:xfrm>
            <a:off x="840425" y="146675"/>
            <a:ext cx="7720705" cy="4841321"/>
            <a:chOff x="840425" y="146675"/>
            <a:chExt cx="7720705" cy="4841321"/>
          </a:xfrm>
        </p:grpSpPr>
        <p:sp>
          <p:nvSpPr>
            <p:cNvPr id="1482" name="Google Shape;1482;p21"/>
            <p:cNvSpPr/>
            <p:nvPr/>
          </p:nvSpPr>
          <p:spPr>
            <a:xfrm>
              <a:off x="8300425" y="146675"/>
              <a:ext cx="260705" cy="298359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840425" y="4689638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22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486" name="Google Shape;1486;p22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2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7" name="Google Shape;1557;p22"/>
          <p:cNvSpPr txBox="1"/>
          <p:nvPr>
            <p:ph idx="1" type="subTitle"/>
          </p:nvPr>
        </p:nvSpPr>
        <p:spPr>
          <a:xfrm>
            <a:off x="4062175" y="2828450"/>
            <a:ext cx="283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8" name="Google Shape;1558;p22"/>
          <p:cNvSpPr txBox="1"/>
          <p:nvPr>
            <p:ph idx="2" type="subTitle"/>
          </p:nvPr>
        </p:nvSpPr>
        <p:spPr>
          <a:xfrm>
            <a:off x="720000" y="2828450"/>
            <a:ext cx="283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9" name="Google Shape;1559;p22"/>
          <p:cNvSpPr txBox="1"/>
          <p:nvPr>
            <p:ph idx="3" type="subTitle"/>
          </p:nvPr>
        </p:nvSpPr>
        <p:spPr>
          <a:xfrm>
            <a:off x="720000" y="2345750"/>
            <a:ext cx="2839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0" name="Google Shape;1560;p22"/>
          <p:cNvSpPr txBox="1"/>
          <p:nvPr>
            <p:ph idx="4" type="subTitle"/>
          </p:nvPr>
        </p:nvSpPr>
        <p:spPr>
          <a:xfrm>
            <a:off x="4062178" y="2345750"/>
            <a:ext cx="2839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61" name="Google Shape;1561;p22"/>
          <p:cNvGrpSpPr/>
          <p:nvPr/>
        </p:nvGrpSpPr>
        <p:grpSpPr>
          <a:xfrm>
            <a:off x="7270204" y="-562247"/>
            <a:ext cx="1799545" cy="6170670"/>
            <a:chOff x="7270204" y="-562247"/>
            <a:chExt cx="1799545" cy="6170670"/>
          </a:xfrm>
        </p:grpSpPr>
        <p:sp>
          <p:nvSpPr>
            <p:cNvPr id="1562" name="Google Shape;1562;p22"/>
            <p:cNvSpPr/>
            <p:nvPr/>
          </p:nvSpPr>
          <p:spPr>
            <a:xfrm>
              <a:off x="7968000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3" name="Google Shape;1563;p22"/>
            <p:cNvGrpSpPr/>
            <p:nvPr/>
          </p:nvGrpSpPr>
          <p:grpSpPr>
            <a:xfrm>
              <a:off x="7270204" y="4603989"/>
              <a:ext cx="1004556" cy="1004434"/>
              <a:chOff x="6836475" y="-464900"/>
              <a:chExt cx="674516" cy="674433"/>
            </a:xfrm>
          </p:grpSpPr>
          <p:sp>
            <p:nvSpPr>
              <p:cNvPr id="1564" name="Google Shape;1564;p22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2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6" name="Google Shape;1566;p22"/>
          <p:cNvGrpSpPr/>
          <p:nvPr/>
        </p:nvGrpSpPr>
        <p:grpSpPr>
          <a:xfrm>
            <a:off x="245150" y="1017725"/>
            <a:ext cx="8639755" cy="3456484"/>
            <a:chOff x="245150" y="1017725"/>
            <a:chExt cx="8639755" cy="3456484"/>
          </a:xfrm>
        </p:grpSpPr>
        <p:sp>
          <p:nvSpPr>
            <p:cNvPr id="1567" name="Google Shape;1567;p22"/>
            <p:cNvSpPr/>
            <p:nvPr/>
          </p:nvSpPr>
          <p:spPr>
            <a:xfrm>
              <a:off x="8624200" y="101772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245150" y="417585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23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571" name="Google Shape;1571;p23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1" name="Google Shape;16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2" name="Google Shape;1642;p23"/>
          <p:cNvSpPr txBox="1"/>
          <p:nvPr>
            <p:ph idx="1" type="subTitle"/>
          </p:nvPr>
        </p:nvSpPr>
        <p:spPr>
          <a:xfrm>
            <a:off x="4388675" y="1562125"/>
            <a:ext cx="30585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3" name="Google Shape;1643;p23"/>
          <p:cNvSpPr txBox="1"/>
          <p:nvPr>
            <p:ph idx="2" type="subTitle"/>
          </p:nvPr>
        </p:nvSpPr>
        <p:spPr>
          <a:xfrm>
            <a:off x="720000" y="1562125"/>
            <a:ext cx="30585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44" name="Google Shape;1644;p23"/>
          <p:cNvGrpSpPr/>
          <p:nvPr/>
        </p:nvGrpSpPr>
        <p:grpSpPr>
          <a:xfrm>
            <a:off x="2639850" y="229164"/>
            <a:ext cx="6795485" cy="5476588"/>
            <a:chOff x="2639850" y="229164"/>
            <a:chExt cx="6795485" cy="5476588"/>
          </a:xfrm>
        </p:grpSpPr>
        <p:sp>
          <p:nvSpPr>
            <p:cNvPr id="1645" name="Google Shape;1645;p23"/>
            <p:cNvSpPr/>
            <p:nvPr/>
          </p:nvSpPr>
          <p:spPr>
            <a:xfrm>
              <a:off x="263985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6" name="Google Shape;1646;p23"/>
            <p:cNvGrpSpPr/>
            <p:nvPr/>
          </p:nvGrpSpPr>
          <p:grpSpPr>
            <a:xfrm>
              <a:off x="8430779" y="229164"/>
              <a:ext cx="1004556" cy="1004434"/>
              <a:chOff x="6836475" y="-464900"/>
              <a:chExt cx="674516" cy="674433"/>
            </a:xfrm>
          </p:grpSpPr>
          <p:sp>
            <p:nvSpPr>
              <p:cNvPr id="1647" name="Google Shape;1647;p23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3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9" name="Google Shape;1649;p23"/>
          <p:cNvSpPr/>
          <p:nvPr/>
        </p:nvSpPr>
        <p:spPr>
          <a:xfrm>
            <a:off x="8430775" y="193807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1" name="Google Shape;1651;p24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652" name="Google Shape;1652;p24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3" name="Google Shape;1723;p24"/>
          <p:cNvSpPr txBox="1"/>
          <p:nvPr>
            <p:ph idx="1" type="subTitle"/>
          </p:nvPr>
        </p:nvSpPr>
        <p:spPr>
          <a:xfrm>
            <a:off x="720000" y="2875181"/>
            <a:ext cx="22890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4" name="Google Shape;1724;p24"/>
          <p:cNvSpPr txBox="1"/>
          <p:nvPr>
            <p:ph idx="2" type="subTitle"/>
          </p:nvPr>
        </p:nvSpPr>
        <p:spPr>
          <a:xfrm>
            <a:off x="3266725" y="2875181"/>
            <a:ext cx="22890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5" name="Google Shape;1725;p24"/>
          <p:cNvSpPr txBox="1"/>
          <p:nvPr>
            <p:ph idx="3" type="subTitle"/>
          </p:nvPr>
        </p:nvSpPr>
        <p:spPr>
          <a:xfrm>
            <a:off x="5813450" y="2875181"/>
            <a:ext cx="22890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6" name="Google Shape;1726;p24"/>
          <p:cNvSpPr txBox="1"/>
          <p:nvPr>
            <p:ph idx="4" type="subTitle"/>
          </p:nvPr>
        </p:nvSpPr>
        <p:spPr>
          <a:xfrm>
            <a:off x="720000" y="2291375"/>
            <a:ext cx="22890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27" name="Google Shape;1727;p24"/>
          <p:cNvSpPr txBox="1"/>
          <p:nvPr>
            <p:ph idx="5" type="subTitle"/>
          </p:nvPr>
        </p:nvSpPr>
        <p:spPr>
          <a:xfrm>
            <a:off x="3266729" y="2291375"/>
            <a:ext cx="22890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28" name="Google Shape;1728;p24"/>
          <p:cNvSpPr txBox="1"/>
          <p:nvPr>
            <p:ph idx="6" type="subTitle"/>
          </p:nvPr>
        </p:nvSpPr>
        <p:spPr>
          <a:xfrm>
            <a:off x="5813450" y="2291375"/>
            <a:ext cx="22890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29" name="Google Shape;1729;p24"/>
          <p:cNvGrpSpPr/>
          <p:nvPr/>
        </p:nvGrpSpPr>
        <p:grpSpPr>
          <a:xfrm>
            <a:off x="-381750" y="1849628"/>
            <a:ext cx="9914399" cy="3142799"/>
            <a:chOff x="-381750" y="1849628"/>
            <a:chExt cx="9914399" cy="3142799"/>
          </a:xfrm>
        </p:grpSpPr>
        <p:sp>
          <p:nvSpPr>
            <p:cNvPr id="1730" name="Google Shape;1730;p24"/>
            <p:cNvSpPr/>
            <p:nvPr/>
          </p:nvSpPr>
          <p:spPr>
            <a:xfrm>
              <a:off x="-381750" y="389067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8430900" y="18496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24"/>
          <p:cNvGrpSpPr/>
          <p:nvPr/>
        </p:nvGrpSpPr>
        <p:grpSpPr>
          <a:xfrm>
            <a:off x="1994800" y="582188"/>
            <a:ext cx="6821580" cy="4410246"/>
            <a:chOff x="1994800" y="582188"/>
            <a:chExt cx="6821580" cy="4410246"/>
          </a:xfrm>
        </p:grpSpPr>
        <p:sp>
          <p:nvSpPr>
            <p:cNvPr id="1733" name="Google Shape;1733;p24"/>
            <p:cNvSpPr/>
            <p:nvPr/>
          </p:nvSpPr>
          <p:spPr>
            <a:xfrm>
              <a:off x="1994800" y="469407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8555675" y="582188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25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737" name="Google Shape;1737;p25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7" name="Google Shape;180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8" name="Google Shape;1808;p25"/>
          <p:cNvSpPr txBox="1"/>
          <p:nvPr>
            <p:ph idx="1" type="subTitle"/>
          </p:nvPr>
        </p:nvSpPr>
        <p:spPr>
          <a:xfrm>
            <a:off x="1558211" y="20246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9" name="Google Shape;1809;p25"/>
          <p:cNvSpPr txBox="1"/>
          <p:nvPr>
            <p:ph idx="2" type="subTitle"/>
          </p:nvPr>
        </p:nvSpPr>
        <p:spPr>
          <a:xfrm>
            <a:off x="5022139" y="20246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0" name="Google Shape;1810;p25"/>
          <p:cNvSpPr txBox="1"/>
          <p:nvPr>
            <p:ph idx="3" type="subTitle"/>
          </p:nvPr>
        </p:nvSpPr>
        <p:spPr>
          <a:xfrm>
            <a:off x="1558211" y="3667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1" name="Google Shape;1811;p25"/>
          <p:cNvSpPr txBox="1"/>
          <p:nvPr>
            <p:ph idx="4" type="subTitle"/>
          </p:nvPr>
        </p:nvSpPr>
        <p:spPr>
          <a:xfrm>
            <a:off x="5022139" y="3667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2" name="Google Shape;1812;p25"/>
          <p:cNvSpPr txBox="1"/>
          <p:nvPr>
            <p:ph idx="5" type="subTitle"/>
          </p:nvPr>
        </p:nvSpPr>
        <p:spPr>
          <a:xfrm>
            <a:off x="1558211" y="15952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3" name="Google Shape;1813;p25"/>
          <p:cNvSpPr txBox="1"/>
          <p:nvPr>
            <p:ph idx="6" type="subTitle"/>
          </p:nvPr>
        </p:nvSpPr>
        <p:spPr>
          <a:xfrm>
            <a:off x="1558211" y="32382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4" name="Google Shape;1814;p25"/>
          <p:cNvSpPr txBox="1"/>
          <p:nvPr>
            <p:ph idx="7" type="subTitle"/>
          </p:nvPr>
        </p:nvSpPr>
        <p:spPr>
          <a:xfrm>
            <a:off x="5022136" y="15952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5" name="Google Shape;1815;p25"/>
          <p:cNvSpPr txBox="1"/>
          <p:nvPr>
            <p:ph idx="8" type="subTitle"/>
          </p:nvPr>
        </p:nvSpPr>
        <p:spPr>
          <a:xfrm>
            <a:off x="5022136" y="32382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816" name="Google Shape;1816;p25"/>
          <p:cNvGrpSpPr/>
          <p:nvPr/>
        </p:nvGrpSpPr>
        <p:grpSpPr>
          <a:xfrm>
            <a:off x="1968454" y="1609028"/>
            <a:ext cx="7557295" cy="3999395"/>
            <a:chOff x="1968454" y="1609028"/>
            <a:chExt cx="7557295" cy="3999395"/>
          </a:xfrm>
        </p:grpSpPr>
        <p:sp>
          <p:nvSpPr>
            <p:cNvPr id="1817" name="Google Shape;1817;p25"/>
            <p:cNvSpPr/>
            <p:nvPr/>
          </p:nvSpPr>
          <p:spPr>
            <a:xfrm>
              <a:off x="8424000" y="16090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8" name="Google Shape;1818;p25"/>
            <p:cNvGrpSpPr/>
            <p:nvPr/>
          </p:nvGrpSpPr>
          <p:grpSpPr>
            <a:xfrm>
              <a:off x="1968454" y="4603989"/>
              <a:ext cx="1004556" cy="1004434"/>
              <a:chOff x="6836475" y="-464900"/>
              <a:chExt cx="674516" cy="674433"/>
            </a:xfrm>
          </p:grpSpPr>
          <p:sp>
            <p:nvSpPr>
              <p:cNvPr id="1819" name="Google Shape;1819;p25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5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1" name="Google Shape;1821;p25"/>
          <p:cNvSpPr/>
          <p:nvPr/>
        </p:nvSpPr>
        <p:spPr>
          <a:xfrm>
            <a:off x="192375" y="42262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" name="Google Shape;1823;p26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824" name="Google Shape;1824;p26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5" name="Google Shape;1895;p26"/>
          <p:cNvSpPr txBox="1"/>
          <p:nvPr>
            <p:ph idx="1" type="subTitle"/>
          </p:nvPr>
        </p:nvSpPr>
        <p:spPr>
          <a:xfrm>
            <a:off x="713225" y="2090088"/>
            <a:ext cx="216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6" name="Google Shape;1896;p26"/>
          <p:cNvSpPr txBox="1"/>
          <p:nvPr>
            <p:ph idx="2" type="subTitle"/>
          </p:nvPr>
        </p:nvSpPr>
        <p:spPr>
          <a:xfrm>
            <a:off x="3350163" y="2090088"/>
            <a:ext cx="216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7" name="Google Shape;1897;p26"/>
          <p:cNvSpPr txBox="1"/>
          <p:nvPr>
            <p:ph idx="3" type="subTitle"/>
          </p:nvPr>
        </p:nvSpPr>
        <p:spPr>
          <a:xfrm>
            <a:off x="713225" y="3520312"/>
            <a:ext cx="216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8" name="Google Shape;1898;p26"/>
          <p:cNvSpPr txBox="1"/>
          <p:nvPr>
            <p:ph idx="4" type="subTitle"/>
          </p:nvPr>
        </p:nvSpPr>
        <p:spPr>
          <a:xfrm>
            <a:off x="3350163" y="3520313"/>
            <a:ext cx="216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9" name="Google Shape;1899;p26"/>
          <p:cNvSpPr txBox="1"/>
          <p:nvPr>
            <p:ph idx="5" type="subTitle"/>
          </p:nvPr>
        </p:nvSpPr>
        <p:spPr>
          <a:xfrm>
            <a:off x="5988075" y="2090088"/>
            <a:ext cx="216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0" name="Google Shape;1900;p26"/>
          <p:cNvSpPr txBox="1"/>
          <p:nvPr>
            <p:ph idx="6" type="subTitle"/>
          </p:nvPr>
        </p:nvSpPr>
        <p:spPr>
          <a:xfrm>
            <a:off x="5988075" y="3520313"/>
            <a:ext cx="216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1" name="Google Shape;1901;p26"/>
          <p:cNvSpPr txBox="1"/>
          <p:nvPr>
            <p:ph idx="7" type="subTitle"/>
          </p:nvPr>
        </p:nvSpPr>
        <p:spPr>
          <a:xfrm>
            <a:off x="714200" y="1597487"/>
            <a:ext cx="2161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2" name="Google Shape;1902;p26"/>
          <p:cNvSpPr txBox="1"/>
          <p:nvPr>
            <p:ph idx="8" type="subTitle"/>
          </p:nvPr>
        </p:nvSpPr>
        <p:spPr>
          <a:xfrm>
            <a:off x="3351137" y="1597487"/>
            <a:ext cx="2161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3" name="Google Shape;1903;p26"/>
          <p:cNvSpPr txBox="1"/>
          <p:nvPr>
            <p:ph idx="9" type="subTitle"/>
          </p:nvPr>
        </p:nvSpPr>
        <p:spPr>
          <a:xfrm>
            <a:off x="5989050" y="1597487"/>
            <a:ext cx="2161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4" name="Google Shape;1904;p26"/>
          <p:cNvSpPr txBox="1"/>
          <p:nvPr>
            <p:ph idx="13" type="subTitle"/>
          </p:nvPr>
        </p:nvSpPr>
        <p:spPr>
          <a:xfrm>
            <a:off x="714200" y="3027687"/>
            <a:ext cx="2161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5" name="Google Shape;1905;p26"/>
          <p:cNvSpPr txBox="1"/>
          <p:nvPr>
            <p:ph idx="14" type="subTitle"/>
          </p:nvPr>
        </p:nvSpPr>
        <p:spPr>
          <a:xfrm>
            <a:off x="3351137" y="3027687"/>
            <a:ext cx="2161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6" name="Google Shape;1906;p26"/>
          <p:cNvSpPr txBox="1"/>
          <p:nvPr>
            <p:ph idx="15" type="subTitle"/>
          </p:nvPr>
        </p:nvSpPr>
        <p:spPr>
          <a:xfrm>
            <a:off x="5989050" y="3027687"/>
            <a:ext cx="2161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07" name="Google Shape;1907;p26"/>
          <p:cNvGrpSpPr/>
          <p:nvPr/>
        </p:nvGrpSpPr>
        <p:grpSpPr>
          <a:xfrm>
            <a:off x="5034300" y="-562247"/>
            <a:ext cx="2586524" cy="6267999"/>
            <a:chOff x="5034300" y="-562247"/>
            <a:chExt cx="2586524" cy="6267999"/>
          </a:xfrm>
        </p:grpSpPr>
        <p:sp>
          <p:nvSpPr>
            <p:cNvPr id="1908" name="Google Shape;1908;p26"/>
            <p:cNvSpPr/>
            <p:nvPr/>
          </p:nvSpPr>
          <p:spPr>
            <a:xfrm>
              <a:off x="503430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6519075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Google Shape;1910;p26"/>
          <p:cNvGrpSpPr/>
          <p:nvPr/>
        </p:nvGrpSpPr>
        <p:grpSpPr>
          <a:xfrm>
            <a:off x="235025" y="1069800"/>
            <a:ext cx="8693855" cy="298358"/>
            <a:chOff x="235025" y="1069800"/>
            <a:chExt cx="8693855" cy="298358"/>
          </a:xfrm>
        </p:grpSpPr>
        <p:sp>
          <p:nvSpPr>
            <p:cNvPr id="1911" name="Google Shape;1911;p26"/>
            <p:cNvSpPr/>
            <p:nvPr/>
          </p:nvSpPr>
          <p:spPr>
            <a:xfrm>
              <a:off x="8668175" y="106980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235025" y="106980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27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915" name="Google Shape;1915;p27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7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7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7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27"/>
          <p:cNvSpPr txBox="1"/>
          <p:nvPr>
            <p:ph hasCustomPrompt="1" type="title"/>
          </p:nvPr>
        </p:nvSpPr>
        <p:spPr>
          <a:xfrm>
            <a:off x="2223600" y="659482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6" name="Google Shape;1986;p27"/>
          <p:cNvSpPr txBox="1"/>
          <p:nvPr>
            <p:ph idx="1" type="subTitle"/>
          </p:nvPr>
        </p:nvSpPr>
        <p:spPr>
          <a:xfrm>
            <a:off x="2223600" y="1348401"/>
            <a:ext cx="4696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7" name="Google Shape;1987;p27"/>
          <p:cNvSpPr txBox="1"/>
          <p:nvPr>
            <p:ph hasCustomPrompt="1" idx="2" type="title"/>
          </p:nvPr>
        </p:nvSpPr>
        <p:spPr>
          <a:xfrm>
            <a:off x="2223600" y="201173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8" name="Google Shape;1988;p27"/>
          <p:cNvSpPr txBox="1"/>
          <p:nvPr>
            <p:ph idx="3" type="subTitle"/>
          </p:nvPr>
        </p:nvSpPr>
        <p:spPr>
          <a:xfrm>
            <a:off x="2223600" y="2700652"/>
            <a:ext cx="4696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9" name="Google Shape;1989;p27"/>
          <p:cNvSpPr txBox="1"/>
          <p:nvPr>
            <p:ph hasCustomPrompt="1" idx="4" type="title"/>
          </p:nvPr>
        </p:nvSpPr>
        <p:spPr>
          <a:xfrm>
            <a:off x="2223600" y="336399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0" name="Google Shape;1990;p27"/>
          <p:cNvSpPr txBox="1"/>
          <p:nvPr>
            <p:ph idx="5" type="subTitle"/>
          </p:nvPr>
        </p:nvSpPr>
        <p:spPr>
          <a:xfrm>
            <a:off x="2223600" y="4052922"/>
            <a:ext cx="4696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1" name="Google Shape;1991;p27"/>
          <p:cNvSpPr/>
          <p:nvPr/>
        </p:nvSpPr>
        <p:spPr>
          <a:xfrm>
            <a:off x="372450" y="3901338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27"/>
          <p:cNvGrpSpPr/>
          <p:nvPr/>
        </p:nvGrpSpPr>
        <p:grpSpPr>
          <a:xfrm>
            <a:off x="-291321" y="-626717"/>
            <a:ext cx="10130975" cy="6332469"/>
            <a:chOff x="-291321" y="-626717"/>
            <a:chExt cx="10130975" cy="6332469"/>
          </a:xfrm>
        </p:grpSpPr>
        <p:grpSp>
          <p:nvGrpSpPr>
            <p:cNvPr id="1993" name="Google Shape;1993;p27"/>
            <p:cNvGrpSpPr/>
            <p:nvPr/>
          </p:nvGrpSpPr>
          <p:grpSpPr>
            <a:xfrm>
              <a:off x="-291321" y="-626717"/>
              <a:ext cx="10130975" cy="6332469"/>
              <a:chOff x="-291321" y="-626717"/>
              <a:chExt cx="10130975" cy="6332469"/>
            </a:xfrm>
          </p:grpSpPr>
          <p:sp>
            <p:nvSpPr>
              <p:cNvPr id="1994" name="Google Shape;1994;p27"/>
              <p:cNvSpPr/>
              <p:nvPr/>
            </p:nvSpPr>
            <p:spPr>
              <a:xfrm>
                <a:off x="-291321" y="176927"/>
                <a:ext cx="1004556" cy="1004434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27"/>
              <p:cNvSpPr/>
              <p:nvPr/>
            </p:nvSpPr>
            <p:spPr>
              <a:xfrm>
                <a:off x="-51464" y="416781"/>
                <a:ext cx="525277" cy="525246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7"/>
              <p:cNvSpPr/>
              <p:nvPr/>
            </p:nvSpPr>
            <p:spPr>
              <a:xfrm>
                <a:off x="8113850" y="-626717"/>
                <a:ext cx="1725804" cy="1725804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7"/>
              <p:cNvSpPr/>
              <p:nvPr/>
            </p:nvSpPr>
            <p:spPr>
              <a:xfrm>
                <a:off x="517700" y="4604003"/>
                <a:ext cx="1101749" cy="1101749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8" name="Google Shape;1998;p27"/>
            <p:cNvGrpSpPr/>
            <p:nvPr/>
          </p:nvGrpSpPr>
          <p:grpSpPr>
            <a:xfrm>
              <a:off x="8523079" y="3363989"/>
              <a:ext cx="1004556" cy="1004434"/>
              <a:chOff x="6836475" y="-464900"/>
              <a:chExt cx="674516" cy="674433"/>
            </a:xfrm>
          </p:grpSpPr>
          <p:sp>
            <p:nvSpPr>
              <p:cNvPr id="1999" name="Google Shape;1999;p27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7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2" name="Google Shape;2002;p28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2003" name="Google Shape;2003;p28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3" name="Google Shape;2073;p28"/>
          <p:cNvSpPr txBox="1"/>
          <p:nvPr>
            <p:ph type="title"/>
          </p:nvPr>
        </p:nvSpPr>
        <p:spPr>
          <a:xfrm>
            <a:off x="23479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4" name="Google Shape;2074;p28"/>
          <p:cNvSpPr txBox="1"/>
          <p:nvPr>
            <p:ph idx="1" type="subTitle"/>
          </p:nvPr>
        </p:nvSpPr>
        <p:spPr>
          <a:xfrm>
            <a:off x="2347925" y="1703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5" name="Google Shape;2075;p28"/>
          <p:cNvSpPr txBox="1"/>
          <p:nvPr/>
        </p:nvSpPr>
        <p:spPr>
          <a:xfrm>
            <a:off x="1810000" y="3611950"/>
            <a:ext cx="5523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b="1" sz="1000" u="sng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076" name="Google Shape;2076;p28"/>
          <p:cNvGrpSpPr/>
          <p:nvPr/>
        </p:nvGrpSpPr>
        <p:grpSpPr>
          <a:xfrm>
            <a:off x="-308371" y="-562247"/>
            <a:ext cx="10464950" cy="6168707"/>
            <a:chOff x="-308371" y="-562247"/>
            <a:chExt cx="10464950" cy="6168707"/>
          </a:xfrm>
        </p:grpSpPr>
        <p:grpSp>
          <p:nvGrpSpPr>
            <p:cNvPr id="2077" name="Google Shape;2077;p28"/>
            <p:cNvGrpSpPr/>
            <p:nvPr/>
          </p:nvGrpSpPr>
          <p:grpSpPr>
            <a:xfrm>
              <a:off x="2179675" y="-562247"/>
              <a:ext cx="7976904" cy="6168707"/>
              <a:chOff x="2179675" y="-562247"/>
              <a:chExt cx="7976904" cy="6168707"/>
            </a:xfrm>
          </p:grpSpPr>
          <p:grpSp>
            <p:nvGrpSpPr>
              <p:cNvPr id="2078" name="Google Shape;2078;p28"/>
              <p:cNvGrpSpPr/>
              <p:nvPr/>
            </p:nvGrpSpPr>
            <p:grpSpPr>
              <a:xfrm>
                <a:off x="6341554" y="4602027"/>
                <a:ext cx="1004556" cy="1004434"/>
                <a:chOff x="6836475" y="-464900"/>
                <a:chExt cx="674516" cy="674433"/>
              </a:xfrm>
            </p:grpSpPr>
            <p:sp>
              <p:nvSpPr>
                <p:cNvPr id="2079" name="Google Shape;2079;p28"/>
                <p:cNvSpPr/>
                <p:nvPr/>
              </p:nvSpPr>
              <p:spPr>
                <a:xfrm>
                  <a:off x="6836475" y="-464900"/>
                  <a:ext cx="674516" cy="674433"/>
                </a:xfrm>
                <a:custGeom>
                  <a:rect b="b" l="l" r="r" t="t"/>
                  <a:pathLst>
                    <a:path extrusionOk="0" h="15767" w="15768">
                      <a:moveTo>
                        <a:pt x="7884" y="772"/>
                      </a:moveTo>
                      <a:cubicBezTo>
                        <a:pt x="11808" y="772"/>
                        <a:pt x="14995" y="3960"/>
                        <a:pt x="14995" y="7884"/>
                      </a:cubicBezTo>
                      <a:cubicBezTo>
                        <a:pt x="14995" y="11807"/>
                        <a:pt x="11808" y="14995"/>
                        <a:pt x="7884" y="14995"/>
                      </a:cubicBezTo>
                      <a:cubicBezTo>
                        <a:pt x="3968" y="14995"/>
                        <a:pt x="773" y="11807"/>
                        <a:pt x="773" y="7884"/>
                      </a:cubicBezTo>
                      <a:cubicBezTo>
                        <a:pt x="773" y="3960"/>
                        <a:pt x="3968" y="772"/>
                        <a:pt x="7884" y="772"/>
                      </a:cubicBezTo>
                      <a:close/>
                      <a:moveTo>
                        <a:pt x="7884" y="0"/>
                      </a:moveTo>
                      <a:cubicBezTo>
                        <a:pt x="3542" y="0"/>
                        <a:pt x="1" y="3534"/>
                        <a:pt x="1" y="7884"/>
                      </a:cubicBezTo>
                      <a:cubicBezTo>
                        <a:pt x="1" y="12233"/>
                        <a:pt x="3542" y="15767"/>
                        <a:pt x="7884" y="15767"/>
                      </a:cubicBezTo>
                      <a:cubicBezTo>
                        <a:pt x="12233" y="15767"/>
                        <a:pt x="15767" y="12233"/>
                        <a:pt x="15767" y="7884"/>
                      </a:cubicBezTo>
                      <a:cubicBezTo>
                        <a:pt x="15767" y="3534"/>
                        <a:pt x="12233" y="0"/>
                        <a:pt x="78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8"/>
                <p:cNvSpPr/>
                <p:nvPr/>
              </p:nvSpPr>
              <p:spPr>
                <a:xfrm>
                  <a:off x="6997529" y="-303848"/>
                  <a:ext cx="352700" cy="352680"/>
                </a:xfrm>
                <a:custGeom>
                  <a:rect b="b" l="l" r="r" t="t"/>
                  <a:pathLst>
                    <a:path extrusionOk="0" h="8245" w="8245">
                      <a:moveTo>
                        <a:pt x="4119" y="772"/>
                      </a:moveTo>
                      <a:cubicBezTo>
                        <a:pt x="5973" y="772"/>
                        <a:pt x="7473" y="2272"/>
                        <a:pt x="7473" y="4119"/>
                      </a:cubicBezTo>
                      <a:cubicBezTo>
                        <a:pt x="7473" y="5965"/>
                        <a:pt x="5973" y="7472"/>
                        <a:pt x="4119" y="7472"/>
                      </a:cubicBezTo>
                      <a:cubicBezTo>
                        <a:pt x="2273" y="7472"/>
                        <a:pt x="772" y="5965"/>
                        <a:pt x="772" y="4119"/>
                      </a:cubicBezTo>
                      <a:cubicBezTo>
                        <a:pt x="772" y="2272"/>
                        <a:pt x="2273" y="772"/>
                        <a:pt x="4119" y="772"/>
                      </a:cubicBezTo>
                      <a:close/>
                      <a:moveTo>
                        <a:pt x="4119" y="0"/>
                      </a:moveTo>
                      <a:cubicBezTo>
                        <a:pt x="1847" y="0"/>
                        <a:pt x="1" y="1847"/>
                        <a:pt x="1" y="4119"/>
                      </a:cubicBezTo>
                      <a:cubicBezTo>
                        <a:pt x="1" y="6391"/>
                        <a:pt x="1847" y="8244"/>
                        <a:pt x="4119" y="8244"/>
                      </a:cubicBezTo>
                      <a:cubicBezTo>
                        <a:pt x="6398" y="8244"/>
                        <a:pt x="8244" y="6391"/>
                        <a:pt x="8244" y="4119"/>
                      </a:cubicBezTo>
                      <a:cubicBezTo>
                        <a:pt x="8244" y="1847"/>
                        <a:pt x="6398" y="0"/>
                        <a:pt x="411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1" name="Google Shape;2081;p28"/>
              <p:cNvSpPr/>
              <p:nvPr/>
            </p:nvSpPr>
            <p:spPr>
              <a:xfrm>
                <a:off x="8430775" y="2226808"/>
                <a:ext cx="1725804" cy="1725804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8"/>
              <p:cNvSpPr/>
              <p:nvPr/>
            </p:nvSpPr>
            <p:spPr>
              <a:xfrm>
                <a:off x="2179675" y="-562247"/>
                <a:ext cx="1101749" cy="1101749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3" name="Google Shape;2083;p28"/>
            <p:cNvGrpSpPr/>
            <p:nvPr/>
          </p:nvGrpSpPr>
          <p:grpSpPr>
            <a:xfrm>
              <a:off x="-308371" y="2240177"/>
              <a:ext cx="1004556" cy="1004434"/>
              <a:chOff x="6836475" y="-464900"/>
              <a:chExt cx="674516" cy="674433"/>
            </a:xfrm>
          </p:grpSpPr>
          <p:sp>
            <p:nvSpPr>
              <p:cNvPr id="2084" name="Google Shape;2084;p28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28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oogle Shape;2087;p29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2088" name="Google Shape;2088;p29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29"/>
          <p:cNvGrpSpPr/>
          <p:nvPr/>
        </p:nvGrpSpPr>
        <p:grpSpPr>
          <a:xfrm>
            <a:off x="2890925" y="-562247"/>
            <a:ext cx="4667974" cy="6267999"/>
            <a:chOff x="2890925" y="-562247"/>
            <a:chExt cx="4667974" cy="6267999"/>
          </a:xfrm>
        </p:grpSpPr>
        <p:sp>
          <p:nvSpPr>
            <p:cNvPr id="2159" name="Google Shape;2159;p29"/>
            <p:cNvSpPr/>
            <p:nvPr/>
          </p:nvSpPr>
          <p:spPr>
            <a:xfrm>
              <a:off x="645715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>
              <a:off x="2890925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29"/>
          <p:cNvGrpSpPr/>
          <p:nvPr/>
        </p:nvGrpSpPr>
        <p:grpSpPr>
          <a:xfrm>
            <a:off x="1278025" y="1681075"/>
            <a:ext cx="7669030" cy="3325184"/>
            <a:chOff x="1278025" y="1681075"/>
            <a:chExt cx="7669030" cy="3325184"/>
          </a:xfrm>
        </p:grpSpPr>
        <p:sp>
          <p:nvSpPr>
            <p:cNvPr id="2162" name="Google Shape;2162;p29"/>
            <p:cNvSpPr/>
            <p:nvPr/>
          </p:nvSpPr>
          <p:spPr>
            <a:xfrm>
              <a:off x="1278025" y="470790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8686350" y="168107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0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2166" name="Google Shape;2166;p30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6" name="Google Shape;2236;p30"/>
          <p:cNvGrpSpPr/>
          <p:nvPr/>
        </p:nvGrpSpPr>
        <p:grpSpPr>
          <a:xfrm>
            <a:off x="-388525" y="-464923"/>
            <a:ext cx="10545104" cy="5213585"/>
            <a:chOff x="-388525" y="-464923"/>
            <a:chExt cx="10545104" cy="5213585"/>
          </a:xfrm>
        </p:grpSpPr>
        <p:grpSp>
          <p:nvGrpSpPr>
            <p:cNvPr id="2237" name="Google Shape;2237;p30"/>
            <p:cNvGrpSpPr/>
            <p:nvPr/>
          </p:nvGrpSpPr>
          <p:grpSpPr>
            <a:xfrm>
              <a:off x="2216929" y="-464923"/>
              <a:ext cx="1004556" cy="1004434"/>
              <a:chOff x="6836475" y="-464900"/>
              <a:chExt cx="674516" cy="674433"/>
            </a:xfrm>
          </p:grpSpPr>
          <p:sp>
            <p:nvSpPr>
              <p:cNvPr id="2238" name="Google Shape;2238;p30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0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0" name="Google Shape;2240;p30"/>
            <p:cNvSpPr/>
            <p:nvPr/>
          </p:nvSpPr>
          <p:spPr>
            <a:xfrm>
              <a:off x="8430775" y="3022858"/>
              <a:ext cx="1725804" cy="1725804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-388525" y="18482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30"/>
          <p:cNvGrpSpPr/>
          <p:nvPr/>
        </p:nvGrpSpPr>
        <p:grpSpPr>
          <a:xfrm>
            <a:off x="340700" y="1848188"/>
            <a:ext cx="8600380" cy="2755809"/>
            <a:chOff x="340700" y="1848188"/>
            <a:chExt cx="8600380" cy="2755809"/>
          </a:xfrm>
        </p:grpSpPr>
        <p:sp>
          <p:nvSpPr>
            <p:cNvPr id="2243" name="Google Shape;2243;p30"/>
            <p:cNvSpPr/>
            <p:nvPr/>
          </p:nvSpPr>
          <p:spPr>
            <a:xfrm>
              <a:off x="340700" y="4305638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8680375" y="1848188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180" name="Google Shape;180;p4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4"/>
          <p:cNvSpPr txBox="1"/>
          <p:nvPr>
            <p:ph idx="1" type="body"/>
          </p:nvPr>
        </p:nvSpPr>
        <p:spPr>
          <a:xfrm>
            <a:off x="720000" y="1215750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52" name="Google Shape;252;p4"/>
          <p:cNvGrpSpPr/>
          <p:nvPr/>
        </p:nvGrpSpPr>
        <p:grpSpPr>
          <a:xfrm>
            <a:off x="3160050" y="-562247"/>
            <a:ext cx="5263949" cy="6267999"/>
            <a:chOff x="3160050" y="-562247"/>
            <a:chExt cx="5263949" cy="6267999"/>
          </a:xfrm>
        </p:grpSpPr>
        <p:sp>
          <p:nvSpPr>
            <p:cNvPr id="253" name="Google Shape;253;p4"/>
            <p:cNvSpPr/>
            <p:nvPr/>
          </p:nvSpPr>
          <p:spPr>
            <a:xfrm>
              <a:off x="316005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322250" y="-562247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4"/>
          <p:cNvGrpSpPr/>
          <p:nvPr/>
        </p:nvGrpSpPr>
        <p:grpSpPr>
          <a:xfrm>
            <a:off x="452525" y="1316400"/>
            <a:ext cx="8449042" cy="3086609"/>
            <a:chOff x="452525" y="1316400"/>
            <a:chExt cx="8449042" cy="3086609"/>
          </a:xfrm>
        </p:grpSpPr>
        <p:sp>
          <p:nvSpPr>
            <p:cNvPr id="256" name="Google Shape;256;p4"/>
            <p:cNvSpPr/>
            <p:nvPr/>
          </p:nvSpPr>
          <p:spPr>
            <a:xfrm>
              <a:off x="452525" y="410465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 flipH="1">
              <a:off x="8640863" y="131640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5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260" name="Google Shape;260;p5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5"/>
          <p:cNvSpPr txBox="1"/>
          <p:nvPr>
            <p:ph idx="1" type="subTitle"/>
          </p:nvPr>
        </p:nvSpPr>
        <p:spPr>
          <a:xfrm>
            <a:off x="5055284" y="37456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5"/>
          <p:cNvSpPr txBox="1"/>
          <p:nvPr>
            <p:ph idx="2" type="subTitle"/>
          </p:nvPr>
        </p:nvSpPr>
        <p:spPr>
          <a:xfrm>
            <a:off x="1583300" y="37456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5"/>
          <p:cNvSpPr txBox="1"/>
          <p:nvPr>
            <p:ph idx="3" type="subTitle"/>
          </p:nvPr>
        </p:nvSpPr>
        <p:spPr>
          <a:xfrm>
            <a:off x="5055275" y="3249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4" name="Google Shape;334;p5"/>
          <p:cNvSpPr txBox="1"/>
          <p:nvPr>
            <p:ph idx="4" type="subTitle"/>
          </p:nvPr>
        </p:nvSpPr>
        <p:spPr>
          <a:xfrm>
            <a:off x="1583075" y="3249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35" name="Google Shape;335;p5"/>
          <p:cNvGrpSpPr/>
          <p:nvPr/>
        </p:nvGrpSpPr>
        <p:grpSpPr>
          <a:xfrm>
            <a:off x="798450" y="3175428"/>
            <a:ext cx="8734074" cy="2530324"/>
            <a:chOff x="798450" y="3175428"/>
            <a:chExt cx="8734074" cy="2530324"/>
          </a:xfrm>
        </p:grpSpPr>
        <p:sp>
          <p:nvSpPr>
            <p:cNvPr id="336" name="Google Shape;336;p5"/>
            <p:cNvSpPr/>
            <p:nvPr/>
          </p:nvSpPr>
          <p:spPr>
            <a:xfrm>
              <a:off x="79845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430775" y="31754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5"/>
          <p:cNvSpPr/>
          <p:nvPr/>
        </p:nvSpPr>
        <p:spPr>
          <a:xfrm>
            <a:off x="177450" y="3893363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6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341" name="Google Shape;341;p6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2" name="Google Shape;412;p6"/>
          <p:cNvGrpSpPr/>
          <p:nvPr/>
        </p:nvGrpSpPr>
        <p:grpSpPr>
          <a:xfrm>
            <a:off x="-388525" y="-464923"/>
            <a:ext cx="9321585" cy="5133500"/>
            <a:chOff x="-388525" y="-464923"/>
            <a:chExt cx="9321585" cy="5133500"/>
          </a:xfrm>
        </p:grpSpPr>
        <p:grpSp>
          <p:nvGrpSpPr>
            <p:cNvPr id="413" name="Google Shape;413;p6"/>
            <p:cNvGrpSpPr/>
            <p:nvPr/>
          </p:nvGrpSpPr>
          <p:grpSpPr>
            <a:xfrm>
              <a:off x="7928504" y="-464923"/>
              <a:ext cx="1004556" cy="1004434"/>
              <a:chOff x="6836475" y="-464900"/>
              <a:chExt cx="674516" cy="674433"/>
            </a:xfrm>
          </p:grpSpPr>
          <p:sp>
            <p:nvSpPr>
              <p:cNvPr id="414" name="Google Shape;414;p6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6"/>
            <p:cNvSpPr/>
            <p:nvPr/>
          </p:nvSpPr>
          <p:spPr>
            <a:xfrm>
              <a:off x="-388525" y="35668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6"/>
          <p:cNvGrpSpPr/>
          <p:nvPr/>
        </p:nvGrpSpPr>
        <p:grpSpPr>
          <a:xfrm>
            <a:off x="1132200" y="3512975"/>
            <a:ext cx="7711380" cy="1504859"/>
            <a:chOff x="1132200" y="3512975"/>
            <a:chExt cx="7711380" cy="1504859"/>
          </a:xfrm>
        </p:grpSpPr>
        <p:sp>
          <p:nvSpPr>
            <p:cNvPr id="418" name="Google Shape;418;p6"/>
            <p:cNvSpPr/>
            <p:nvPr/>
          </p:nvSpPr>
          <p:spPr>
            <a:xfrm>
              <a:off x="8582875" y="351297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132200" y="471947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7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422" name="Google Shape;422;p7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3" name="Google Shape;493;p7"/>
          <p:cNvSpPr txBox="1"/>
          <p:nvPr>
            <p:ph idx="1" type="subTitle"/>
          </p:nvPr>
        </p:nvSpPr>
        <p:spPr>
          <a:xfrm>
            <a:off x="720000" y="1603575"/>
            <a:ext cx="42948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94" name="Google Shape;494;p7"/>
          <p:cNvGrpSpPr/>
          <p:nvPr/>
        </p:nvGrpSpPr>
        <p:grpSpPr>
          <a:xfrm>
            <a:off x="1508600" y="709028"/>
            <a:ext cx="8024049" cy="4996724"/>
            <a:chOff x="1508600" y="709028"/>
            <a:chExt cx="8024049" cy="4996724"/>
          </a:xfrm>
        </p:grpSpPr>
        <p:sp>
          <p:nvSpPr>
            <p:cNvPr id="495" name="Google Shape;495;p7"/>
            <p:cNvSpPr/>
            <p:nvPr/>
          </p:nvSpPr>
          <p:spPr>
            <a:xfrm>
              <a:off x="1508600" y="460400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8430900" y="7090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8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499" name="Google Shape;499;p8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70" name="Google Shape;570;p8"/>
          <p:cNvGrpSpPr/>
          <p:nvPr/>
        </p:nvGrpSpPr>
        <p:grpSpPr>
          <a:xfrm>
            <a:off x="319700" y="709950"/>
            <a:ext cx="8371780" cy="1600134"/>
            <a:chOff x="319700" y="709950"/>
            <a:chExt cx="8371780" cy="1600134"/>
          </a:xfrm>
        </p:grpSpPr>
        <p:sp>
          <p:nvSpPr>
            <p:cNvPr id="571" name="Google Shape;571;p8"/>
            <p:cNvSpPr/>
            <p:nvPr/>
          </p:nvSpPr>
          <p:spPr>
            <a:xfrm>
              <a:off x="319700" y="70995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8430775" y="201172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8"/>
          <p:cNvGrpSpPr/>
          <p:nvPr/>
        </p:nvGrpSpPr>
        <p:grpSpPr>
          <a:xfrm>
            <a:off x="-1012575" y="-464923"/>
            <a:ext cx="10545099" cy="5978134"/>
            <a:chOff x="-1012575" y="-464923"/>
            <a:chExt cx="10545099" cy="5978134"/>
          </a:xfrm>
        </p:grpSpPr>
        <p:grpSp>
          <p:nvGrpSpPr>
            <p:cNvPr id="574" name="Google Shape;574;p8"/>
            <p:cNvGrpSpPr/>
            <p:nvPr/>
          </p:nvGrpSpPr>
          <p:grpSpPr>
            <a:xfrm>
              <a:off x="713229" y="-464923"/>
              <a:ext cx="1004556" cy="1004434"/>
              <a:chOff x="6836475" y="-464900"/>
              <a:chExt cx="674516" cy="674433"/>
            </a:xfrm>
          </p:grpSpPr>
          <p:sp>
            <p:nvSpPr>
              <p:cNvPr id="575" name="Google Shape;575;p8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8"/>
            <p:cNvSpPr/>
            <p:nvPr/>
          </p:nvSpPr>
          <p:spPr>
            <a:xfrm>
              <a:off x="-1012575" y="3417708"/>
              <a:ext cx="1725804" cy="1725804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8430775" y="74253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8"/>
            <p:cNvGrpSpPr/>
            <p:nvPr/>
          </p:nvGrpSpPr>
          <p:grpSpPr>
            <a:xfrm>
              <a:off x="6884779" y="4508777"/>
              <a:ext cx="1004556" cy="1004434"/>
              <a:chOff x="6836475" y="-464900"/>
              <a:chExt cx="674516" cy="674433"/>
            </a:xfrm>
          </p:grpSpPr>
          <p:sp>
            <p:nvSpPr>
              <p:cNvPr id="580" name="Google Shape;580;p8"/>
              <p:cNvSpPr/>
              <p:nvPr/>
            </p:nvSpPr>
            <p:spPr>
              <a:xfrm>
                <a:off x="6836475" y="-464900"/>
                <a:ext cx="674516" cy="674433"/>
              </a:xfrm>
              <a:custGeom>
                <a:rect b="b" l="l" r="r" t="t"/>
                <a:pathLst>
                  <a:path extrusionOk="0" h="15767" w="15768">
                    <a:moveTo>
                      <a:pt x="7884" y="772"/>
                    </a:moveTo>
                    <a:cubicBezTo>
                      <a:pt x="11808" y="772"/>
                      <a:pt x="14995" y="3960"/>
                      <a:pt x="14995" y="7884"/>
                    </a:cubicBezTo>
                    <a:cubicBezTo>
                      <a:pt x="14995" y="11807"/>
                      <a:pt x="11808" y="14995"/>
                      <a:pt x="7884" y="14995"/>
                    </a:cubicBezTo>
                    <a:cubicBezTo>
                      <a:pt x="3968" y="14995"/>
                      <a:pt x="773" y="11807"/>
                      <a:pt x="773" y="7884"/>
                    </a:cubicBezTo>
                    <a:cubicBezTo>
                      <a:pt x="773" y="3960"/>
                      <a:pt x="3968" y="772"/>
                      <a:pt x="7884" y="772"/>
                    </a:cubicBezTo>
                    <a:close/>
                    <a:moveTo>
                      <a:pt x="7884" y="0"/>
                    </a:moveTo>
                    <a:cubicBezTo>
                      <a:pt x="3542" y="0"/>
                      <a:pt x="1" y="3534"/>
                      <a:pt x="1" y="7884"/>
                    </a:cubicBezTo>
                    <a:cubicBezTo>
                      <a:pt x="1" y="12233"/>
                      <a:pt x="3542" y="15767"/>
                      <a:pt x="7884" y="15767"/>
                    </a:cubicBezTo>
                    <a:cubicBezTo>
                      <a:pt x="12233" y="15767"/>
                      <a:pt x="15767" y="12233"/>
                      <a:pt x="15767" y="7884"/>
                    </a:cubicBezTo>
                    <a:cubicBezTo>
                      <a:pt x="15767" y="3534"/>
                      <a:pt x="12233" y="0"/>
                      <a:pt x="7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6997529" y="-303848"/>
                <a:ext cx="352700" cy="352680"/>
              </a:xfrm>
              <a:custGeom>
                <a:rect b="b" l="l" r="r" t="t"/>
                <a:pathLst>
                  <a:path extrusionOk="0" h="8245" w="8245">
                    <a:moveTo>
                      <a:pt x="4119" y="772"/>
                    </a:moveTo>
                    <a:cubicBezTo>
                      <a:pt x="5973" y="772"/>
                      <a:pt x="7473" y="2272"/>
                      <a:pt x="7473" y="4119"/>
                    </a:cubicBezTo>
                    <a:cubicBezTo>
                      <a:pt x="7473" y="5965"/>
                      <a:pt x="5973" y="7472"/>
                      <a:pt x="4119" y="7472"/>
                    </a:cubicBezTo>
                    <a:cubicBezTo>
                      <a:pt x="2273" y="7472"/>
                      <a:pt x="772" y="5965"/>
                      <a:pt x="772" y="4119"/>
                    </a:cubicBezTo>
                    <a:cubicBezTo>
                      <a:pt x="772" y="2272"/>
                      <a:pt x="2273" y="772"/>
                      <a:pt x="4119" y="772"/>
                    </a:cubicBezTo>
                    <a:close/>
                    <a:moveTo>
                      <a:pt x="4119" y="0"/>
                    </a:moveTo>
                    <a:cubicBezTo>
                      <a:pt x="1847" y="0"/>
                      <a:pt x="1" y="1847"/>
                      <a:pt x="1" y="4119"/>
                    </a:cubicBezTo>
                    <a:cubicBezTo>
                      <a:pt x="1" y="6391"/>
                      <a:pt x="1847" y="8244"/>
                      <a:pt x="4119" y="8244"/>
                    </a:cubicBezTo>
                    <a:cubicBezTo>
                      <a:pt x="6398" y="8244"/>
                      <a:pt x="8244" y="6391"/>
                      <a:pt x="8244" y="4119"/>
                    </a:cubicBezTo>
                    <a:cubicBezTo>
                      <a:pt x="8244" y="1847"/>
                      <a:pt x="6398" y="0"/>
                      <a:pt x="4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9"/>
          <p:cNvGrpSpPr/>
          <p:nvPr/>
        </p:nvGrpSpPr>
        <p:grpSpPr>
          <a:xfrm>
            <a:off x="-17" y="-2"/>
            <a:ext cx="9143955" cy="5143517"/>
            <a:chOff x="1642925" y="238650"/>
            <a:chExt cx="4327475" cy="2434225"/>
          </a:xfrm>
        </p:grpSpPr>
        <p:sp>
          <p:nvSpPr>
            <p:cNvPr id="584" name="Google Shape;584;p9"/>
            <p:cNvSpPr/>
            <p:nvPr/>
          </p:nvSpPr>
          <p:spPr>
            <a:xfrm>
              <a:off x="1726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8214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916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010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1056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200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22949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2389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4842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25789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6735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7682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863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9577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052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470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241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3364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431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5257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6203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37150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809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39045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999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093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188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4283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3778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44725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5672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662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7567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851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49460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5040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1353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5230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53246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54193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5140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0885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703500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79817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0" y="1"/>
                  </a:moveTo>
                  <a:lnTo>
                    <a:pt x="0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892825" y="238650"/>
              <a:ext cx="25" cy="2434225"/>
            </a:xfrm>
            <a:custGeom>
              <a:rect b="b" l="l" r="r" t="t"/>
              <a:pathLst>
                <a:path extrusionOk="0" fill="none" h="97369" w="1">
                  <a:moveTo>
                    <a:pt x="1" y="1"/>
                  </a:moveTo>
                  <a:lnTo>
                    <a:pt x="1" y="97368"/>
                  </a:lnTo>
                </a:path>
              </a:pathLst>
            </a:custGeom>
            <a:noFill/>
            <a:ln cap="flat" cmpd="sng" w="4700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1642925" y="3381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1642925" y="4317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1642925" y="5253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1642925" y="6189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1642925" y="7125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1642925" y="8061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1642925" y="8996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642925" y="993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642925" y="10868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1642925" y="11804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1642925" y="12740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1642925" y="13674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1642925" y="14609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1642925" y="15545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1642925" y="16481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1642925" y="17417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642925" y="18353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1642925" y="19288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642925" y="202247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1642925" y="21160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1642925" y="2209625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1642925" y="23032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642925" y="23968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642925" y="248425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1642925" y="2571700"/>
              <a:ext cx="4327475" cy="25"/>
            </a:xfrm>
            <a:custGeom>
              <a:rect b="b" l="l" r="r" t="t"/>
              <a:pathLst>
                <a:path extrusionOk="0" fill="none" h="1" w="173099">
                  <a:moveTo>
                    <a:pt x="17309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612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9"/>
          <p:cNvSpPr txBox="1"/>
          <p:nvPr>
            <p:ph type="title"/>
          </p:nvPr>
        </p:nvSpPr>
        <p:spPr>
          <a:xfrm>
            <a:off x="2135550" y="1551675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5" name="Google Shape;655;p9"/>
          <p:cNvSpPr txBox="1"/>
          <p:nvPr>
            <p:ph idx="1" type="subTitle"/>
          </p:nvPr>
        </p:nvSpPr>
        <p:spPr>
          <a:xfrm>
            <a:off x="2135550" y="2713113"/>
            <a:ext cx="4872900" cy="70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6" name="Google Shape;656;p9"/>
          <p:cNvGrpSpPr/>
          <p:nvPr/>
        </p:nvGrpSpPr>
        <p:grpSpPr>
          <a:xfrm>
            <a:off x="-400675" y="-1186292"/>
            <a:ext cx="9836010" cy="6892044"/>
            <a:chOff x="-400675" y="-1186292"/>
            <a:chExt cx="9836010" cy="6892044"/>
          </a:xfrm>
        </p:grpSpPr>
        <p:grpSp>
          <p:nvGrpSpPr>
            <p:cNvPr id="657" name="Google Shape;657;p9"/>
            <p:cNvGrpSpPr/>
            <p:nvPr/>
          </p:nvGrpSpPr>
          <p:grpSpPr>
            <a:xfrm>
              <a:off x="824000" y="-1186292"/>
              <a:ext cx="8611335" cy="6892044"/>
              <a:chOff x="824000" y="-1186292"/>
              <a:chExt cx="8611335" cy="6892044"/>
            </a:xfrm>
          </p:grpSpPr>
          <p:grpSp>
            <p:nvGrpSpPr>
              <p:cNvPr id="658" name="Google Shape;658;p9"/>
              <p:cNvGrpSpPr/>
              <p:nvPr/>
            </p:nvGrpSpPr>
            <p:grpSpPr>
              <a:xfrm>
                <a:off x="8430779" y="1804402"/>
                <a:ext cx="1004556" cy="1004434"/>
                <a:chOff x="8994972" y="1058853"/>
                <a:chExt cx="674516" cy="674433"/>
              </a:xfrm>
            </p:grpSpPr>
            <p:sp>
              <p:nvSpPr>
                <p:cNvPr id="659" name="Google Shape;659;p9"/>
                <p:cNvSpPr/>
                <p:nvPr/>
              </p:nvSpPr>
              <p:spPr>
                <a:xfrm>
                  <a:off x="8994972" y="1058853"/>
                  <a:ext cx="674516" cy="674433"/>
                </a:xfrm>
                <a:custGeom>
                  <a:rect b="b" l="l" r="r" t="t"/>
                  <a:pathLst>
                    <a:path extrusionOk="0" h="15767" w="15768">
                      <a:moveTo>
                        <a:pt x="7884" y="772"/>
                      </a:moveTo>
                      <a:cubicBezTo>
                        <a:pt x="11808" y="772"/>
                        <a:pt x="14995" y="3960"/>
                        <a:pt x="14995" y="7884"/>
                      </a:cubicBezTo>
                      <a:cubicBezTo>
                        <a:pt x="14995" y="11807"/>
                        <a:pt x="11808" y="14995"/>
                        <a:pt x="7884" y="14995"/>
                      </a:cubicBezTo>
                      <a:cubicBezTo>
                        <a:pt x="3968" y="14995"/>
                        <a:pt x="773" y="11807"/>
                        <a:pt x="773" y="7884"/>
                      </a:cubicBezTo>
                      <a:cubicBezTo>
                        <a:pt x="773" y="3960"/>
                        <a:pt x="3968" y="772"/>
                        <a:pt x="7884" y="772"/>
                      </a:cubicBezTo>
                      <a:close/>
                      <a:moveTo>
                        <a:pt x="7884" y="0"/>
                      </a:moveTo>
                      <a:cubicBezTo>
                        <a:pt x="3542" y="0"/>
                        <a:pt x="1" y="3534"/>
                        <a:pt x="1" y="7884"/>
                      </a:cubicBezTo>
                      <a:cubicBezTo>
                        <a:pt x="1" y="12233"/>
                        <a:pt x="3542" y="15767"/>
                        <a:pt x="7884" y="15767"/>
                      </a:cubicBezTo>
                      <a:cubicBezTo>
                        <a:pt x="12233" y="15767"/>
                        <a:pt x="15767" y="12233"/>
                        <a:pt x="15767" y="7884"/>
                      </a:cubicBezTo>
                      <a:cubicBezTo>
                        <a:pt x="15767" y="3534"/>
                        <a:pt x="12233" y="0"/>
                        <a:pt x="78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9156026" y="1219905"/>
                  <a:ext cx="352700" cy="352680"/>
                </a:xfrm>
                <a:custGeom>
                  <a:rect b="b" l="l" r="r" t="t"/>
                  <a:pathLst>
                    <a:path extrusionOk="0" h="8245" w="8245">
                      <a:moveTo>
                        <a:pt x="4119" y="772"/>
                      </a:moveTo>
                      <a:cubicBezTo>
                        <a:pt x="5973" y="772"/>
                        <a:pt x="7473" y="2272"/>
                        <a:pt x="7473" y="4119"/>
                      </a:cubicBezTo>
                      <a:cubicBezTo>
                        <a:pt x="7473" y="5965"/>
                        <a:pt x="5973" y="7472"/>
                        <a:pt x="4119" y="7472"/>
                      </a:cubicBezTo>
                      <a:cubicBezTo>
                        <a:pt x="2273" y="7472"/>
                        <a:pt x="772" y="5965"/>
                        <a:pt x="772" y="4119"/>
                      </a:cubicBezTo>
                      <a:cubicBezTo>
                        <a:pt x="772" y="2272"/>
                        <a:pt x="2273" y="772"/>
                        <a:pt x="4119" y="772"/>
                      </a:cubicBezTo>
                      <a:close/>
                      <a:moveTo>
                        <a:pt x="4119" y="0"/>
                      </a:moveTo>
                      <a:cubicBezTo>
                        <a:pt x="1847" y="0"/>
                        <a:pt x="1" y="1847"/>
                        <a:pt x="1" y="4119"/>
                      </a:cubicBezTo>
                      <a:cubicBezTo>
                        <a:pt x="1" y="6391"/>
                        <a:pt x="1847" y="8244"/>
                        <a:pt x="4119" y="8244"/>
                      </a:cubicBezTo>
                      <a:cubicBezTo>
                        <a:pt x="6398" y="8244"/>
                        <a:pt x="8244" y="6391"/>
                        <a:pt x="8244" y="4119"/>
                      </a:cubicBezTo>
                      <a:cubicBezTo>
                        <a:pt x="8244" y="1847"/>
                        <a:pt x="6398" y="0"/>
                        <a:pt x="411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1" name="Google Shape;661;p9"/>
              <p:cNvSpPr/>
              <p:nvPr/>
            </p:nvSpPr>
            <p:spPr>
              <a:xfrm>
                <a:off x="6606425" y="-1186292"/>
                <a:ext cx="1725804" cy="1725804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24000" y="4604003"/>
                <a:ext cx="1101749" cy="1101749"/>
              </a:xfrm>
              <a:custGeom>
                <a:rect b="b" l="l" r="r" t="t"/>
                <a:pathLst>
                  <a:path extrusionOk="0" h="24516" w="24516">
                    <a:moveTo>
                      <a:pt x="12261" y="6369"/>
                    </a:moveTo>
                    <a:cubicBezTo>
                      <a:pt x="15514" y="6369"/>
                      <a:pt x="18146" y="9009"/>
                      <a:pt x="18146" y="12254"/>
                    </a:cubicBezTo>
                    <a:cubicBezTo>
                      <a:pt x="18146" y="15507"/>
                      <a:pt x="15514" y="18140"/>
                      <a:pt x="12261" y="18140"/>
                    </a:cubicBezTo>
                    <a:cubicBezTo>
                      <a:pt x="9008" y="18140"/>
                      <a:pt x="6376" y="15507"/>
                      <a:pt x="6376" y="12254"/>
                    </a:cubicBezTo>
                    <a:cubicBezTo>
                      <a:pt x="6376" y="9009"/>
                      <a:pt x="9008" y="6369"/>
                      <a:pt x="12261" y="6369"/>
                    </a:cubicBezTo>
                    <a:close/>
                    <a:moveTo>
                      <a:pt x="12261" y="0"/>
                    </a:moveTo>
                    <a:cubicBezTo>
                      <a:pt x="5489" y="0"/>
                      <a:pt x="0" y="5489"/>
                      <a:pt x="0" y="12254"/>
                    </a:cubicBezTo>
                    <a:cubicBezTo>
                      <a:pt x="0" y="19027"/>
                      <a:pt x="5489" y="24515"/>
                      <a:pt x="12261" y="24515"/>
                    </a:cubicBezTo>
                    <a:cubicBezTo>
                      <a:pt x="19026" y="24515"/>
                      <a:pt x="24515" y="19027"/>
                      <a:pt x="24515" y="12254"/>
                    </a:cubicBezTo>
                    <a:cubicBezTo>
                      <a:pt x="24515" y="5489"/>
                      <a:pt x="19026" y="0"/>
                      <a:pt x="122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3" name="Google Shape;663;p9"/>
            <p:cNvSpPr/>
            <p:nvPr/>
          </p:nvSpPr>
          <p:spPr>
            <a:xfrm>
              <a:off x="-400675" y="722128"/>
              <a:ext cx="1101749" cy="1101749"/>
            </a:xfrm>
            <a:custGeom>
              <a:rect b="b" l="l" r="r" t="t"/>
              <a:pathLst>
                <a:path extrusionOk="0" h="24516" w="24516">
                  <a:moveTo>
                    <a:pt x="12261" y="6369"/>
                  </a:moveTo>
                  <a:cubicBezTo>
                    <a:pt x="15514" y="6369"/>
                    <a:pt x="18146" y="9009"/>
                    <a:pt x="18146" y="12254"/>
                  </a:cubicBezTo>
                  <a:cubicBezTo>
                    <a:pt x="18146" y="15507"/>
                    <a:pt x="15514" y="18140"/>
                    <a:pt x="12261" y="18140"/>
                  </a:cubicBezTo>
                  <a:cubicBezTo>
                    <a:pt x="9008" y="18140"/>
                    <a:pt x="6376" y="15507"/>
                    <a:pt x="6376" y="12254"/>
                  </a:cubicBezTo>
                  <a:cubicBezTo>
                    <a:pt x="6376" y="9009"/>
                    <a:pt x="9008" y="6369"/>
                    <a:pt x="12261" y="6369"/>
                  </a:cubicBezTo>
                  <a:close/>
                  <a:moveTo>
                    <a:pt x="12261" y="0"/>
                  </a:moveTo>
                  <a:cubicBezTo>
                    <a:pt x="5489" y="0"/>
                    <a:pt x="0" y="5489"/>
                    <a:pt x="0" y="12254"/>
                  </a:cubicBezTo>
                  <a:cubicBezTo>
                    <a:pt x="0" y="19027"/>
                    <a:pt x="5489" y="24515"/>
                    <a:pt x="12261" y="24515"/>
                  </a:cubicBezTo>
                  <a:cubicBezTo>
                    <a:pt x="19026" y="24515"/>
                    <a:pt x="24515" y="19027"/>
                    <a:pt x="24515" y="12254"/>
                  </a:cubicBezTo>
                  <a:cubicBezTo>
                    <a:pt x="24515" y="5489"/>
                    <a:pt x="19026" y="0"/>
                    <a:pt x="1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10"/>
          <p:cNvSpPr txBox="1"/>
          <p:nvPr>
            <p:ph type="title"/>
          </p:nvPr>
        </p:nvSpPr>
        <p:spPr>
          <a:xfrm>
            <a:off x="720000" y="3982925"/>
            <a:ext cx="7704000" cy="604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31"/>
          <p:cNvSpPr txBox="1"/>
          <p:nvPr>
            <p:ph type="ctrTitle"/>
          </p:nvPr>
        </p:nvSpPr>
        <p:spPr>
          <a:xfrm>
            <a:off x="920175" y="1039375"/>
            <a:ext cx="7458900" cy="20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Privacy-Preserving Deep Learning NLP Models for Cancer Registries</a:t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250" name="Google Shape;2250;p31"/>
          <p:cNvSpPr txBox="1"/>
          <p:nvPr>
            <p:ph idx="1" type="subTitle"/>
          </p:nvPr>
        </p:nvSpPr>
        <p:spPr>
          <a:xfrm>
            <a:off x="1954275" y="3199000"/>
            <a:ext cx="5235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Submitted by:</a:t>
            </a:r>
            <a:endParaRPr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Mohammad Aman Ullah Khan</a:t>
            </a:r>
            <a:endParaRPr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ID: 19301139, Course: CSE 438, </a:t>
            </a:r>
            <a:endParaRPr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&amp; Engineering.</a:t>
            </a:r>
            <a:endParaRPr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819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          Submitted to: Mr. Annajiat Alim Rasel </a:t>
            </a:r>
            <a:r>
              <a:rPr lang="en" sz="1400">
                <a:solidFill>
                  <a:srgbClr val="5F8195"/>
                </a:solidFill>
                <a:latin typeface="Roboto Slab"/>
                <a:ea typeface="Roboto Slab"/>
                <a:cs typeface="Roboto Slab"/>
                <a:sym typeface="Roboto Slab"/>
              </a:rPr>
              <a:t>Sir.</a:t>
            </a:r>
            <a:endParaRPr sz="1500">
              <a:solidFill>
                <a:srgbClr val="5F8195"/>
              </a:solidFill>
            </a:endParaRPr>
          </a:p>
        </p:txBody>
      </p:sp>
      <p:grpSp>
        <p:nvGrpSpPr>
          <p:cNvPr id="2251" name="Google Shape;2251;p31"/>
          <p:cNvGrpSpPr/>
          <p:nvPr/>
        </p:nvGrpSpPr>
        <p:grpSpPr>
          <a:xfrm>
            <a:off x="1180250" y="612775"/>
            <a:ext cx="6235067" cy="3862834"/>
            <a:chOff x="1180250" y="612775"/>
            <a:chExt cx="6235067" cy="3862834"/>
          </a:xfrm>
        </p:grpSpPr>
        <p:sp>
          <p:nvSpPr>
            <p:cNvPr id="2252" name="Google Shape;2252;p31"/>
            <p:cNvSpPr/>
            <p:nvPr/>
          </p:nvSpPr>
          <p:spPr>
            <a:xfrm>
              <a:off x="1180250" y="612775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 flipH="1">
              <a:off x="7154613" y="4177250"/>
              <a:ext cx="260705" cy="298358"/>
            </a:xfrm>
            <a:custGeom>
              <a:rect b="b" l="l" r="r" t="t"/>
              <a:pathLst>
                <a:path extrusionOk="0" fill="none" h="7480" w="6536">
                  <a:moveTo>
                    <a:pt x="6535" y="1320"/>
                  </a:moveTo>
                  <a:cubicBezTo>
                    <a:pt x="4451" y="2149"/>
                    <a:pt x="2063" y="2135"/>
                    <a:pt x="1" y="2799"/>
                  </a:cubicBezTo>
                  <a:cubicBezTo>
                    <a:pt x="1580" y="4623"/>
                    <a:pt x="3484" y="6275"/>
                    <a:pt x="5547" y="7479"/>
                  </a:cubicBezTo>
                  <a:cubicBezTo>
                    <a:pt x="5605" y="6044"/>
                    <a:pt x="4883" y="4335"/>
                    <a:pt x="4631" y="2878"/>
                  </a:cubicBezTo>
                  <a:cubicBezTo>
                    <a:pt x="4465" y="1919"/>
                    <a:pt x="4415" y="909"/>
                    <a:pt x="4155" y="0"/>
                  </a:cubicBezTo>
                  <a:cubicBezTo>
                    <a:pt x="2092" y="1046"/>
                    <a:pt x="1205" y="5207"/>
                    <a:pt x="909" y="7169"/>
                  </a:cubicBezTo>
                  <a:cubicBezTo>
                    <a:pt x="2597" y="5308"/>
                    <a:pt x="5338" y="4176"/>
                    <a:pt x="6535" y="1320"/>
                  </a:cubicBezTo>
                  <a:close/>
                </a:path>
              </a:pathLst>
            </a:custGeom>
            <a:noFill/>
            <a:ln cap="rnd" cmpd="sng" w="176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4" name="Google Shape;2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300" y="0"/>
            <a:ext cx="1299699" cy="119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5" name="Google Shape;2255;p31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01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0"/>
          <p:cNvSpPr txBox="1"/>
          <p:nvPr>
            <p:ph type="title"/>
          </p:nvPr>
        </p:nvSpPr>
        <p:spPr>
          <a:xfrm>
            <a:off x="539375" y="330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F8195"/>
                </a:solidFill>
              </a:rPr>
              <a:t>Result &amp; Model Selection</a:t>
            </a:r>
            <a:endParaRPr sz="2800">
              <a:solidFill>
                <a:srgbClr val="5F8195"/>
              </a:solidFill>
            </a:endParaRPr>
          </a:p>
        </p:txBody>
      </p:sp>
      <p:sp>
        <p:nvSpPr>
          <p:cNvPr id="2369" name="Google Shape;2369;p40"/>
          <p:cNvSpPr txBox="1"/>
          <p:nvPr>
            <p:ph idx="2" type="subTitle"/>
          </p:nvPr>
        </p:nvSpPr>
        <p:spPr>
          <a:xfrm>
            <a:off x="446314" y="903625"/>
            <a:ext cx="47643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Performance comparison of different models.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Criteria for model selection.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0" name="Google Shape;2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675" y="658275"/>
            <a:ext cx="3825399" cy="39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40"/>
          <p:cNvSpPr txBox="1"/>
          <p:nvPr>
            <p:ph idx="4294967295" type="title"/>
          </p:nvPr>
        </p:nvSpPr>
        <p:spPr>
          <a:xfrm>
            <a:off x="6570875" y="46013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highlight>
                  <a:schemeClr val="lt1"/>
                </a:highlight>
              </a:rPr>
              <a:t>10   </a:t>
            </a:r>
            <a:endParaRPr sz="24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372" name="Google Shape;2372;p40"/>
          <p:cNvPicPr preferRelativeResize="0"/>
          <p:nvPr/>
        </p:nvPicPr>
        <p:blipFill rotWithShape="1">
          <a:blip r:embed="rId4">
            <a:alphaModFix/>
          </a:blip>
          <a:srcRect b="0" l="0" r="0" t="3100"/>
          <a:stretch/>
        </p:blipFill>
        <p:spPr>
          <a:xfrm>
            <a:off x="0" y="1673300"/>
            <a:ext cx="5371675" cy="3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41"/>
          <p:cNvSpPr txBox="1"/>
          <p:nvPr/>
        </p:nvSpPr>
        <p:spPr>
          <a:xfrm>
            <a:off x="567875" y="941675"/>
            <a:ext cx="48393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ublic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Techniques for validating model accuracy.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ublic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Addressing variability in data sets.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378" name="Google Shape;23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725"/>
            <a:ext cx="9143999" cy="291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79" name="Google Shape;2379;p41"/>
          <p:cNvSpPr txBox="1"/>
          <p:nvPr>
            <p:ph type="title"/>
          </p:nvPr>
        </p:nvSpPr>
        <p:spPr>
          <a:xfrm>
            <a:off x="567875" y="36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25D79"/>
                </a:solidFill>
                <a:highlight>
                  <a:schemeClr val="lt1"/>
                </a:highlight>
              </a:rPr>
              <a:t>Model Validation &amp; Variability</a:t>
            </a:r>
            <a:endParaRPr sz="2800">
              <a:solidFill>
                <a:srgbClr val="325D79"/>
              </a:solidFill>
              <a:highlight>
                <a:schemeClr val="lt1"/>
              </a:highlight>
            </a:endParaRPr>
          </a:p>
        </p:txBody>
      </p:sp>
      <p:sp>
        <p:nvSpPr>
          <p:cNvPr id="2380" name="Google Shape;2380;p41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11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Future Implications &amp; Research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2386" name="Google Shape;2386;p42"/>
          <p:cNvSpPr txBox="1"/>
          <p:nvPr>
            <p:ph idx="2" type="subTitle"/>
          </p:nvPr>
        </p:nvSpPr>
        <p:spPr>
          <a:xfrm>
            <a:off x="720000" y="1132625"/>
            <a:ext cx="51651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1. Potential Developments in Privacy-Preserving Models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Evolving privacy-preserving techniques in DL/NLP.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Integration of advanced encryption and secure federated learning.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Future Research Directions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Exploring new applications of privacy-preserving models in healthcare.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Investigating novel data sharing paradigms that balance privacy and utility.</a:t>
            </a:r>
            <a:endParaRPr b="1" sz="14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87" name="Google Shape;2387;p42"/>
          <p:cNvSpPr/>
          <p:nvPr/>
        </p:nvSpPr>
        <p:spPr>
          <a:xfrm>
            <a:off x="941950" y="42022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42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12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389" name="Google Shape;23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850" y="1680575"/>
            <a:ext cx="2474150" cy="2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  <a:highlight>
                  <a:schemeClr val="lt1"/>
                </a:highlight>
              </a:rPr>
              <a:t>References: </a:t>
            </a:r>
            <a:endParaRPr>
              <a:solidFill>
                <a:srgbClr val="5F8195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2395" name="Google Shape;2395;p43"/>
          <p:cNvGraphicFramePr/>
          <p:nvPr/>
        </p:nvGraphicFramePr>
        <p:xfrm>
          <a:off x="762350" y="1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{44927DBD-7311-4141-9F51-B060FD730B05}</a:tableStyleId>
              </a:tblPr>
              <a:tblGrid>
                <a:gridCol w="7661650"/>
              </a:tblGrid>
              <a:tr h="61852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i="1" lang="en" sz="1100"/>
                        <a:t>Privacy-Preserving Deep Learning NLP Models for Cancer Registries</a:t>
                      </a:r>
                      <a:r>
                        <a:rPr lang="en" sz="1100"/>
                        <a:t>. (2021, September 1). IEEE Journals &amp; Magazine | IEEE Xplore. https://ieeexplore.ieee.org/document/9069186</a:t>
                      </a:r>
                      <a:endParaRPr>
                        <a:solidFill>
                          <a:schemeClr val="dk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  2.      A Survey of Text Representation and Embedding Techniques in NLP</a:t>
                      </a:r>
                      <a:r>
                        <a:rPr lang="en" sz="1100"/>
                        <a:t>. (2023). IEEE Journals &amp; Magazine | IEEE Xplore. https://ieeexplore.ieee.org/document/10098736</a:t>
                      </a:r>
                      <a:endParaRPr>
                        <a:solidFill>
                          <a:schemeClr val="dk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3.     </a:t>
                      </a:r>
                      <a:r>
                        <a:rPr i="1" lang="en" sz="1100"/>
                        <a:t>Identifying Security and Privacy Violation Rules in Trigger-Action IoT Platforms With NLP Models</a:t>
                      </a:r>
                      <a:r>
                        <a:rPr lang="en" sz="1100"/>
                        <a:t>. (2023, March 15). IEEE Journals &amp; Magazine | IEEE Xplore. https://ieeexplore.ieee.org/document/9953113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4.   </a:t>
                      </a:r>
                      <a:r>
                        <a:rPr i="1" lang="en" sz="1100"/>
                        <a:t>A Unified Understanding of Deep NLP Models for Text Classification</a:t>
                      </a:r>
                      <a:r>
                        <a:rPr lang="en" sz="1100"/>
                        <a:t>. (2022, December 1). IEEE Journals &amp; Magazine | IEEE Xplore. https://ieeexplore.ieee.org/document/9801603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 5. </a:t>
                      </a:r>
                      <a:r>
                        <a:rPr i="1" lang="en" sz="1100"/>
                        <a:t>Clinical Errors From Acronym Use in Electronic Health Record: A Review of NLP-Based Disambiguation Techniques</a:t>
                      </a:r>
                      <a:r>
                        <a:rPr lang="en" sz="1100"/>
                        <a:t>. (2023). IEEE Journals &amp; Magazine | IEEE Xplore. https://ieeexplore.ieee.org/document/10147227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6" name="Google Shape;2396;p43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13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4"/>
          <p:cNvSpPr txBox="1"/>
          <p:nvPr>
            <p:ph type="title"/>
          </p:nvPr>
        </p:nvSpPr>
        <p:spPr>
          <a:xfrm>
            <a:off x="2404963" y="17089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02" name="Google Shape;2402;p44"/>
          <p:cNvSpPr txBox="1"/>
          <p:nvPr>
            <p:ph idx="1" type="subTitle"/>
          </p:nvPr>
        </p:nvSpPr>
        <p:spPr>
          <a:xfrm>
            <a:off x="2300400" y="25115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 you have 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44"/>
          <p:cNvSpPr/>
          <p:nvPr/>
        </p:nvSpPr>
        <p:spPr>
          <a:xfrm flipH="1">
            <a:off x="7875588" y="3840313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1145100" y="671488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-11266075" y="2965603"/>
            <a:ext cx="1101749" cy="1101749"/>
          </a:xfrm>
          <a:custGeom>
            <a:rect b="b" l="l" r="r" t="t"/>
            <a:pathLst>
              <a:path extrusionOk="0" h="24516" w="24516">
                <a:moveTo>
                  <a:pt x="12261" y="6369"/>
                </a:moveTo>
                <a:cubicBezTo>
                  <a:pt x="15514" y="6369"/>
                  <a:pt x="18146" y="9009"/>
                  <a:pt x="18146" y="12254"/>
                </a:cubicBezTo>
                <a:cubicBezTo>
                  <a:pt x="18146" y="15507"/>
                  <a:pt x="15514" y="18140"/>
                  <a:pt x="12261" y="18140"/>
                </a:cubicBezTo>
                <a:cubicBezTo>
                  <a:pt x="9008" y="18140"/>
                  <a:pt x="6376" y="15507"/>
                  <a:pt x="6376" y="12254"/>
                </a:cubicBezTo>
                <a:cubicBezTo>
                  <a:pt x="6376" y="9009"/>
                  <a:pt x="9008" y="6369"/>
                  <a:pt x="12261" y="6369"/>
                </a:cubicBezTo>
                <a:close/>
                <a:moveTo>
                  <a:pt x="12261" y="0"/>
                </a:moveTo>
                <a:cubicBezTo>
                  <a:pt x="5489" y="0"/>
                  <a:pt x="0" y="5489"/>
                  <a:pt x="0" y="12254"/>
                </a:cubicBezTo>
                <a:cubicBezTo>
                  <a:pt x="0" y="19027"/>
                  <a:pt x="5489" y="24515"/>
                  <a:pt x="12261" y="24515"/>
                </a:cubicBezTo>
                <a:cubicBezTo>
                  <a:pt x="19026" y="24515"/>
                  <a:pt x="24515" y="19027"/>
                  <a:pt x="24515" y="12254"/>
                </a:cubicBezTo>
                <a:cubicBezTo>
                  <a:pt x="24515" y="5489"/>
                  <a:pt x="19026" y="0"/>
                  <a:pt x="122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44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14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32"/>
          <p:cNvSpPr txBox="1"/>
          <p:nvPr>
            <p:ph type="title"/>
          </p:nvPr>
        </p:nvSpPr>
        <p:spPr>
          <a:xfrm>
            <a:off x="720025" y="325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     </a:t>
            </a:r>
            <a:r>
              <a:rPr lang="en" sz="3100"/>
              <a:t>T</a:t>
            </a:r>
            <a:r>
              <a:rPr lang="en" sz="3100"/>
              <a:t>able of contents</a:t>
            </a:r>
            <a:endParaRPr sz="3100"/>
          </a:p>
        </p:txBody>
      </p:sp>
      <p:sp>
        <p:nvSpPr>
          <p:cNvPr id="2261" name="Google Shape;2261;p32"/>
          <p:cNvSpPr txBox="1"/>
          <p:nvPr>
            <p:ph idx="7" type="title"/>
          </p:nvPr>
        </p:nvSpPr>
        <p:spPr>
          <a:xfrm>
            <a:off x="186600" y="1086528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2262" name="Google Shape;2262;p32"/>
          <p:cNvSpPr txBox="1"/>
          <p:nvPr>
            <p:ph idx="8" type="title"/>
          </p:nvPr>
        </p:nvSpPr>
        <p:spPr>
          <a:xfrm>
            <a:off x="186600" y="22857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05</a:t>
            </a:r>
            <a:endParaRPr sz="1800"/>
          </a:p>
        </p:txBody>
      </p:sp>
      <p:sp>
        <p:nvSpPr>
          <p:cNvPr id="2263" name="Google Shape;2263;p32"/>
          <p:cNvSpPr txBox="1"/>
          <p:nvPr>
            <p:ph idx="9" type="title"/>
          </p:nvPr>
        </p:nvSpPr>
        <p:spPr>
          <a:xfrm>
            <a:off x="2581071" y="1086528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2264" name="Google Shape;2264;p32"/>
          <p:cNvSpPr txBox="1"/>
          <p:nvPr>
            <p:ph idx="13" type="title"/>
          </p:nvPr>
        </p:nvSpPr>
        <p:spPr>
          <a:xfrm>
            <a:off x="2581071" y="22857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06</a:t>
            </a:r>
            <a:endParaRPr sz="1800"/>
          </a:p>
        </p:txBody>
      </p:sp>
      <p:sp>
        <p:nvSpPr>
          <p:cNvPr id="2265" name="Google Shape;2265;p32"/>
          <p:cNvSpPr txBox="1"/>
          <p:nvPr>
            <p:ph idx="14" type="title"/>
          </p:nvPr>
        </p:nvSpPr>
        <p:spPr>
          <a:xfrm>
            <a:off x="4975549" y="1086528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2266" name="Google Shape;2266;p32"/>
          <p:cNvSpPr txBox="1"/>
          <p:nvPr>
            <p:ph idx="15" type="title"/>
          </p:nvPr>
        </p:nvSpPr>
        <p:spPr>
          <a:xfrm>
            <a:off x="7109149" y="22857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08</a:t>
            </a:r>
            <a:endParaRPr sz="1800"/>
          </a:p>
        </p:txBody>
      </p:sp>
      <p:sp>
        <p:nvSpPr>
          <p:cNvPr id="2267" name="Google Shape;2267;p32"/>
          <p:cNvSpPr txBox="1"/>
          <p:nvPr>
            <p:ph idx="16" type="subTitle"/>
          </p:nvPr>
        </p:nvSpPr>
        <p:spPr>
          <a:xfrm>
            <a:off x="110400" y="13439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Introduction</a:t>
            </a:r>
            <a:endParaRPr sz="1400"/>
          </a:p>
        </p:txBody>
      </p:sp>
      <p:sp>
        <p:nvSpPr>
          <p:cNvPr id="2268" name="Google Shape;2268;p32"/>
          <p:cNvSpPr txBox="1"/>
          <p:nvPr>
            <p:ph idx="17" type="subTitle"/>
          </p:nvPr>
        </p:nvSpPr>
        <p:spPr>
          <a:xfrm>
            <a:off x="1848475" y="979612"/>
            <a:ext cx="2305500" cy="8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Research Background</a:t>
            </a:r>
            <a:endParaRPr sz="1400"/>
          </a:p>
        </p:txBody>
      </p:sp>
      <p:sp>
        <p:nvSpPr>
          <p:cNvPr id="2269" name="Google Shape;2269;p32"/>
          <p:cNvSpPr txBox="1"/>
          <p:nvPr>
            <p:ph idx="18" type="subTitle"/>
          </p:nvPr>
        </p:nvSpPr>
        <p:spPr>
          <a:xfrm>
            <a:off x="4594550" y="1447225"/>
            <a:ext cx="19893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Challenges in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Data Sharing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270" name="Google Shape;2270;p32"/>
          <p:cNvSpPr txBox="1"/>
          <p:nvPr>
            <p:ph idx="19" type="subTitle"/>
          </p:nvPr>
        </p:nvSpPr>
        <p:spPr>
          <a:xfrm>
            <a:off x="6489300" y="1273175"/>
            <a:ext cx="2682000" cy="8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Deep learning &amp; NLP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in Medical contexts</a:t>
            </a:r>
            <a:endParaRPr sz="1400"/>
          </a:p>
        </p:txBody>
      </p:sp>
      <p:sp>
        <p:nvSpPr>
          <p:cNvPr id="2271" name="Google Shape;2271;p32"/>
          <p:cNvSpPr txBox="1"/>
          <p:nvPr>
            <p:ph idx="20" type="subTitle"/>
          </p:nvPr>
        </p:nvSpPr>
        <p:spPr>
          <a:xfrm>
            <a:off x="149450" y="2473425"/>
            <a:ext cx="2627700" cy="8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Collection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&amp; Study Area</a:t>
            </a:r>
            <a:endParaRPr sz="1400"/>
          </a:p>
        </p:txBody>
      </p:sp>
      <p:sp>
        <p:nvSpPr>
          <p:cNvPr id="2272" name="Google Shape;2272;p32"/>
          <p:cNvSpPr txBox="1"/>
          <p:nvPr>
            <p:ph idx="21" type="subTitle"/>
          </p:nvPr>
        </p:nvSpPr>
        <p:spPr>
          <a:xfrm>
            <a:off x="2003750" y="2602738"/>
            <a:ext cx="26277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Privacy issues in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DL/NLP models</a:t>
            </a:r>
            <a:endParaRPr sz="1400"/>
          </a:p>
        </p:txBody>
      </p:sp>
      <p:sp>
        <p:nvSpPr>
          <p:cNvPr id="2273" name="Google Shape;2273;p32"/>
          <p:cNvSpPr txBox="1"/>
          <p:nvPr>
            <p:ph idx="7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274" name="Google Shape;2274;p32"/>
          <p:cNvSpPr txBox="1"/>
          <p:nvPr>
            <p:ph idx="14" type="title"/>
          </p:nvPr>
        </p:nvSpPr>
        <p:spPr>
          <a:xfrm>
            <a:off x="7109149" y="1086528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2275" name="Google Shape;2275;p32"/>
          <p:cNvSpPr txBox="1"/>
          <p:nvPr>
            <p:ph idx="15" type="title"/>
          </p:nvPr>
        </p:nvSpPr>
        <p:spPr>
          <a:xfrm>
            <a:off x="4975549" y="22857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07</a:t>
            </a:r>
            <a:endParaRPr sz="1800"/>
          </a:p>
        </p:txBody>
      </p:sp>
      <p:sp>
        <p:nvSpPr>
          <p:cNvPr id="2276" name="Google Shape;2276;p32"/>
          <p:cNvSpPr txBox="1"/>
          <p:nvPr>
            <p:ph idx="15" type="title"/>
          </p:nvPr>
        </p:nvSpPr>
        <p:spPr>
          <a:xfrm>
            <a:off x="2613349" y="35811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2277" name="Google Shape;2277;p32"/>
          <p:cNvSpPr txBox="1"/>
          <p:nvPr>
            <p:ph idx="15" type="title"/>
          </p:nvPr>
        </p:nvSpPr>
        <p:spPr>
          <a:xfrm>
            <a:off x="555949" y="35811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09</a:t>
            </a:r>
            <a:endParaRPr sz="1800"/>
          </a:p>
        </p:txBody>
      </p:sp>
      <p:sp>
        <p:nvSpPr>
          <p:cNvPr id="2278" name="Google Shape;2278;p32"/>
          <p:cNvSpPr txBox="1"/>
          <p:nvPr>
            <p:ph idx="15" type="title"/>
          </p:nvPr>
        </p:nvSpPr>
        <p:spPr>
          <a:xfrm>
            <a:off x="5051749" y="35811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279" name="Google Shape;2279;p32"/>
          <p:cNvSpPr txBox="1"/>
          <p:nvPr>
            <p:ph idx="15" type="title"/>
          </p:nvPr>
        </p:nvSpPr>
        <p:spPr>
          <a:xfrm>
            <a:off x="7185349" y="3581125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</a:t>
            </a:r>
            <a:endParaRPr sz="1800"/>
          </a:p>
        </p:txBody>
      </p:sp>
      <p:sp>
        <p:nvSpPr>
          <p:cNvPr id="2280" name="Google Shape;2280;p32"/>
          <p:cNvSpPr txBox="1"/>
          <p:nvPr>
            <p:ph idx="21" type="subTitle"/>
          </p:nvPr>
        </p:nvSpPr>
        <p:spPr>
          <a:xfrm>
            <a:off x="6499550" y="2678938"/>
            <a:ext cx="26277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 &amp; Model Selection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81" name="Google Shape;2281;p32"/>
          <p:cNvSpPr txBox="1"/>
          <p:nvPr>
            <p:ph idx="21" type="subTitle"/>
          </p:nvPr>
        </p:nvSpPr>
        <p:spPr>
          <a:xfrm>
            <a:off x="4289750" y="2450338"/>
            <a:ext cx="26277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Algorithms &amp; Models</a:t>
            </a:r>
            <a:endParaRPr sz="1400"/>
          </a:p>
        </p:txBody>
      </p:sp>
      <p:sp>
        <p:nvSpPr>
          <p:cNvPr id="2282" name="Google Shape;2282;p32"/>
          <p:cNvSpPr txBox="1"/>
          <p:nvPr>
            <p:ph idx="21" type="subTitle"/>
          </p:nvPr>
        </p:nvSpPr>
        <p:spPr>
          <a:xfrm>
            <a:off x="479750" y="4073652"/>
            <a:ext cx="2627700" cy="8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Validation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&amp; Variability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83" name="Google Shape;2283;p32"/>
          <p:cNvSpPr txBox="1"/>
          <p:nvPr>
            <p:ph idx="21" type="subTitle"/>
          </p:nvPr>
        </p:nvSpPr>
        <p:spPr>
          <a:xfrm>
            <a:off x="2308550" y="3974338"/>
            <a:ext cx="26277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Future Implications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Research</a:t>
            </a:r>
            <a:endParaRPr sz="1400"/>
          </a:p>
        </p:txBody>
      </p:sp>
      <p:sp>
        <p:nvSpPr>
          <p:cNvPr id="2284" name="Google Shape;2284;p32"/>
          <p:cNvSpPr txBox="1"/>
          <p:nvPr>
            <p:ph idx="21" type="subTitle"/>
          </p:nvPr>
        </p:nvSpPr>
        <p:spPr>
          <a:xfrm>
            <a:off x="4670750" y="3745738"/>
            <a:ext cx="26277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Conclusion</a:t>
            </a:r>
            <a:endParaRPr sz="1400"/>
          </a:p>
        </p:txBody>
      </p:sp>
      <p:sp>
        <p:nvSpPr>
          <p:cNvPr id="2285" name="Google Shape;2285;p32"/>
          <p:cNvSpPr txBox="1"/>
          <p:nvPr>
            <p:ph idx="21" type="subTitle"/>
          </p:nvPr>
        </p:nvSpPr>
        <p:spPr>
          <a:xfrm>
            <a:off x="6804350" y="3745738"/>
            <a:ext cx="26277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References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Introduction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2291" name="Google Shape;2291;p33"/>
          <p:cNvSpPr txBox="1"/>
          <p:nvPr>
            <p:ph idx="2" type="subTitle"/>
          </p:nvPr>
        </p:nvSpPr>
        <p:spPr>
          <a:xfrm>
            <a:off x="720000" y="1132625"/>
            <a:ext cx="4773900" cy="27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02124"/>
                </a:solidFill>
                <a:highlight>
                  <a:srgbClr val="FFFFFF"/>
                </a:highlight>
              </a:rPr>
              <a:t>1. </a:t>
            </a:r>
            <a:r>
              <a:rPr b="1" lang="en" sz="1550">
                <a:solidFill>
                  <a:srgbClr val="202124"/>
                </a:solidFill>
                <a:highlight>
                  <a:srgbClr val="FFFFFF"/>
                </a:highlight>
              </a:rPr>
              <a:t>Deep Learning &amp; NLP in Cancer Research</a:t>
            </a:r>
            <a:endParaRPr b="1" sz="15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Revolutionizing data analysis and insight extraction.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Processing unstructured data for pattern identification.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Importance of Privacy in Medical Data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Critical for patient data confidentiality.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Essential for legal, ethical, and trust compliance.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292" name="Google Shape;2292;p33"/>
          <p:cNvSpPr/>
          <p:nvPr/>
        </p:nvSpPr>
        <p:spPr>
          <a:xfrm>
            <a:off x="941950" y="42022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3" name="Google Shape;2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00" y="1017725"/>
            <a:ext cx="21145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33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03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325D79"/>
                </a:solidFill>
              </a:rPr>
              <a:t>Research Background</a:t>
            </a:r>
            <a:endParaRPr sz="3400">
              <a:solidFill>
                <a:srgbClr val="325D79"/>
              </a:solidFill>
            </a:endParaRPr>
          </a:p>
        </p:txBody>
      </p:sp>
      <p:sp>
        <p:nvSpPr>
          <p:cNvPr id="2300" name="Google Shape;2300;p34"/>
          <p:cNvSpPr txBox="1"/>
          <p:nvPr>
            <p:ph idx="2" type="subTitle"/>
          </p:nvPr>
        </p:nvSpPr>
        <p:spPr>
          <a:xfrm>
            <a:off x="720000" y="1270875"/>
            <a:ext cx="52071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1. </a:t>
            </a: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Evolution of NLP Models in Medical Research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Progressive enhancement in text analysis capabilities.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Improved accuracy in patient data interpretation.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Significance of Deep Learning in Cancer Registries</a:t>
            </a:r>
            <a:endParaRPr sz="1550">
              <a:solidFill>
                <a:srgbClr val="000000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Enhanced data processing and analysis.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Key role in accurate diagnosis and treatment s</a:t>
            </a: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trategies.</a:t>
            </a:r>
            <a:endParaRPr b="1" sz="14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01" name="Google Shape;2301;p34"/>
          <p:cNvSpPr/>
          <p:nvPr/>
        </p:nvSpPr>
        <p:spPr>
          <a:xfrm>
            <a:off x="941950" y="42022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34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04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303" name="Google Shape;2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100" y="1428225"/>
            <a:ext cx="2912100" cy="211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Challenges in Data Sharing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2309" name="Google Shape;2309;p35"/>
          <p:cNvSpPr txBox="1"/>
          <p:nvPr>
            <p:ph idx="2" type="subTitle"/>
          </p:nvPr>
        </p:nvSpPr>
        <p:spPr>
          <a:xfrm>
            <a:off x="720000" y="1132625"/>
            <a:ext cx="74838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1. Privacy Concerns with Sensitive Medical Data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Risks of unauthorized access and data breaches.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Importance of robust privacy safeguards.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Regulatory and Ethical Considerations</a:t>
            </a:r>
            <a:endParaRPr sz="14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Navigating complex healthcare regulations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Balancing data utility and ethical responsibilities.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3. Data Sharing and Collaboration Barriers</a:t>
            </a:r>
            <a:endParaRPr sz="14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Technical and logistical challenges in data interoperability.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Balancing collaboration with data ownership rights.</a:t>
            </a:r>
            <a:endParaRPr b="1" sz="19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10" name="Google Shape;2310;p35"/>
          <p:cNvSpPr/>
          <p:nvPr/>
        </p:nvSpPr>
        <p:spPr>
          <a:xfrm>
            <a:off x="941950" y="42022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35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05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312" name="Google Shape;2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825" y="1621450"/>
            <a:ext cx="2056425" cy="20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36"/>
          <p:cNvSpPr txBox="1"/>
          <p:nvPr>
            <p:ph type="title"/>
          </p:nvPr>
        </p:nvSpPr>
        <p:spPr>
          <a:xfrm>
            <a:off x="548350" y="387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25D79"/>
                </a:solidFill>
              </a:rPr>
              <a:t>Deep Learning &amp; NLP in Medical Contexts</a:t>
            </a:r>
            <a:endParaRPr sz="2800">
              <a:solidFill>
                <a:srgbClr val="325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36"/>
          <p:cNvSpPr txBox="1"/>
          <p:nvPr>
            <p:ph idx="1" type="subTitle"/>
          </p:nvPr>
        </p:nvSpPr>
        <p:spPr>
          <a:xfrm>
            <a:off x="239100" y="1913075"/>
            <a:ext cx="25182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1. Enhanced Diagnostic Accuracy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Leveraging DL &amp; NLP for precise disease detection and prognosis.</a:t>
            </a:r>
            <a:endParaRPr sz="1450"/>
          </a:p>
        </p:txBody>
      </p:sp>
      <p:sp>
        <p:nvSpPr>
          <p:cNvPr id="2319" name="Google Shape;2319;p36"/>
          <p:cNvSpPr txBox="1"/>
          <p:nvPr>
            <p:ph idx="2" type="subTitle"/>
          </p:nvPr>
        </p:nvSpPr>
        <p:spPr>
          <a:xfrm>
            <a:off x="2963975" y="1913075"/>
            <a:ext cx="25182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Advancements in Cancer Research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Innovations in automated data extraction and analysis.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Contribution to personalized cancer treatment.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320" name="Google Shape;2320;p36"/>
          <p:cNvSpPr txBox="1"/>
          <p:nvPr>
            <p:ph idx="3" type="subTitle"/>
          </p:nvPr>
        </p:nvSpPr>
        <p:spPr>
          <a:xfrm>
            <a:off x="5856550" y="1913075"/>
            <a:ext cx="23958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3. Efficient Data Management 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Streamlining the processing of vast medical datasets.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321" name="Google Shape;2321;p36"/>
          <p:cNvSpPr/>
          <p:nvPr/>
        </p:nvSpPr>
        <p:spPr>
          <a:xfrm>
            <a:off x="773725" y="1070213"/>
            <a:ext cx="685800" cy="68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2" name="Google Shape;2322;p36"/>
          <p:cNvSpPr/>
          <p:nvPr/>
        </p:nvSpPr>
        <p:spPr>
          <a:xfrm>
            <a:off x="3293588" y="1070213"/>
            <a:ext cx="685800" cy="68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3" name="Google Shape;2323;p36"/>
          <p:cNvSpPr/>
          <p:nvPr/>
        </p:nvSpPr>
        <p:spPr>
          <a:xfrm>
            <a:off x="5979800" y="1070213"/>
            <a:ext cx="685800" cy="68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324" name="Google Shape;2324;p36"/>
          <p:cNvGrpSpPr/>
          <p:nvPr/>
        </p:nvGrpSpPr>
        <p:grpSpPr>
          <a:xfrm>
            <a:off x="6138521" y="1225289"/>
            <a:ext cx="368371" cy="361554"/>
            <a:chOff x="1731934" y="3355639"/>
            <a:chExt cx="368371" cy="361554"/>
          </a:xfrm>
        </p:grpSpPr>
        <p:sp>
          <p:nvSpPr>
            <p:cNvPr id="2325" name="Google Shape;2325;p36"/>
            <p:cNvSpPr/>
            <p:nvPr/>
          </p:nvSpPr>
          <p:spPr>
            <a:xfrm>
              <a:off x="1812336" y="3533963"/>
              <a:ext cx="41762" cy="41762"/>
            </a:xfrm>
            <a:custGeom>
              <a:rect b="b" l="l" r="r" t="t"/>
              <a:pathLst>
                <a:path extrusionOk="0" h="1311" w="1311">
                  <a:moveTo>
                    <a:pt x="655" y="322"/>
                  </a:moveTo>
                  <a:cubicBezTo>
                    <a:pt x="834" y="322"/>
                    <a:pt x="989" y="477"/>
                    <a:pt x="989" y="655"/>
                  </a:cubicBezTo>
                  <a:cubicBezTo>
                    <a:pt x="989" y="834"/>
                    <a:pt x="834" y="989"/>
                    <a:pt x="655" y="989"/>
                  </a:cubicBezTo>
                  <a:cubicBezTo>
                    <a:pt x="477" y="989"/>
                    <a:pt x="334" y="834"/>
                    <a:pt x="334" y="655"/>
                  </a:cubicBezTo>
                  <a:cubicBezTo>
                    <a:pt x="334" y="477"/>
                    <a:pt x="477" y="322"/>
                    <a:pt x="655" y="322"/>
                  </a:cubicBezTo>
                  <a:close/>
                  <a:moveTo>
                    <a:pt x="655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310" y="298"/>
                    <a:pt x="1013" y="1"/>
                    <a:pt x="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1731934" y="3355639"/>
              <a:ext cx="368371" cy="361554"/>
            </a:xfrm>
            <a:custGeom>
              <a:rect b="b" l="l" r="r" t="t"/>
              <a:pathLst>
                <a:path extrusionOk="0" h="11350" w="11564">
                  <a:moveTo>
                    <a:pt x="4572" y="330"/>
                  </a:moveTo>
                  <a:cubicBezTo>
                    <a:pt x="4619" y="330"/>
                    <a:pt x="4691" y="407"/>
                    <a:pt x="5251" y="753"/>
                  </a:cubicBezTo>
                  <a:lnTo>
                    <a:pt x="4882" y="1348"/>
                  </a:lnTo>
                  <a:lnTo>
                    <a:pt x="4239" y="943"/>
                  </a:lnTo>
                  <a:cubicBezTo>
                    <a:pt x="4215" y="907"/>
                    <a:pt x="4192" y="872"/>
                    <a:pt x="4215" y="836"/>
                  </a:cubicBezTo>
                  <a:cubicBezTo>
                    <a:pt x="4513" y="396"/>
                    <a:pt x="4489" y="348"/>
                    <a:pt x="4549" y="336"/>
                  </a:cubicBezTo>
                  <a:cubicBezTo>
                    <a:pt x="4557" y="333"/>
                    <a:pt x="4564" y="330"/>
                    <a:pt x="4572" y="330"/>
                  </a:cubicBezTo>
                  <a:close/>
                  <a:moveTo>
                    <a:pt x="5975" y="398"/>
                  </a:moveTo>
                  <a:cubicBezTo>
                    <a:pt x="6005" y="398"/>
                    <a:pt x="6035" y="404"/>
                    <a:pt x="6061" y="419"/>
                  </a:cubicBezTo>
                  <a:lnTo>
                    <a:pt x="7394" y="1253"/>
                  </a:lnTo>
                  <a:lnTo>
                    <a:pt x="6275" y="3039"/>
                  </a:lnTo>
                  <a:lnTo>
                    <a:pt x="4942" y="2205"/>
                  </a:lnTo>
                  <a:cubicBezTo>
                    <a:pt x="4846" y="2146"/>
                    <a:pt x="4834" y="2039"/>
                    <a:pt x="4882" y="1967"/>
                  </a:cubicBezTo>
                  <a:cubicBezTo>
                    <a:pt x="5073" y="1658"/>
                    <a:pt x="5501" y="979"/>
                    <a:pt x="5823" y="479"/>
                  </a:cubicBezTo>
                  <a:cubicBezTo>
                    <a:pt x="5847" y="430"/>
                    <a:pt x="5911" y="398"/>
                    <a:pt x="5975" y="398"/>
                  </a:cubicBezTo>
                  <a:close/>
                  <a:moveTo>
                    <a:pt x="10180" y="2860"/>
                  </a:moveTo>
                  <a:cubicBezTo>
                    <a:pt x="10323" y="2979"/>
                    <a:pt x="10847" y="3158"/>
                    <a:pt x="11002" y="3789"/>
                  </a:cubicBezTo>
                  <a:cubicBezTo>
                    <a:pt x="11195" y="4581"/>
                    <a:pt x="10555" y="5231"/>
                    <a:pt x="9842" y="5231"/>
                  </a:cubicBezTo>
                  <a:cubicBezTo>
                    <a:pt x="9633" y="5231"/>
                    <a:pt x="9418" y="5175"/>
                    <a:pt x="9216" y="5051"/>
                  </a:cubicBezTo>
                  <a:lnTo>
                    <a:pt x="8918" y="4872"/>
                  </a:lnTo>
                  <a:lnTo>
                    <a:pt x="10180" y="2860"/>
                  </a:lnTo>
                  <a:close/>
                  <a:moveTo>
                    <a:pt x="5644" y="3039"/>
                  </a:moveTo>
                  <a:lnTo>
                    <a:pt x="6204" y="3396"/>
                  </a:lnTo>
                  <a:lnTo>
                    <a:pt x="6216" y="3408"/>
                  </a:lnTo>
                  <a:lnTo>
                    <a:pt x="4287" y="5349"/>
                  </a:lnTo>
                  <a:cubicBezTo>
                    <a:pt x="4132" y="5170"/>
                    <a:pt x="3941" y="5039"/>
                    <a:pt x="3751" y="4944"/>
                  </a:cubicBezTo>
                  <a:lnTo>
                    <a:pt x="5644" y="3039"/>
                  </a:lnTo>
                  <a:close/>
                  <a:moveTo>
                    <a:pt x="3195" y="5176"/>
                  </a:moveTo>
                  <a:cubicBezTo>
                    <a:pt x="3355" y="5176"/>
                    <a:pt x="3520" y="5212"/>
                    <a:pt x="3680" y="5289"/>
                  </a:cubicBezTo>
                  <a:cubicBezTo>
                    <a:pt x="4705" y="5802"/>
                    <a:pt x="4316" y="7363"/>
                    <a:pt x="3195" y="7363"/>
                  </a:cubicBezTo>
                  <a:cubicBezTo>
                    <a:pt x="3170" y="7363"/>
                    <a:pt x="3145" y="7362"/>
                    <a:pt x="3120" y="7361"/>
                  </a:cubicBezTo>
                  <a:cubicBezTo>
                    <a:pt x="2548" y="7325"/>
                    <a:pt x="2096" y="6849"/>
                    <a:pt x="2096" y="6265"/>
                  </a:cubicBezTo>
                  <a:cubicBezTo>
                    <a:pt x="2096" y="5640"/>
                    <a:pt x="2615" y="5176"/>
                    <a:pt x="3195" y="5176"/>
                  </a:cubicBezTo>
                  <a:close/>
                  <a:moveTo>
                    <a:pt x="5144" y="8992"/>
                  </a:moveTo>
                  <a:cubicBezTo>
                    <a:pt x="5358" y="8992"/>
                    <a:pt x="5537" y="9159"/>
                    <a:pt x="5537" y="9385"/>
                  </a:cubicBezTo>
                  <a:lnTo>
                    <a:pt x="5537" y="9694"/>
                  </a:lnTo>
                  <a:lnTo>
                    <a:pt x="4537" y="9694"/>
                  </a:lnTo>
                  <a:lnTo>
                    <a:pt x="4537" y="9385"/>
                  </a:lnTo>
                  <a:lnTo>
                    <a:pt x="4525" y="9385"/>
                  </a:lnTo>
                  <a:cubicBezTo>
                    <a:pt x="4525" y="9170"/>
                    <a:pt x="4692" y="8992"/>
                    <a:pt x="4906" y="8992"/>
                  </a:cubicBezTo>
                  <a:close/>
                  <a:moveTo>
                    <a:pt x="6085" y="10016"/>
                  </a:moveTo>
                  <a:cubicBezTo>
                    <a:pt x="6454" y="10016"/>
                    <a:pt x="6751" y="10313"/>
                    <a:pt x="6751" y="10694"/>
                  </a:cubicBezTo>
                  <a:lnTo>
                    <a:pt x="6751" y="10992"/>
                  </a:lnTo>
                  <a:lnTo>
                    <a:pt x="322" y="10992"/>
                  </a:lnTo>
                  <a:lnTo>
                    <a:pt x="322" y="10694"/>
                  </a:lnTo>
                  <a:cubicBezTo>
                    <a:pt x="322" y="10313"/>
                    <a:pt x="620" y="10016"/>
                    <a:pt x="1001" y="10016"/>
                  </a:cubicBezTo>
                  <a:close/>
                  <a:moveTo>
                    <a:pt x="4558" y="1"/>
                  </a:moveTo>
                  <a:cubicBezTo>
                    <a:pt x="4419" y="1"/>
                    <a:pt x="4281" y="69"/>
                    <a:pt x="4203" y="193"/>
                  </a:cubicBezTo>
                  <a:lnTo>
                    <a:pt x="3906" y="669"/>
                  </a:lnTo>
                  <a:cubicBezTo>
                    <a:pt x="3787" y="872"/>
                    <a:pt x="3846" y="1122"/>
                    <a:pt x="4049" y="1241"/>
                  </a:cubicBezTo>
                  <a:lnTo>
                    <a:pt x="4680" y="1646"/>
                  </a:lnTo>
                  <a:cubicBezTo>
                    <a:pt x="4644" y="1741"/>
                    <a:pt x="4442" y="1908"/>
                    <a:pt x="4525" y="2193"/>
                  </a:cubicBezTo>
                  <a:cubicBezTo>
                    <a:pt x="4549" y="2324"/>
                    <a:pt x="4620" y="2431"/>
                    <a:pt x="4739" y="2503"/>
                  </a:cubicBezTo>
                  <a:lnTo>
                    <a:pt x="5335" y="2872"/>
                  </a:lnTo>
                  <a:lnTo>
                    <a:pt x="3358" y="4872"/>
                  </a:lnTo>
                  <a:cubicBezTo>
                    <a:pt x="3297" y="4865"/>
                    <a:pt x="3237" y="4861"/>
                    <a:pt x="3177" y="4861"/>
                  </a:cubicBezTo>
                  <a:cubicBezTo>
                    <a:pt x="2398" y="4861"/>
                    <a:pt x="1751" y="5493"/>
                    <a:pt x="1751" y="6289"/>
                  </a:cubicBezTo>
                  <a:cubicBezTo>
                    <a:pt x="1751" y="6765"/>
                    <a:pt x="1989" y="7194"/>
                    <a:pt x="2346" y="7444"/>
                  </a:cubicBezTo>
                  <a:lnTo>
                    <a:pt x="2346" y="8397"/>
                  </a:lnTo>
                  <a:cubicBezTo>
                    <a:pt x="2346" y="8492"/>
                    <a:pt x="2417" y="8563"/>
                    <a:pt x="2513" y="8563"/>
                  </a:cubicBezTo>
                  <a:cubicBezTo>
                    <a:pt x="2596" y="8563"/>
                    <a:pt x="2679" y="8492"/>
                    <a:pt x="2679" y="8397"/>
                  </a:cubicBezTo>
                  <a:lnTo>
                    <a:pt x="2679" y="7623"/>
                  </a:lnTo>
                  <a:cubicBezTo>
                    <a:pt x="2828" y="7675"/>
                    <a:pt x="2995" y="7708"/>
                    <a:pt x="3163" y="7708"/>
                  </a:cubicBezTo>
                  <a:cubicBezTo>
                    <a:pt x="3224" y="7708"/>
                    <a:pt x="3286" y="7704"/>
                    <a:pt x="3346" y="7694"/>
                  </a:cubicBezTo>
                  <a:lnTo>
                    <a:pt x="3346" y="9706"/>
                  </a:lnTo>
                  <a:lnTo>
                    <a:pt x="2679" y="9706"/>
                  </a:lnTo>
                  <a:lnTo>
                    <a:pt x="2679" y="9028"/>
                  </a:lnTo>
                  <a:cubicBezTo>
                    <a:pt x="2679" y="8932"/>
                    <a:pt x="2596" y="8861"/>
                    <a:pt x="2513" y="8861"/>
                  </a:cubicBezTo>
                  <a:cubicBezTo>
                    <a:pt x="2417" y="8861"/>
                    <a:pt x="2346" y="8932"/>
                    <a:pt x="2346" y="9028"/>
                  </a:cubicBezTo>
                  <a:lnTo>
                    <a:pt x="2346" y="9706"/>
                  </a:lnTo>
                  <a:lnTo>
                    <a:pt x="989" y="9706"/>
                  </a:lnTo>
                  <a:cubicBezTo>
                    <a:pt x="441" y="9706"/>
                    <a:pt x="1" y="10159"/>
                    <a:pt x="1" y="10706"/>
                  </a:cubicBezTo>
                  <a:lnTo>
                    <a:pt x="1" y="11183"/>
                  </a:lnTo>
                  <a:cubicBezTo>
                    <a:pt x="1" y="11266"/>
                    <a:pt x="72" y="11349"/>
                    <a:pt x="155" y="11349"/>
                  </a:cubicBezTo>
                  <a:lnTo>
                    <a:pt x="6918" y="11349"/>
                  </a:lnTo>
                  <a:cubicBezTo>
                    <a:pt x="7001" y="11349"/>
                    <a:pt x="7085" y="11266"/>
                    <a:pt x="7085" y="11183"/>
                  </a:cubicBezTo>
                  <a:lnTo>
                    <a:pt x="7085" y="10706"/>
                  </a:lnTo>
                  <a:cubicBezTo>
                    <a:pt x="7085" y="10159"/>
                    <a:pt x="6632" y="9706"/>
                    <a:pt x="6085" y="9706"/>
                  </a:cubicBezTo>
                  <a:lnTo>
                    <a:pt x="5846" y="9706"/>
                  </a:lnTo>
                  <a:lnTo>
                    <a:pt x="5846" y="9397"/>
                  </a:lnTo>
                  <a:cubicBezTo>
                    <a:pt x="5846" y="9004"/>
                    <a:pt x="5537" y="8682"/>
                    <a:pt x="5132" y="8682"/>
                  </a:cubicBezTo>
                  <a:lnTo>
                    <a:pt x="4894" y="8682"/>
                  </a:lnTo>
                  <a:cubicBezTo>
                    <a:pt x="4501" y="8682"/>
                    <a:pt x="4180" y="9004"/>
                    <a:pt x="4180" y="9397"/>
                  </a:cubicBezTo>
                  <a:lnTo>
                    <a:pt x="4180" y="9706"/>
                  </a:lnTo>
                  <a:lnTo>
                    <a:pt x="3668" y="9706"/>
                  </a:lnTo>
                  <a:lnTo>
                    <a:pt x="3668" y="7611"/>
                  </a:lnTo>
                  <a:cubicBezTo>
                    <a:pt x="4465" y="7313"/>
                    <a:pt x="4823" y="6384"/>
                    <a:pt x="4442" y="5646"/>
                  </a:cubicBezTo>
                  <a:lnTo>
                    <a:pt x="6370" y="3717"/>
                  </a:lnTo>
                  <a:lnTo>
                    <a:pt x="7585" y="5801"/>
                  </a:lnTo>
                  <a:cubicBezTo>
                    <a:pt x="7670" y="5947"/>
                    <a:pt x="7817" y="6018"/>
                    <a:pt x="7962" y="6018"/>
                  </a:cubicBezTo>
                  <a:cubicBezTo>
                    <a:pt x="8100" y="6018"/>
                    <a:pt x="8235" y="5953"/>
                    <a:pt x="8311" y="5825"/>
                  </a:cubicBezTo>
                  <a:lnTo>
                    <a:pt x="8716" y="5182"/>
                  </a:lnTo>
                  <a:lnTo>
                    <a:pt x="9014" y="5360"/>
                  </a:lnTo>
                  <a:cubicBezTo>
                    <a:pt x="9273" y="5514"/>
                    <a:pt x="9548" y="5584"/>
                    <a:pt x="9813" y="5584"/>
                  </a:cubicBezTo>
                  <a:cubicBezTo>
                    <a:pt x="10740" y="5584"/>
                    <a:pt x="11564" y="4739"/>
                    <a:pt x="11323" y="3694"/>
                  </a:cubicBezTo>
                  <a:cubicBezTo>
                    <a:pt x="11145" y="2908"/>
                    <a:pt x="10490" y="2670"/>
                    <a:pt x="10359" y="2562"/>
                  </a:cubicBezTo>
                  <a:lnTo>
                    <a:pt x="10764" y="1920"/>
                  </a:lnTo>
                  <a:cubicBezTo>
                    <a:pt x="10942" y="1658"/>
                    <a:pt x="10740" y="1300"/>
                    <a:pt x="10430" y="1265"/>
                  </a:cubicBezTo>
                  <a:lnTo>
                    <a:pt x="9359" y="1181"/>
                  </a:lnTo>
                  <a:cubicBezTo>
                    <a:pt x="9353" y="1180"/>
                    <a:pt x="9346" y="1180"/>
                    <a:pt x="9340" y="1180"/>
                  </a:cubicBezTo>
                  <a:cubicBezTo>
                    <a:pt x="9262" y="1180"/>
                    <a:pt x="9180" y="1247"/>
                    <a:pt x="9180" y="1324"/>
                  </a:cubicBezTo>
                  <a:cubicBezTo>
                    <a:pt x="9168" y="1419"/>
                    <a:pt x="9240" y="1503"/>
                    <a:pt x="9335" y="1503"/>
                  </a:cubicBezTo>
                  <a:lnTo>
                    <a:pt x="10407" y="1598"/>
                  </a:lnTo>
                  <a:cubicBezTo>
                    <a:pt x="10478" y="1598"/>
                    <a:pt x="10526" y="1681"/>
                    <a:pt x="10478" y="1741"/>
                  </a:cubicBezTo>
                  <a:cubicBezTo>
                    <a:pt x="10109" y="2324"/>
                    <a:pt x="8347" y="5134"/>
                    <a:pt x="8049" y="5610"/>
                  </a:cubicBezTo>
                  <a:cubicBezTo>
                    <a:pt x="8025" y="5640"/>
                    <a:pt x="7993" y="5655"/>
                    <a:pt x="7961" y="5655"/>
                  </a:cubicBezTo>
                  <a:cubicBezTo>
                    <a:pt x="7930" y="5655"/>
                    <a:pt x="7900" y="5640"/>
                    <a:pt x="7882" y="5610"/>
                  </a:cubicBezTo>
                  <a:lnTo>
                    <a:pt x="6525" y="3313"/>
                  </a:lnTo>
                  <a:lnTo>
                    <a:pt x="6513" y="3277"/>
                  </a:lnTo>
                  <a:lnTo>
                    <a:pt x="7704" y="1372"/>
                  </a:lnTo>
                  <a:lnTo>
                    <a:pt x="8704" y="1467"/>
                  </a:lnTo>
                  <a:cubicBezTo>
                    <a:pt x="8710" y="1468"/>
                    <a:pt x="8716" y="1468"/>
                    <a:pt x="8722" y="1468"/>
                  </a:cubicBezTo>
                  <a:cubicBezTo>
                    <a:pt x="8801" y="1468"/>
                    <a:pt x="8883" y="1401"/>
                    <a:pt x="8883" y="1312"/>
                  </a:cubicBezTo>
                  <a:cubicBezTo>
                    <a:pt x="8894" y="1229"/>
                    <a:pt x="8823" y="1134"/>
                    <a:pt x="8728" y="1134"/>
                  </a:cubicBezTo>
                  <a:lnTo>
                    <a:pt x="7656" y="1050"/>
                  </a:lnTo>
                  <a:lnTo>
                    <a:pt x="6216" y="134"/>
                  </a:lnTo>
                  <a:cubicBezTo>
                    <a:pt x="6133" y="84"/>
                    <a:pt x="6042" y="60"/>
                    <a:pt x="5952" y="60"/>
                  </a:cubicBezTo>
                  <a:cubicBezTo>
                    <a:pt x="5781" y="60"/>
                    <a:pt x="5614" y="145"/>
                    <a:pt x="5513" y="300"/>
                  </a:cubicBezTo>
                  <a:lnTo>
                    <a:pt x="5418" y="467"/>
                  </a:lnTo>
                  <a:lnTo>
                    <a:pt x="4775" y="62"/>
                  </a:lnTo>
                  <a:cubicBezTo>
                    <a:pt x="4708" y="21"/>
                    <a:pt x="4633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7" name="Google Shape;2327;p36"/>
          <p:cNvGrpSpPr/>
          <p:nvPr/>
        </p:nvGrpSpPr>
        <p:grpSpPr>
          <a:xfrm>
            <a:off x="3446749" y="1223054"/>
            <a:ext cx="379489" cy="366046"/>
            <a:chOff x="1284212" y="1963766"/>
            <a:chExt cx="379489" cy="366046"/>
          </a:xfrm>
        </p:grpSpPr>
        <p:sp>
          <p:nvSpPr>
            <p:cNvPr id="2328" name="Google Shape;2328;p36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36"/>
          <p:cNvGrpSpPr/>
          <p:nvPr/>
        </p:nvGrpSpPr>
        <p:grpSpPr>
          <a:xfrm>
            <a:off x="940060" y="1237103"/>
            <a:ext cx="353145" cy="351998"/>
            <a:chOff x="852385" y="1510916"/>
            <a:chExt cx="353145" cy="351998"/>
          </a:xfrm>
        </p:grpSpPr>
        <p:sp>
          <p:nvSpPr>
            <p:cNvPr id="2331" name="Google Shape;2331;p36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4" name="Google Shape;2334;p36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06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25D79"/>
                </a:solidFill>
              </a:rPr>
              <a:t>Data Collection &amp; Study Area (01)</a:t>
            </a:r>
            <a:endParaRPr sz="2800">
              <a:solidFill>
                <a:srgbClr val="325D79"/>
              </a:solidFill>
            </a:endParaRPr>
          </a:p>
        </p:txBody>
      </p:sp>
      <p:sp>
        <p:nvSpPr>
          <p:cNvPr id="2340" name="Google Shape;2340;p37"/>
          <p:cNvSpPr txBox="1"/>
          <p:nvPr>
            <p:ph idx="2" type="subTitle"/>
          </p:nvPr>
        </p:nvSpPr>
        <p:spPr>
          <a:xfrm>
            <a:off x="597075" y="1123175"/>
            <a:ext cx="57969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1. Methodology of Data Collection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Description of data collection techniques and sources.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Data preprocessing steps for quality assurance.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Geographical &amp; Demographic Focus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Identification of the geographic areas included in the study.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Consideration of demographic factors such as age, gender, and ethnicity.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3. Sample Size and Diversity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Explanation of the size and diversity of the dataset.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Ensuring representative data for meaningful analysis.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341" name="Google Shape;2341;p37"/>
          <p:cNvSpPr/>
          <p:nvPr/>
        </p:nvSpPr>
        <p:spPr>
          <a:xfrm>
            <a:off x="941950" y="42022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37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07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343" name="Google Shape;2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675" y="1979963"/>
            <a:ext cx="1827325" cy="18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38"/>
          <p:cNvSpPr txBox="1"/>
          <p:nvPr>
            <p:ph idx="1" type="subTitle"/>
          </p:nvPr>
        </p:nvSpPr>
        <p:spPr>
          <a:xfrm>
            <a:off x="2038200" y="180910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Details on pre-processing and data characteristics:</a:t>
            </a:r>
            <a:endParaRPr b="1" sz="1400"/>
          </a:p>
        </p:txBody>
      </p:sp>
      <p:sp>
        <p:nvSpPr>
          <p:cNvPr id="2349" name="Google Shape;2349;p38"/>
          <p:cNvSpPr/>
          <p:nvPr/>
        </p:nvSpPr>
        <p:spPr>
          <a:xfrm>
            <a:off x="1055325" y="2236763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0" name="Google Shape;23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162" y="2195400"/>
            <a:ext cx="9196326" cy="2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1" name="Google Shape;2351;p38"/>
          <p:cNvSpPr txBox="1"/>
          <p:nvPr>
            <p:ph type="title"/>
          </p:nvPr>
        </p:nvSpPr>
        <p:spPr>
          <a:xfrm>
            <a:off x="720000" y="6637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25D79"/>
                </a:solidFill>
                <a:highlight>
                  <a:schemeClr val="lt1"/>
                </a:highlight>
              </a:rPr>
              <a:t>Data Collection &amp; Study Area (02)</a:t>
            </a:r>
            <a:endParaRPr sz="2800">
              <a:solidFill>
                <a:srgbClr val="325D79"/>
              </a:solidFill>
              <a:highlight>
                <a:schemeClr val="lt1"/>
              </a:highlight>
            </a:endParaRPr>
          </a:p>
        </p:txBody>
      </p:sp>
      <p:sp>
        <p:nvSpPr>
          <p:cNvPr id="2352" name="Google Shape;2352;p38"/>
          <p:cNvSpPr txBox="1"/>
          <p:nvPr>
            <p:ph idx="4294967295" type="subTitle"/>
          </p:nvPr>
        </p:nvSpPr>
        <p:spPr>
          <a:xfrm>
            <a:off x="782025" y="1236400"/>
            <a:ext cx="70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7D9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 of the datasets used (from the Louisiana Tumor Registry and Kentucky Cancer Registry).</a:t>
            </a:r>
            <a:endParaRPr b="1">
              <a:solidFill>
                <a:srgbClr val="5F7D95"/>
              </a:solidFill>
            </a:endParaRPr>
          </a:p>
        </p:txBody>
      </p:sp>
      <p:sp>
        <p:nvSpPr>
          <p:cNvPr id="2353" name="Google Shape;2353;p38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08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9"/>
          <p:cNvSpPr txBox="1"/>
          <p:nvPr>
            <p:ph idx="1" type="subTitle"/>
          </p:nvPr>
        </p:nvSpPr>
        <p:spPr>
          <a:xfrm>
            <a:off x="720000" y="1178075"/>
            <a:ext cx="49323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1. Risks of Data Breaches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Threats to patient data confidentiality.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Potential legal and reputational repercussions.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2. Secure Data Handling Practices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Implementing encryption and access controls.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Training personnel in data security protocols.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  <a:latin typeface="Public Sans ExtraBold"/>
                <a:ea typeface="Public Sans ExtraBold"/>
                <a:cs typeface="Public Sans ExtraBold"/>
                <a:sym typeface="Public Sans ExtraBold"/>
              </a:rPr>
              <a:t>3. Regulatory Compliance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Meeting healthcare privacy regulations.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Adhering to ethical guidelines for data handling.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2359" name="Google Shape;2359;p39"/>
          <p:cNvSpPr/>
          <p:nvPr/>
        </p:nvSpPr>
        <p:spPr>
          <a:xfrm>
            <a:off x="7630675" y="1512425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9"/>
          <p:cNvSpPr/>
          <p:nvPr/>
        </p:nvSpPr>
        <p:spPr>
          <a:xfrm>
            <a:off x="5652425" y="4061550"/>
            <a:ext cx="260705" cy="298358"/>
          </a:xfrm>
          <a:custGeom>
            <a:rect b="b" l="l" r="r" t="t"/>
            <a:pathLst>
              <a:path extrusionOk="0" fill="none" h="7480" w="6536">
                <a:moveTo>
                  <a:pt x="6535" y="1320"/>
                </a:moveTo>
                <a:cubicBezTo>
                  <a:pt x="4451" y="2149"/>
                  <a:pt x="2063" y="2135"/>
                  <a:pt x="1" y="2799"/>
                </a:cubicBezTo>
                <a:cubicBezTo>
                  <a:pt x="1580" y="4623"/>
                  <a:pt x="3484" y="6275"/>
                  <a:pt x="5547" y="7479"/>
                </a:cubicBezTo>
                <a:cubicBezTo>
                  <a:pt x="5605" y="6044"/>
                  <a:pt x="4883" y="4335"/>
                  <a:pt x="4631" y="2878"/>
                </a:cubicBezTo>
                <a:cubicBezTo>
                  <a:pt x="4465" y="1919"/>
                  <a:pt x="4415" y="909"/>
                  <a:pt x="4155" y="0"/>
                </a:cubicBezTo>
                <a:cubicBezTo>
                  <a:pt x="2092" y="1046"/>
                  <a:pt x="1205" y="5207"/>
                  <a:pt x="909" y="7169"/>
                </a:cubicBezTo>
                <a:cubicBezTo>
                  <a:pt x="2597" y="5308"/>
                  <a:pt x="5338" y="4176"/>
                  <a:pt x="6535" y="1320"/>
                </a:cubicBezTo>
                <a:close/>
              </a:path>
            </a:pathLst>
          </a:custGeom>
          <a:noFill/>
          <a:ln cap="rnd" cmpd="sng" w="176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F8195"/>
                </a:solidFill>
                <a:highlight>
                  <a:schemeClr val="lt1"/>
                </a:highlight>
              </a:rPr>
              <a:t>Privacy issues in DL/NLP models</a:t>
            </a:r>
            <a:endParaRPr sz="2800">
              <a:solidFill>
                <a:srgbClr val="5F8195"/>
              </a:solidFill>
              <a:highlight>
                <a:schemeClr val="lt1"/>
              </a:highlight>
            </a:endParaRPr>
          </a:p>
        </p:txBody>
      </p:sp>
      <p:pic>
        <p:nvPicPr>
          <p:cNvPr id="2362" name="Google Shape;2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30" y="1927959"/>
            <a:ext cx="28575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3" name="Google Shape;2363;p39"/>
          <p:cNvSpPr txBox="1"/>
          <p:nvPr>
            <p:ph idx="4294967295" type="title"/>
          </p:nvPr>
        </p:nvSpPr>
        <p:spPr>
          <a:xfrm>
            <a:off x="7844300" y="4599600"/>
            <a:ext cx="734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09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ing the World of Research and Inquiry Skills - Language Arts - 6th Grade by Slidesgo">
  <a:themeElements>
    <a:clrScheme name="Simple Light">
      <a:dk1>
        <a:srgbClr val="323233"/>
      </a:dk1>
      <a:lt1>
        <a:srgbClr val="FFFFFF"/>
      </a:lt1>
      <a:dk2>
        <a:srgbClr val="E9E9E9"/>
      </a:dk2>
      <a:lt2>
        <a:srgbClr val="FFBC37"/>
      </a:lt2>
      <a:accent1>
        <a:srgbClr val="EF6348"/>
      </a:accent1>
      <a:accent2>
        <a:srgbClr val="17A6E5"/>
      </a:accent2>
      <a:accent3>
        <a:srgbClr val="9167C4"/>
      </a:accent3>
      <a:accent4>
        <a:srgbClr val="449186"/>
      </a:accent4>
      <a:accent5>
        <a:srgbClr val="FFFFFF"/>
      </a:accent5>
      <a:accent6>
        <a:srgbClr val="FFFFFF"/>
      </a:accent6>
      <a:hlink>
        <a:srgbClr val="3232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