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8"/>
  </p:notesMasterIdLst>
  <p:sldIdLst>
    <p:sldId id="256" r:id="rId2"/>
    <p:sldId id="338" r:id="rId3"/>
    <p:sldId id="344" r:id="rId4"/>
    <p:sldId id="342" r:id="rId5"/>
    <p:sldId id="343" r:id="rId6"/>
    <p:sldId id="345" r:id="rId7"/>
    <p:sldId id="258" r:id="rId8"/>
    <p:sldId id="346" r:id="rId9"/>
    <p:sldId id="347" r:id="rId10"/>
    <p:sldId id="348" r:id="rId11"/>
    <p:sldId id="349" r:id="rId12"/>
    <p:sldId id="261" r:id="rId13"/>
    <p:sldId id="351" r:id="rId14"/>
    <p:sldId id="350" r:id="rId15"/>
    <p:sldId id="354" r:id="rId16"/>
    <p:sldId id="29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97EFE-8CE1-4A69-9E05-205F7F0C7386}">
  <a:tblStyle styleId="{1A197EFE-8CE1-4A69-9E05-205F7F0C73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0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a4d0c71f48_0_7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a4d0c71f48_0_7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73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a50ffddc5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a50ffddc5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38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a3c7b8e6a8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a3c7b8e6a8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899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3c7b8e6a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3c7b8e6a8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3c7b8e6a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a3c7b8e6a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4d0c71f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4d0c71f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60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a50ffddc5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a50ffddc5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63600" y="7868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07750" y="2444400"/>
            <a:ext cx="2128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subTitle" idx="1"/>
          </p:nvPr>
        </p:nvSpPr>
        <p:spPr>
          <a:xfrm>
            <a:off x="2640241" y="1227261"/>
            <a:ext cx="2602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subTitle" idx="2"/>
          </p:nvPr>
        </p:nvSpPr>
        <p:spPr>
          <a:xfrm>
            <a:off x="1832400" y="2236096"/>
            <a:ext cx="2602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ctrTitle"/>
          </p:nvPr>
        </p:nvSpPr>
        <p:spPr>
          <a:xfrm>
            <a:off x="2623486" y="994861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ctrTitle" idx="3"/>
          </p:nvPr>
        </p:nvSpPr>
        <p:spPr>
          <a:xfrm>
            <a:off x="1815600" y="2003696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subTitle" idx="4"/>
          </p:nvPr>
        </p:nvSpPr>
        <p:spPr>
          <a:xfrm>
            <a:off x="994200" y="3244639"/>
            <a:ext cx="2602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ctrTitle" idx="5"/>
          </p:nvPr>
        </p:nvSpPr>
        <p:spPr>
          <a:xfrm>
            <a:off x="977400" y="3012239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ctrTitle" idx="6"/>
          </p:nvPr>
        </p:nvSpPr>
        <p:spPr>
          <a:xfrm>
            <a:off x="720000" y="377975"/>
            <a:ext cx="12492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6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8250" y="1412700"/>
            <a:ext cx="7720800" cy="31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1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6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409700" y="2076450"/>
            <a:ext cx="2984100" cy="16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9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495550" y="382225"/>
            <a:ext cx="5524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3686100" y="2428325"/>
            <a:ext cx="31434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826146" y="72759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7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826146" y="114264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ctrTitle" idx="2"/>
          </p:nvPr>
        </p:nvSpPr>
        <p:spPr>
          <a:xfrm>
            <a:off x="4173875" y="151818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7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3"/>
          </p:nvPr>
        </p:nvSpPr>
        <p:spPr>
          <a:xfrm>
            <a:off x="4173875" y="1931338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ctrTitle" idx="4"/>
          </p:nvPr>
        </p:nvSpPr>
        <p:spPr>
          <a:xfrm>
            <a:off x="5508806" y="23208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7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5508806" y="273399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ctrTitle" idx="6"/>
          </p:nvPr>
        </p:nvSpPr>
        <p:spPr>
          <a:xfrm>
            <a:off x="6673478" y="310678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7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7"/>
          </p:nvPr>
        </p:nvSpPr>
        <p:spPr>
          <a:xfrm>
            <a:off x="6673478" y="352183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ctrTitle" idx="8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9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409700" y="2076450"/>
            <a:ext cx="2984100" cy="16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subTitle" idx="1"/>
          </p:nvPr>
        </p:nvSpPr>
        <p:spPr>
          <a:xfrm>
            <a:off x="1563588" y="2726803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2"/>
          </p:nvPr>
        </p:nvSpPr>
        <p:spPr>
          <a:xfrm>
            <a:off x="5691637" y="2726800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3"/>
          </p:nvPr>
        </p:nvSpPr>
        <p:spPr>
          <a:xfrm>
            <a:off x="4083983" y="1055475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8" name="Google Shape;108;p25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Unica One"/>
              <a:buNone/>
              <a:defRPr sz="2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 Light"/>
              <a:buChar char="●"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7" r:id="rId5"/>
    <p:sldLayoutId id="2147483658" r:id="rId6"/>
    <p:sldLayoutId id="2147483659" r:id="rId7"/>
    <p:sldLayoutId id="2147483661" r:id="rId8"/>
    <p:sldLayoutId id="2147483671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5"/>
          <p:cNvSpPr txBox="1">
            <a:spLocks noGrp="1"/>
          </p:cNvSpPr>
          <p:nvPr>
            <p:ph type="ctrTitle"/>
          </p:nvPr>
        </p:nvSpPr>
        <p:spPr>
          <a:xfrm>
            <a:off x="2590487" y="215485"/>
            <a:ext cx="3963022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City Intersection </a:t>
            </a:r>
            <a:r>
              <a:rPr lang="en" sz="3200" dirty="0"/>
              <a:t>C</a:t>
            </a:r>
            <a:r>
              <a:rPr lang="en" sz="3200" dirty="0" smtClean="0"/>
              <a:t>lustering </a:t>
            </a:r>
            <a:r>
              <a:rPr lang="en" sz="3200" dirty="0"/>
              <a:t>B</a:t>
            </a:r>
            <a:r>
              <a:rPr lang="en" sz="3200" dirty="0" smtClean="0"/>
              <a:t>ased on Time </a:t>
            </a:r>
            <a:r>
              <a:rPr lang="en" sz="3200" dirty="0"/>
              <a:t>S</a:t>
            </a:r>
            <a:r>
              <a:rPr lang="en" sz="3200" dirty="0" smtClean="0"/>
              <a:t>eries </a:t>
            </a:r>
            <a:r>
              <a:rPr lang="en" sz="3200" dirty="0"/>
              <a:t>D</a:t>
            </a:r>
            <a:r>
              <a:rPr lang="en" sz="3200" dirty="0" smtClean="0"/>
              <a:t>ata</a:t>
            </a:r>
            <a:endParaRPr sz="3200"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subTitle" idx="1"/>
          </p:nvPr>
        </p:nvSpPr>
        <p:spPr>
          <a:xfrm>
            <a:off x="3199046" y="2213258"/>
            <a:ext cx="2745905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Mohammad Aminazadeh</a:t>
            </a:r>
            <a:endParaRPr lang="en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Fakhroddin Noorbehbahani</a:t>
            </a:r>
            <a:endParaRPr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8313683" y="4743390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1/16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1450" y="377975"/>
            <a:ext cx="1885950" cy="946200"/>
          </a:xfrm>
        </p:spPr>
        <p:txBody>
          <a:bodyPr/>
          <a:lstStyle/>
          <a:p>
            <a:r>
              <a:rPr lang="en-US" dirty="0"/>
              <a:t>Quarterly Visualization Results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638174"/>
            <a:ext cx="6391275" cy="36861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4" name="TextBox 3"/>
          <p:cNvSpPr txBox="1"/>
          <p:nvPr/>
        </p:nvSpPr>
        <p:spPr>
          <a:xfrm>
            <a:off x="8313683" y="4743390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10/16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9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500" y="377975"/>
            <a:ext cx="1866900" cy="946200"/>
          </a:xfrm>
        </p:spPr>
        <p:txBody>
          <a:bodyPr/>
          <a:lstStyle/>
          <a:p>
            <a:r>
              <a:rPr lang="en-US" dirty="0" smtClean="0"/>
              <a:t>Week Days Visualization Result</a:t>
            </a:r>
            <a:endParaRPr lang="en-US" dirty="0"/>
          </a:p>
        </p:txBody>
      </p:sp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628650"/>
            <a:ext cx="6381750" cy="36385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4" name="TextBox 3"/>
          <p:cNvSpPr txBox="1"/>
          <p:nvPr/>
        </p:nvSpPr>
        <p:spPr>
          <a:xfrm>
            <a:off x="8313683" y="4743390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11/16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3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>
            <a:spLocks noGrp="1"/>
          </p:cNvSpPr>
          <p:nvPr>
            <p:ph type="ctrTitle" idx="8"/>
          </p:nvPr>
        </p:nvSpPr>
        <p:spPr>
          <a:xfrm>
            <a:off x="200025" y="377975"/>
            <a:ext cx="1857375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Clustering Process</a:t>
            </a:r>
            <a:endParaRPr dirty="0"/>
          </a:p>
        </p:txBody>
      </p:sp>
      <p:sp>
        <p:nvSpPr>
          <p:cNvPr id="365" name="Google Shape;365;p40">
            <a:hlinkClick r:id="" action="ppaction://noaction"/>
          </p:cNvPr>
          <p:cNvSpPr txBox="1">
            <a:spLocks noGrp="1"/>
          </p:cNvSpPr>
          <p:nvPr>
            <p:ph type="ctrTitle" idx="2"/>
          </p:nvPr>
        </p:nvSpPr>
        <p:spPr>
          <a:xfrm>
            <a:off x="4173875" y="151818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Optimum k</a:t>
            </a:r>
            <a:endParaRPr dirty="0"/>
          </a:p>
        </p:txBody>
      </p:sp>
      <p:sp>
        <p:nvSpPr>
          <p:cNvPr id="366" name="Google Shape;366;p40">
            <a:hlinkClick r:id="" action="ppaction://noaction"/>
          </p:cNvPr>
          <p:cNvSpPr txBox="1">
            <a:spLocks noGrp="1"/>
          </p:cNvSpPr>
          <p:nvPr>
            <p:ph type="ctrTitle"/>
          </p:nvPr>
        </p:nvSpPr>
        <p:spPr>
          <a:xfrm>
            <a:off x="2826146" y="72759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Algorithm</a:t>
            </a:r>
            <a:endParaRPr dirty="0"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1"/>
          </p:nvPr>
        </p:nvSpPr>
        <p:spPr>
          <a:xfrm>
            <a:off x="2826146" y="114264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Finding the best algorithm for our problem</a:t>
            </a:r>
            <a:endParaRPr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ubTitle" idx="3"/>
          </p:nvPr>
        </p:nvSpPr>
        <p:spPr>
          <a:xfrm>
            <a:off x="4173875" y="1931338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Choosing the optimum number of clusters</a:t>
            </a:r>
            <a:endParaRPr dirty="0"/>
          </a:p>
        </p:txBody>
      </p:sp>
      <p:sp>
        <p:nvSpPr>
          <p:cNvPr id="369" name="Google Shape;369;p40">
            <a:hlinkClick r:id="" action="ppaction://noaction"/>
          </p:cNvPr>
          <p:cNvSpPr txBox="1">
            <a:spLocks noGrp="1"/>
          </p:cNvSpPr>
          <p:nvPr>
            <p:ph type="ctrTitle" idx="4"/>
          </p:nvPr>
        </p:nvSpPr>
        <p:spPr>
          <a:xfrm>
            <a:off x="5508805" y="2320842"/>
            <a:ext cx="262554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Clusters Visualization</a:t>
            </a:r>
            <a:endParaRPr dirty="0"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5"/>
          </p:nvPr>
        </p:nvSpPr>
        <p:spPr>
          <a:xfrm>
            <a:off x="5508806" y="273399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</a:t>
            </a:r>
            <a:r>
              <a:rPr lang="en" dirty="0" smtClean="0"/>
              <a:t>isualizing </a:t>
            </a:r>
            <a:r>
              <a:rPr lang="en" dirty="0" smtClean="0"/>
              <a:t>each </a:t>
            </a:r>
            <a:r>
              <a:rPr lang="en" dirty="0" smtClean="0"/>
              <a:t>cluster to obtain patterns</a:t>
            </a:r>
            <a:endParaRPr dirty="0"/>
          </a:p>
        </p:txBody>
      </p:sp>
      <p:sp>
        <p:nvSpPr>
          <p:cNvPr id="371" name="Google Shape;371;p40">
            <a:hlinkClick r:id="" action="ppaction://noaction"/>
          </p:cNvPr>
          <p:cNvSpPr txBox="1">
            <a:spLocks noGrp="1"/>
          </p:cNvSpPr>
          <p:nvPr>
            <p:ph type="ctrTitle" idx="6"/>
          </p:nvPr>
        </p:nvSpPr>
        <p:spPr>
          <a:xfrm>
            <a:off x="6673478" y="310678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</a:t>
            </a:r>
            <a:endParaRPr dirty="0"/>
          </a:p>
        </p:txBody>
      </p:sp>
      <p:sp>
        <p:nvSpPr>
          <p:cNvPr id="372" name="Google Shape;372;p40"/>
          <p:cNvSpPr txBox="1">
            <a:spLocks noGrp="1"/>
          </p:cNvSpPr>
          <p:nvPr>
            <p:ph type="subTitle" idx="7"/>
          </p:nvPr>
        </p:nvSpPr>
        <p:spPr>
          <a:xfrm>
            <a:off x="6673478" y="352183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intersections are separated and why?</a:t>
            </a:r>
            <a:endParaRPr dirty="0"/>
          </a:p>
        </p:txBody>
      </p:sp>
      <p:pic>
        <p:nvPicPr>
          <p:cNvPr id="373" name="Google Shape;373;p40"/>
          <p:cNvPicPr preferRelativeResize="0"/>
          <p:nvPr/>
        </p:nvPicPr>
        <p:blipFill rotWithShape="1">
          <a:blip r:embed="rId3">
            <a:alphaModFix/>
          </a:blip>
          <a:srcRect l="-5163" r="-5163"/>
          <a:stretch/>
        </p:blipFill>
        <p:spPr>
          <a:xfrm>
            <a:off x="2087338" y="1074375"/>
            <a:ext cx="627975" cy="119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0"/>
          <p:cNvPicPr preferRelativeResize="0"/>
          <p:nvPr/>
        </p:nvPicPr>
        <p:blipFill rotWithShape="1">
          <a:blip r:embed="rId4">
            <a:alphaModFix/>
          </a:blip>
          <a:srcRect l="-6985" r="-6974"/>
          <a:stretch/>
        </p:blipFill>
        <p:spPr>
          <a:xfrm>
            <a:off x="3372219" y="1864888"/>
            <a:ext cx="587575" cy="11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/>
          <p:cNvPicPr preferRelativeResize="0"/>
          <p:nvPr/>
        </p:nvPicPr>
        <p:blipFill rotWithShape="1">
          <a:blip r:embed="rId5">
            <a:alphaModFix/>
          </a:blip>
          <a:srcRect l="-1093" r="-1083"/>
          <a:stretch/>
        </p:blipFill>
        <p:spPr>
          <a:xfrm>
            <a:off x="5800261" y="3451572"/>
            <a:ext cx="661125" cy="11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0"/>
          <p:cNvPicPr preferRelativeResize="0"/>
          <p:nvPr/>
        </p:nvPicPr>
        <p:blipFill rotWithShape="1">
          <a:blip r:embed="rId6">
            <a:alphaModFix/>
          </a:blip>
          <a:srcRect l="-17075" r="-17062"/>
          <a:stretch/>
        </p:blipFill>
        <p:spPr>
          <a:xfrm>
            <a:off x="4540730" y="2662706"/>
            <a:ext cx="759475" cy="1209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8313683" y="4743390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12/16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5"/>
          <p:cNvCxnSpPr/>
          <p:nvPr/>
        </p:nvCxnSpPr>
        <p:spPr>
          <a:xfrm>
            <a:off x="1390650" y="3524250"/>
            <a:ext cx="469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45"/>
          <p:cNvSpPr txBox="1">
            <a:spLocks noGrp="1"/>
          </p:cNvSpPr>
          <p:nvPr>
            <p:ph type="ctrTitle"/>
          </p:nvPr>
        </p:nvSpPr>
        <p:spPr>
          <a:xfrm>
            <a:off x="199697" y="377975"/>
            <a:ext cx="1857703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The Optimum k</a:t>
            </a:r>
            <a:endParaRPr dirty="0"/>
          </a:p>
        </p:txBody>
      </p:sp>
      <p:sp>
        <p:nvSpPr>
          <p:cNvPr id="466" name="Google Shape;466;p45"/>
          <p:cNvSpPr txBox="1">
            <a:spLocks noGrp="1"/>
          </p:cNvSpPr>
          <p:nvPr>
            <p:ph type="subTitle" idx="1"/>
          </p:nvPr>
        </p:nvSpPr>
        <p:spPr>
          <a:xfrm>
            <a:off x="1409700" y="2076450"/>
            <a:ext cx="2984100" cy="16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Optimum number of clusters is choosed via “The Elbow Method” that tries to minimize WCSS. This Algorithm resulted in k=5</a:t>
            </a:r>
            <a:endParaRPr dirty="0"/>
          </a:p>
        </p:txBody>
      </p:sp>
      <p:pic>
        <p:nvPicPr>
          <p:cNvPr id="3074" name="Picture 2" descr="Figure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876822"/>
            <a:ext cx="4393597" cy="39333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13683" y="4743390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13/16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 idx="8"/>
          </p:nvPr>
        </p:nvSpPr>
        <p:spPr>
          <a:xfrm>
            <a:off x="94593" y="377975"/>
            <a:ext cx="1962807" cy="946200"/>
          </a:xfrm>
        </p:spPr>
        <p:txBody>
          <a:bodyPr/>
          <a:lstStyle/>
          <a:p>
            <a:r>
              <a:rPr lang="en-US" dirty="0" smtClean="0"/>
              <a:t>Clusters Visualization</a:t>
            </a:r>
            <a:endParaRPr lang="en-US" dirty="0"/>
          </a:p>
        </p:txBody>
      </p:sp>
      <p:pic>
        <p:nvPicPr>
          <p:cNvPr id="4098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420" y="891272"/>
            <a:ext cx="5061609" cy="39320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24338"/>
              </p:ext>
            </p:extLst>
          </p:nvPr>
        </p:nvGraphicFramePr>
        <p:xfrm>
          <a:off x="0" y="1471449"/>
          <a:ext cx="3888828" cy="3225575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63134">
                  <a:extLst>
                    <a:ext uri="{9D8B030D-6E8A-4147-A177-3AD203B41FA5}">
                      <a16:colId xmlns:a16="http://schemas.microsoft.com/office/drawing/2014/main" val="893622783"/>
                    </a:ext>
                  </a:extLst>
                </a:gridCol>
                <a:gridCol w="784581">
                  <a:extLst>
                    <a:ext uri="{9D8B030D-6E8A-4147-A177-3AD203B41FA5}">
                      <a16:colId xmlns:a16="http://schemas.microsoft.com/office/drawing/2014/main" val="2387245117"/>
                    </a:ext>
                  </a:extLst>
                </a:gridCol>
                <a:gridCol w="2341113">
                  <a:extLst>
                    <a:ext uri="{9D8B030D-6E8A-4147-A177-3AD203B41FA5}">
                      <a16:colId xmlns:a16="http://schemas.microsoft.com/office/drawing/2014/main" val="3280844941"/>
                    </a:ext>
                  </a:extLst>
                </a:gridCol>
              </a:tblGrid>
              <a:tr h="51373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solidFill>
                            <a:schemeClr val="bg1"/>
                          </a:solidFill>
                          <a:effectLst/>
                        </a:rPr>
                        <a:t>Cluster</a:t>
                      </a:r>
                      <a:endParaRPr lang="en-US" sz="1800" spc="-5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Color on Map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solidFill>
                            <a:schemeClr val="bg1"/>
                          </a:solidFill>
                          <a:effectLst/>
                        </a:rPr>
                        <a:t>Functionality</a:t>
                      </a:r>
                      <a:endParaRPr lang="en-US" sz="1800" spc="-5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245480"/>
                  </a:ext>
                </a:extLst>
              </a:tr>
              <a:tr h="67796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800" spc="-5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Green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solidFill>
                            <a:schemeClr val="bg1"/>
                          </a:solidFill>
                          <a:effectLst/>
                        </a:rPr>
                        <a:t>North-South Connection/Transportation</a:t>
                      </a:r>
                      <a:endParaRPr lang="en-US" sz="1800" spc="-5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517416"/>
                  </a:ext>
                </a:extLst>
              </a:tr>
              <a:tr h="45197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800" spc="-5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Black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solidFill>
                            <a:schemeClr val="bg1"/>
                          </a:solidFill>
                          <a:effectLst/>
                        </a:rPr>
                        <a:t>Out-of-City Transportation</a:t>
                      </a:r>
                      <a:endParaRPr lang="en-US" sz="1800" spc="-5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7340713"/>
                  </a:ext>
                </a:extLst>
              </a:tr>
              <a:tr h="67796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800" spc="-5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Blue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solidFill>
                            <a:schemeClr val="bg1"/>
                          </a:solidFill>
                          <a:effectLst/>
                        </a:rPr>
                        <a:t>Main Business/Entertainment Centers</a:t>
                      </a:r>
                      <a:endParaRPr lang="en-US" sz="1800" spc="-5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4521243"/>
                  </a:ext>
                </a:extLst>
              </a:tr>
              <a:tr h="45197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800" spc="-5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Yellow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solidFill>
                            <a:schemeClr val="bg1"/>
                          </a:solidFill>
                          <a:effectLst/>
                        </a:rPr>
                        <a:t>Out-of-City Transportation</a:t>
                      </a:r>
                      <a:endParaRPr lang="en-US" sz="1800" spc="-5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188998"/>
                  </a:ext>
                </a:extLst>
              </a:tr>
              <a:tr h="45197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800" spc="-5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Purple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solidFill>
                            <a:schemeClr val="bg1"/>
                          </a:solidFill>
                          <a:effectLst/>
                        </a:rPr>
                        <a:t>Riverside Transportation</a:t>
                      </a:r>
                      <a:endParaRPr lang="en-US" sz="1800" spc="-5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366116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13683" y="4743390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14/16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862" y="377975"/>
            <a:ext cx="1689538" cy="946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250" y="1229710"/>
            <a:ext cx="7720800" cy="33824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W. Chen, F.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Guo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 F. Y. Wang, “A Survey of Traffic Data Visualization,”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IEEE Trans.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Intell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Transp. Syst.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vol. 16, no. 6, pp. 2970–2984, 2015,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10.1109/TITS.2015.2436897.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N. Hayashi and Y.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Shiraishi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“A method for summarizing and visualizing city traffic data,”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2014 7th Int. Conf. Mob.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Comput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Ubiquitous Networking, ICMU 2014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pp.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165–170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2014,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10.1109/ICMU.2014.6799089.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Tsuboi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“Traffic congestion visualization by traffic parameters in India,”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Int. Conf.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Innov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Comput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Commun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pp. 371–380, 2020.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Z.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Zamani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Pourmand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 M. H.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Saraee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 of Data Mining in Traffic Management: Case of City of Isfahan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H. Zhang, Y. Zhang, Z. Li, and D. Hu, “Spatial – Temporal Traffic Data Analysis Based on Global Data Management Using MAS,”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Trans.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Intell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Transp. Syst.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vol. 5, no. 4, pp. 267–275, 2004.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Tominski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H. Schumann, G.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Andrienko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 N.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Andrienko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“Stacking-based visualization of trajectory attribute data,”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IEEE Trans. Vis.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Comput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Graph.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vol. 18, no. 12, pp. 2565–2574, 2012,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10.1109/TVCG.2012.265.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Picozzi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Verdezoto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Pouke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J.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Vatjus-Anttila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 A. Quigley, “Traffic visualization: Applying information visualization techniques to enhance traffic planning,”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GRAPP 2013 IVAPP 2013 - Proc. Int. Conf.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Comput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Graph. Theory Appl. Int. Conf. Inf. Vis. Theory Appl.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pp. 554–557, 2013,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10.5220/0004291605540557.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J. Pu, S. Liu, Y. Ding, H. Qu, and L. Ni, “T-watcher: A new visual analytic system for effective traffic surveillance,”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Proc. - IEEE Int. Conf. Mob. Data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Manag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vol. 1, pp. 127–136, 2013,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10.1109/MDM.2013.23.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L. Po, F. Rollo, C.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Bachechi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 A.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Corni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“From sensors data to urban traffic flow analysis,”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5th IEEE Int. Smart Cities Conf. ISC2 2019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pp. 478–485, 2019,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10.1109/ISC246665.2019.9071639.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13683" y="4743390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15/16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69"/>
          <p:cNvSpPr txBox="1">
            <a:spLocks noGrp="1"/>
          </p:cNvSpPr>
          <p:nvPr>
            <p:ph type="title"/>
          </p:nvPr>
        </p:nvSpPr>
        <p:spPr>
          <a:xfrm>
            <a:off x="1885950" y="382225"/>
            <a:ext cx="6134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</a:t>
            </a:r>
            <a:endParaRPr dirty="0"/>
          </a:p>
        </p:txBody>
      </p:sp>
      <p:pic>
        <p:nvPicPr>
          <p:cNvPr id="1620" name="Google Shape;162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540" y="1647275"/>
            <a:ext cx="4660502" cy="450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1" name="Google Shape;162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06829" y="1638300"/>
            <a:ext cx="4092597" cy="43488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313683" y="4743390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16/16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" y="377975"/>
            <a:ext cx="2163489" cy="946200"/>
          </a:xfrm>
        </p:spPr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data source</a:t>
            </a:r>
            <a:endParaRPr lang="en-US" dirty="0"/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9B3534D2-E963-4B61-A8D6-5B6C4DAE0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66" y="1409667"/>
            <a:ext cx="2400448" cy="1563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EFA0A8-16F3-4662-B930-0C1A73E24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00" y="2304493"/>
            <a:ext cx="2400449" cy="15639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769199-9270-477D-AA25-495CEA92C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831" y="3213256"/>
            <a:ext cx="2410124" cy="15852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5F8BD4-C0B2-4F0B-9E2A-87E1FF7DE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253" y="1324175"/>
            <a:ext cx="2400448" cy="15749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2C82EF-DAFF-4D5C-A9F0-F7518B222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322" y="2304493"/>
            <a:ext cx="2424567" cy="15852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7F4DD95-77E7-4E36-93B2-E76AD66E23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1745" y="3223921"/>
            <a:ext cx="2398237" cy="1563964"/>
          </a:xfrm>
          <a:prstGeom prst="rect">
            <a:avLst/>
          </a:prstGeom>
        </p:spPr>
      </p:pic>
      <p:sp>
        <p:nvSpPr>
          <p:cNvPr id="29" name="Google Shape;1984;p78"/>
          <p:cNvSpPr txBox="1">
            <a:spLocks noGrp="1"/>
          </p:cNvSpPr>
          <p:nvPr>
            <p:ph type="body" idx="1"/>
          </p:nvPr>
        </p:nvSpPr>
        <p:spPr>
          <a:xfrm>
            <a:off x="2940373" y="929476"/>
            <a:ext cx="3069021" cy="91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71 INTERSECTIONS</a:t>
            </a:r>
            <a:endParaRPr sz="4000" dirty="0">
              <a:solidFill>
                <a:schemeClr val="accen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13683" y="4743390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2/16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5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7975"/>
            <a:ext cx="2181224" cy="946200"/>
          </a:xfrm>
        </p:spPr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Intersections distribution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4" t="7591" r="6293"/>
          <a:stretch/>
        </p:blipFill>
        <p:spPr bwMode="auto">
          <a:xfrm>
            <a:off x="2943225" y="638176"/>
            <a:ext cx="5846081" cy="42179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13683" y="4743390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3/16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78"/>
          <p:cNvSpPr txBox="1">
            <a:spLocks noGrp="1"/>
          </p:cNvSpPr>
          <p:nvPr>
            <p:ph type="ctrTitle"/>
          </p:nvPr>
        </p:nvSpPr>
        <p:spPr>
          <a:xfrm>
            <a:off x="210207" y="377975"/>
            <a:ext cx="1723368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Introduction</a:t>
            </a:r>
            <a:br>
              <a:rPr lang="en-US" dirty="0"/>
            </a:br>
            <a:r>
              <a:rPr lang="en-US" dirty="0"/>
              <a:t>data Volume</a:t>
            </a:r>
            <a:endParaRPr dirty="0"/>
          </a:p>
        </p:txBody>
      </p:sp>
      <p:grpSp>
        <p:nvGrpSpPr>
          <p:cNvPr id="1951" name="Google Shape;1951;p78"/>
          <p:cNvGrpSpPr/>
          <p:nvPr/>
        </p:nvGrpSpPr>
        <p:grpSpPr>
          <a:xfrm>
            <a:off x="6532196" y="1132626"/>
            <a:ext cx="980208" cy="3351852"/>
            <a:chOff x="6532196" y="1132626"/>
            <a:chExt cx="980208" cy="3351852"/>
          </a:xfrm>
        </p:grpSpPr>
        <p:sp>
          <p:nvSpPr>
            <p:cNvPr id="1952" name="Google Shape;1952;p78"/>
            <p:cNvSpPr/>
            <p:nvPr/>
          </p:nvSpPr>
          <p:spPr>
            <a:xfrm flipH="1">
              <a:off x="6533807" y="3671992"/>
              <a:ext cx="978597" cy="812486"/>
            </a:xfrm>
            <a:custGeom>
              <a:avLst/>
              <a:gdLst/>
              <a:ahLst/>
              <a:cxnLst/>
              <a:rect l="l" t="t" r="r" b="b"/>
              <a:pathLst>
                <a:path w="61078" h="58810" extrusionOk="0">
                  <a:moveTo>
                    <a:pt x="1" y="1"/>
                  </a:moveTo>
                  <a:lnTo>
                    <a:pt x="61078" y="1"/>
                  </a:lnTo>
                  <a:lnTo>
                    <a:pt x="61078" y="58810"/>
                  </a:lnTo>
                  <a:lnTo>
                    <a:pt x="1" y="5881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8"/>
            <p:cNvSpPr/>
            <p:nvPr/>
          </p:nvSpPr>
          <p:spPr>
            <a:xfrm flipH="1">
              <a:off x="6533782" y="3309358"/>
              <a:ext cx="978622" cy="362685"/>
            </a:xfrm>
            <a:custGeom>
              <a:avLst/>
              <a:gdLst/>
              <a:ahLst/>
              <a:cxnLst/>
              <a:rect l="l" t="t" r="r" b="b"/>
              <a:pathLst>
                <a:path w="61078" h="26253" extrusionOk="0">
                  <a:moveTo>
                    <a:pt x="9140" y="1"/>
                  </a:moveTo>
                  <a:lnTo>
                    <a:pt x="1" y="26253"/>
                  </a:lnTo>
                  <a:lnTo>
                    <a:pt x="61078" y="26253"/>
                  </a:lnTo>
                  <a:lnTo>
                    <a:pt x="61078" y="1"/>
                  </a:lnTo>
                  <a:close/>
                </a:path>
              </a:pathLst>
            </a:custGeom>
            <a:solidFill>
              <a:srgbClr val="6CA487"/>
            </a:solidFill>
            <a:ln w="9525" cap="flat" cmpd="sng">
              <a:solidFill>
                <a:srgbClr val="6CA4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8"/>
            <p:cNvSpPr/>
            <p:nvPr/>
          </p:nvSpPr>
          <p:spPr>
            <a:xfrm flipH="1">
              <a:off x="6532196" y="1243366"/>
              <a:ext cx="833250" cy="2056694"/>
            </a:xfrm>
            <a:custGeom>
              <a:avLst/>
              <a:gdLst/>
              <a:ahLst/>
              <a:cxnLst/>
              <a:rect l="l" t="t" r="r" b="b"/>
              <a:pathLst>
                <a:path w="52005" h="148874" extrusionOk="0">
                  <a:moveTo>
                    <a:pt x="1" y="0"/>
                  </a:moveTo>
                  <a:lnTo>
                    <a:pt x="52005" y="0"/>
                  </a:lnTo>
                  <a:lnTo>
                    <a:pt x="52005" y="148874"/>
                  </a:lnTo>
                  <a:lnTo>
                    <a:pt x="1" y="148874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8"/>
            <p:cNvSpPr/>
            <p:nvPr/>
          </p:nvSpPr>
          <p:spPr>
            <a:xfrm flipH="1">
              <a:off x="6532725" y="1132626"/>
              <a:ext cx="832177" cy="106002"/>
            </a:xfrm>
            <a:custGeom>
              <a:avLst/>
              <a:gdLst/>
              <a:ahLst/>
              <a:cxnLst/>
              <a:rect l="l" t="t" r="r" b="b"/>
              <a:pathLst>
                <a:path w="51938" h="7673" extrusionOk="0">
                  <a:moveTo>
                    <a:pt x="9574" y="0"/>
                  </a:moveTo>
                  <a:lnTo>
                    <a:pt x="0" y="7672"/>
                  </a:lnTo>
                  <a:lnTo>
                    <a:pt x="51937" y="7672"/>
                  </a:lnTo>
                  <a:lnTo>
                    <a:pt x="42764" y="0"/>
                  </a:lnTo>
                  <a:close/>
                </a:path>
              </a:pathLst>
            </a:custGeom>
            <a:solidFill>
              <a:srgbClr val="6CA487"/>
            </a:solidFill>
            <a:ln w="9525" cap="flat" cmpd="sng">
              <a:solidFill>
                <a:srgbClr val="6CA4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6" name="Google Shape;1956;p78"/>
          <p:cNvGrpSpPr/>
          <p:nvPr/>
        </p:nvGrpSpPr>
        <p:grpSpPr>
          <a:xfrm>
            <a:off x="5554212" y="1958806"/>
            <a:ext cx="980224" cy="2525672"/>
            <a:chOff x="5554212" y="1958806"/>
            <a:chExt cx="980224" cy="2525672"/>
          </a:xfrm>
        </p:grpSpPr>
        <p:sp>
          <p:nvSpPr>
            <p:cNvPr id="1957" name="Google Shape;1957;p78"/>
            <p:cNvSpPr/>
            <p:nvPr/>
          </p:nvSpPr>
          <p:spPr>
            <a:xfrm flipH="1">
              <a:off x="5555311" y="3671992"/>
              <a:ext cx="979126" cy="812486"/>
            </a:xfrm>
            <a:custGeom>
              <a:avLst/>
              <a:gdLst/>
              <a:ahLst/>
              <a:cxnLst/>
              <a:rect l="l" t="t" r="r" b="b"/>
              <a:pathLst>
                <a:path w="61111" h="58810" extrusionOk="0">
                  <a:moveTo>
                    <a:pt x="0" y="1"/>
                  </a:moveTo>
                  <a:lnTo>
                    <a:pt x="61111" y="1"/>
                  </a:lnTo>
                  <a:lnTo>
                    <a:pt x="61111" y="58810"/>
                  </a:lnTo>
                  <a:lnTo>
                    <a:pt x="0" y="5881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8"/>
            <p:cNvSpPr/>
            <p:nvPr/>
          </p:nvSpPr>
          <p:spPr>
            <a:xfrm flipH="1">
              <a:off x="5702805" y="2065253"/>
              <a:ext cx="831632" cy="1244248"/>
            </a:xfrm>
            <a:custGeom>
              <a:avLst/>
              <a:gdLst/>
              <a:ahLst/>
              <a:cxnLst/>
              <a:rect l="l" t="t" r="r" b="b"/>
              <a:pathLst>
                <a:path w="51904" h="90065" extrusionOk="0">
                  <a:moveTo>
                    <a:pt x="0" y="0"/>
                  </a:moveTo>
                  <a:lnTo>
                    <a:pt x="51904" y="0"/>
                  </a:lnTo>
                  <a:lnTo>
                    <a:pt x="51904" y="90065"/>
                  </a:lnTo>
                  <a:lnTo>
                    <a:pt x="0" y="90065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8"/>
            <p:cNvSpPr/>
            <p:nvPr/>
          </p:nvSpPr>
          <p:spPr>
            <a:xfrm flipH="1">
              <a:off x="5554212" y="3309358"/>
              <a:ext cx="979167" cy="362685"/>
            </a:xfrm>
            <a:custGeom>
              <a:avLst/>
              <a:gdLst/>
              <a:ahLst/>
              <a:cxnLst/>
              <a:rect l="l" t="t" r="r" b="b"/>
              <a:pathLst>
                <a:path w="61112" h="26253" extrusionOk="0">
                  <a:moveTo>
                    <a:pt x="1" y="1"/>
                  </a:moveTo>
                  <a:lnTo>
                    <a:pt x="1" y="26253"/>
                  </a:lnTo>
                  <a:lnTo>
                    <a:pt x="61111" y="26253"/>
                  </a:lnTo>
                  <a:lnTo>
                    <a:pt x="51938" y="1"/>
                  </a:lnTo>
                  <a:close/>
                </a:path>
              </a:pathLst>
            </a:custGeom>
            <a:solidFill>
              <a:srgbClr val="96BE97"/>
            </a:solidFill>
            <a:ln w="9525" cap="flat" cmpd="sng">
              <a:solidFill>
                <a:srgbClr val="96BE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8"/>
            <p:cNvSpPr/>
            <p:nvPr/>
          </p:nvSpPr>
          <p:spPr>
            <a:xfrm flipH="1">
              <a:off x="5702281" y="1958806"/>
              <a:ext cx="832155" cy="106476"/>
            </a:xfrm>
            <a:custGeom>
              <a:avLst/>
              <a:gdLst/>
              <a:ahLst/>
              <a:cxnLst/>
              <a:rect l="l" t="t" r="r" b="b"/>
              <a:pathLst>
                <a:path w="51938" h="7707" extrusionOk="0">
                  <a:moveTo>
                    <a:pt x="9574" y="1"/>
                  </a:moveTo>
                  <a:lnTo>
                    <a:pt x="0" y="7706"/>
                  </a:lnTo>
                  <a:lnTo>
                    <a:pt x="51937" y="7706"/>
                  </a:lnTo>
                  <a:lnTo>
                    <a:pt x="42330" y="1"/>
                  </a:lnTo>
                  <a:close/>
                </a:path>
              </a:pathLst>
            </a:custGeom>
            <a:solidFill>
              <a:srgbClr val="96BE97"/>
            </a:solidFill>
            <a:ln w="9525" cap="flat" cmpd="sng">
              <a:solidFill>
                <a:srgbClr val="96BE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1" name="Google Shape;1961;p78"/>
          <p:cNvGrpSpPr/>
          <p:nvPr/>
        </p:nvGrpSpPr>
        <p:grpSpPr>
          <a:xfrm>
            <a:off x="7364792" y="1713359"/>
            <a:ext cx="1126108" cy="2771119"/>
            <a:chOff x="7364792" y="1713359"/>
            <a:chExt cx="1126108" cy="2771119"/>
          </a:xfrm>
        </p:grpSpPr>
        <p:sp>
          <p:nvSpPr>
            <p:cNvPr id="1962" name="Google Shape;1962;p78"/>
            <p:cNvSpPr/>
            <p:nvPr/>
          </p:nvSpPr>
          <p:spPr>
            <a:xfrm flipH="1">
              <a:off x="7512303" y="3671992"/>
              <a:ext cx="978597" cy="812486"/>
            </a:xfrm>
            <a:custGeom>
              <a:avLst/>
              <a:gdLst/>
              <a:ahLst/>
              <a:cxnLst/>
              <a:rect l="l" t="t" r="r" b="b"/>
              <a:pathLst>
                <a:path w="61078" h="58810" extrusionOk="0">
                  <a:moveTo>
                    <a:pt x="1" y="1"/>
                  </a:moveTo>
                  <a:lnTo>
                    <a:pt x="61078" y="1"/>
                  </a:lnTo>
                  <a:lnTo>
                    <a:pt x="61078" y="58810"/>
                  </a:lnTo>
                  <a:lnTo>
                    <a:pt x="1" y="5881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8"/>
            <p:cNvSpPr/>
            <p:nvPr/>
          </p:nvSpPr>
          <p:spPr>
            <a:xfrm flipH="1">
              <a:off x="7365861" y="3309358"/>
              <a:ext cx="1125039" cy="362697"/>
            </a:xfrm>
            <a:custGeom>
              <a:avLst/>
              <a:gdLst/>
              <a:ahLst/>
              <a:cxnLst/>
              <a:rect l="l" t="t" r="r" b="b"/>
              <a:pathLst>
                <a:path w="70218" h="26253" extrusionOk="0">
                  <a:moveTo>
                    <a:pt x="18280" y="1"/>
                  </a:moveTo>
                  <a:lnTo>
                    <a:pt x="1" y="26253"/>
                  </a:lnTo>
                  <a:lnTo>
                    <a:pt x="61078" y="26253"/>
                  </a:lnTo>
                  <a:lnTo>
                    <a:pt x="70217" y="1"/>
                  </a:lnTo>
                  <a:close/>
                </a:path>
              </a:pathLst>
            </a:custGeom>
            <a:solidFill>
              <a:srgbClr val="3B7577"/>
            </a:solidFill>
            <a:ln w="9525" cap="flat" cmpd="sng">
              <a:solidFill>
                <a:srgbClr val="3B75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8"/>
            <p:cNvSpPr/>
            <p:nvPr/>
          </p:nvSpPr>
          <p:spPr>
            <a:xfrm flipH="1">
              <a:off x="7364792" y="1819337"/>
              <a:ext cx="832721" cy="1480664"/>
            </a:xfrm>
            <a:custGeom>
              <a:avLst/>
              <a:gdLst/>
              <a:ahLst/>
              <a:cxnLst/>
              <a:rect l="l" t="t" r="r" b="b"/>
              <a:pathLst>
                <a:path w="51972" h="107178" extrusionOk="0">
                  <a:moveTo>
                    <a:pt x="1" y="1"/>
                  </a:moveTo>
                  <a:lnTo>
                    <a:pt x="51971" y="1"/>
                  </a:lnTo>
                  <a:lnTo>
                    <a:pt x="51971" y="107178"/>
                  </a:lnTo>
                  <a:lnTo>
                    <a:pt x="1" y="10717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8"/>
            <p:cNvSpPr/>
            <p:nvPr/>
          </p:nvSpPr>
          <p:spPr>
            <a:xfrm flipH="1">
              <a:off x="7364792" y="1713359"/>
              <a:ext cx="832177" cy="106002"/>
            </a:xfrm>
            <a:custGeom>
              <a:avLst/>
              <a:gdLst/>
              <a:ahLst/>
              <a:cxnLst/>
              <a:rect l="l" t="t" r="r" b="b"/>
              <a:pathLst>
                <a:path w="51938" h="7673" extrusionOk="0">
                  <a:moveTo>
                    <a:pt x="9574" y="1"/>
                  </a:moveTo>
                  <a:lnTo>
                    <a:pt x="0" y="7673"/>
                  </a:lnTo>
                  <a:lnTo>
                    <a:pt x="51937" y="7673"/>
                  </a:lnTo>
                  <a:lnTo>
                    <a:pt x="42330" y="1"/>
                  </a:lnTo>
                  <a:close/>
                </a:path>
              </a:pathLst>
            </a:custGeom>
            <a:solidFill>
              <a:srgbClr val="3B7577"/>
            </a:solidFill>
            <a:ln w="9525" cap="flat" cmpd="sng">
              <a:solidFill>
                <a:srgbClr val="3B75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6" name="Google Shape;1966;p78"/>
          <p:cNvSpPr/>
          <p:nvPr/>
        </p:nvSpPr>
        <p:spPr>
          <a:xfrm flipH="1">
            <a:off x="6338692" y="2465795"/>
            <a:ext cx="10" cy="8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78"/>
          <p:cNvSpPr/>
          <p:nvPr/>
        </p:nvSpPr>
        <p:spPr>
          <a:xfrm flipH="1">
            <a:off x="7379228" y="2076019"/>
            <a:ext cx="16" cy="1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78"/>
          <p:cNvSpPr txBox="1"/>
          <p:nvPr/>
        </p:nvSpPr>
        <p:spPr>
          <a:xfrm flipH="1">
            <a:off x="1743175" y="4053200"/>
            <a:ext cx="2247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Big Data </a:t>
            </a:r>
            <a:endParaRPr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69" name="Google Shape;1969;p78"/>
          <p:cNvSpPr txBox="1"/>
          <p:nvPr/>
        </p:nvSpPr>
        <p:spPr>
          <a:xfrm flipH="1">
            <a:off x="1743068" y="3258425"/>
            <a:ext cx="22473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Total of About </a:t>
            </a:r>
            <a:r>
              <a:rPr lang="en-US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13 Million </a:t>
            </a:r>
            <a:r>
              <a:rPr lang="en-US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Lines of Traffic Records</a:t>
            </a:r>
            <a:endParaRPr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70" name="Google Shape;1970;p78"/>
          <p:cNvSpPr txBox="1"/>
          <p:nvPr/>
        </p:nvSpPr>
        <p:spPr>
          <a:xfrm flipH="1">
            <a:off x="1743068" y="1668875"/>
            <a:ext cx="22473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37 Months of Data in Text Files From October 2018 to November 2021</a:t>
            </a:r>
            <a:endParaRPr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71" name="Google Shape;1971;p78"/>
          <p:cNvSpPr txBox="1"/>
          <p:nvPr/>
        </p:nvSpPr>
        <p:spPr>
          <a:xfrm flipH="1">
            <a:off x="1743068" y="2463650"/>
            <a:ext cx="22473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Each File Containing 350K Lines</a:t>
            </a:r>
            <a:endParaRPr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72" name="Google Shape;1972;p78"/>
          <p:cNvSpPr txBox="1"/>
          <p:nvPr/>
        </p:nvSpPr>
        <p:spPr>
          <a:xfrm flipH="1">
            <a:off x="715925" y="2579701"/>
            <a:ext cx="765900" cy="34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dirty="0">
              <a:solidFill>
                <a:schemeClr val="accent6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973" name="Google Shape;1973;p78"/>
          <p:cNvSpPr txBox="1"/>
          <p:nvPr/>
        </p:nvSpPr>
        <p:spPr>
          <a:xfrm flipH="1">
            <a:off x="715925" y="3357477"/>
            <a:ext cx="765900" cy="34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dirty="0">
              <a:solidFill>
                <a:schemeClr val="accent6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974" name="Google Shape;1974;p78"/>
          <p:cNvSpPr txBox="1"/>
          <p:nvPr/>
        </p:nvSpPr>
        <p:spPr>
          <a:xfrm flipH="1">
            <a:off x="715925" y="1801925"/>
            <a:ext cx="765900" cy="3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dirty="0">
              <a:solidFill>
                <a:schemeClr val="accent6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975" name="Google Shape;1975;p78"/>
          <p:cNvSpPr txBox="1"/>
          <p:nvPr/>
        </p:nvSpPr>
        <p:spPr>
          <a:xfrm flipH="1">
            <a:off x="715925" y="4135253"/>
            <a:ext cx="765900" cy="34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dirty="0">
              <a:solidFill>
                <a:schemeClr val="accent6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grpSp>
        <p:nvGrpSpPr>
          <p:cNvPr id="1976" name="Google Shape;1976;p78"/>
          <p:cNvGrpSpPr/>
          <p:nvPr/>
        </p:nvGrpSpPr>
        <p:grpSpPr>
          <a:xfrm>
            <a:off x="4577846" y="1403100"/>
            <a:ext cx="1125068" cy="3081352"/>
            <a:chOff x="4577846" y="1403100"/>
            <a:chExt cx="1125068" cy="3081352"/>
          </a:xfrm>
        </p:grpSpPr>
        <p:sp>
          <p:nvSpPr>
            <p:cNvPr id="1977" name="Google Shape;1977;p78"/>
            <p:cNvSpPr/>
            <p:nvPr/>
          </p:nvSpPr>
          <p:spPr>
            <a:xfrm flipH="1">
              <a:off x="4578936" y="3671992"/>
              <a:ext cx="978606" cy="812460"/>
            </a:xfrm>
            <a:custGeom>
              <a:avLst/>
              <a:gdLst/>
              <a:ahLst/>
              <a:cxnLst/>
              <a:rect l="l" t="t" r="r" b="b"/>
              <a:pathLst>
                <a:path w="61077" h="58810" extrusionOk="0">
                  <a:moveTo>
                    <a:pt x="0" y="1"/>
                  </a:moveTo>
                  <a:lnTo>
                    <a:pt x="61077" y="1"/>
                  </a:lnTo>
                  <a:lnTo>
                    <a:pt x="61077" y="58810"/>
                  </a:lnTo>
                  <a:lnTo>
                    <a:pt x="0" y="5881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8"/>
            <p:cNvSpPr/>
            <p:nvPr/>
          </p:nvSpPr>
          <p:spPr>
            <a:xfrm flipH="1">
              <a:off x="4870737" y="1509092"/>
              <a:ext cx="832177" cy="1800468"/>
            </a:xfrm>
            <a:custGeom>
              <a:avLst/>
              <a:gdLst/>
              <a:ahLst/>
              <a:cxnLst/>
              <a:rect l="l" t="t" r="r" b="b"/>
              <a:pathLst>
                <a:path w="51938" h="130327" extrusionOk="0">
                  <a:moveTo>
                    <a:pt x="1" y="0"/>
                  </a:moveTo>
                  <a:lnTo>
                    <a:pt x="51938" y="0"/>
                  </a:lnTo>
                  <a:lnTo>
                    <a:pt x="51938" y="130327"/>
                  </a:lnTo>
                  <a:lnTo>
                    <a:pt x="1" y="130327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8"/>
            <p:cNvSpPr/>
            <p:nvPr/>
          </p:nvSpPr>
          <p:spPr>
            <a:xfrm flipH="1">
              <a:off x="4870759" y="1403100"/>
              <a:ext cx="832155" cy="106006"/>
            </a:xfrm>
            <a:custGeom>
              <a:avLst/>
              <a:gdLst/>
              <a:ahLst/>
              <a:cxnLst/>
              <a:rect l="l" t="t" r="r" b="b"/>
              <a:pathLst>
                <a:path w="51938" h="7673" extrusionOk="0">
                  <a:moveTo>
                    <a:pt x="9574" y="1"/>
                  </a:moveTo>
                  <a:lnTo>
                    <a:pt x="1" y="7673"/>
                  </a:lnTo>
                  <a:lnTo>
                    <a:pt x="51938" y="7673"/>
                  </a:lnTo>
                  <a:lnTo>
                    <a:pt x="42365" y="1"/>
                  </a:lnTo>
                  <a:close/>
                </a:path>
              </a:pathLst>
            </a:custGeom>
            <a:solidFill>
              <a:srgbClr val="BAD58F"/>
            </a:solidFill>
            <a:ln w="9525" cap="flat" cmpd="sng">
              <a:solidFill>
                <a:srgbClr val="BAD5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8"/>
            <p:cNvSpPr/>
            <p:nvPr/>
          </p:nvSpPr>
          <p:spPr>
            <a:xfrm flipH="1">
              <a:off x="4577846" y="3309358"/>
              <a:ext cx="1125068" cy="362685"/>
            </a:xfrm>
            <a:custGeom>
              <a:avLst/>
              <a:gdLst/>
              <a:ahLst/>
              <a:cxnLst/>
              <a:rect l="l" t="t" r="r" b="b"/>
              <a:pathLst>
                <a:path w="70218" h="26253" extrusionOk="0">
                  <a:moveTo>
                    <a:pt x="1" y="1"/>
                  </a:moveTo>
                  <a:lnTo>
                    <a:pt x="9141" y="26253"/>
                  </a:lnTo>
                  <a:lnTo>
                    <a:pt x="70218" y="26253"/>
                  </a:lnTo>
                  <a:lnTo>
                    <a:pt x="51938" y="1"/>
                  </a:lnTo>
                  <a:close/>
                </a:path>
              </a:pathLst>
            </a:custGeom>
            <a:solidFill>
              <a:srgbClr val="BAD58F"/>
            </a:solidFill>
            <a:ln w="9525" cap="flat" cmpd="sng">
              <a:solidFill>
                <a:srgbClr val="BAD5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313683" y="4743390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4/16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88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7"/>
          <p:cNvSpPr txBox="1">
            <a:spLocks noGrp="1"/>
          </p:cNvSpPr>
          <p:nvPr>
            <p:ph type="ctrTitle"/>
          </p:nvPr>
        </p:nvSpPr>
        <p:spPr>
          <a:xfrm>
            <a:off x="0" y="377975"/>
            <a:ext cx="21717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do we aim to find out?</a:t>
            </a:r>
            <a:endParaRPr dirty="0"/>
          </a:p>
        </p:txBody>
      </p:sp>
      <p:sp>
        <p:nvSpPr>
          <p:cNvPr id="480" name="Google Shape;480;p47"/>
          <p:cNvSpPr txBox="1">
            <a:spLocks noGrp="1"/>
          </p:cNvSpPr>
          <p:nvPr>
            <p:ph type="title" idx="4294967295"/>
          </p:nvPr>
        </p:nvSpPr>
        <p:spPr>
          <a:xfrm>
            <a:off x="-259361" y="2449030"/>
            <a:ext cx="15417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/>
              <a:t>Research Questions</a:t>
            </a:r>
            <a:endParaRPr sz="1700" dirty="0"/>
          </a:p>
        </p:txBody>
      </p:sp>
      <p:sp>
        <p:nvSpPr>
          <p:cNvPr id="482" name="Google Shape;482;p47"/>
          <p:cNvSpPr txBox="1">
            <a:spLocks noGrp="1"/>
          </p:cNvSpPr>
          <p:nvPr>
            <p:ph type="title" idx="4294967295"/>
          </p:nvPr>
        </p:nvSpPr>
        <p:spPr>
          <a:xfrm>
            <a:off x="3029852" y="4504180"/>
            <a:ext cx="12711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Intersection Clustering</a:t>
            </a:r>
            <a:endParaRPr sz="1400" dirty="0"/>
          </a:p>
        </p:txBody>
      </p:sp>
      <p:sp>
        <p:nvSpPr>
          <p:cNvPr id="485" name="Google Shape;485;p47"/>
          <p:cNvSpPr txBox="1">
            <a:spLocks noGrp="1"/>
          </p:cNvSpPr>
          <p:nvPr>
            <p:ph type="subTitle" idx="4294967295"/>
          </p:nvPr>
        </p:nvSpPr>
        <p:spPr>
          <a:xfrm flipH="1">
            <a:off x="5677400" y="1392676"/>
            <a:ext cx="34666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 smtClean="0"/>
              <a:t>How Does Traffic Flow Change in 24 hours of the day concerning each </a:t>
            </a:r>
            <a:r>
              <a:rPr lang="en-US" sz="1200" dirty="0" smtClean="0"/>
              <a:t>season of the year</a:t>
            </a:r>
            <a:r>
              <a:rPr lang="en-US" sz="1200" dirty="0" smtClean="0"/>
              <a:t>?</a:t>
            </a:r>
            <a:endParaRPr sz="1200" dirty="0"/>
          </a:p>
        </p:txBody>
      </p:sp>
      <p:sp>
        <p:nvSpPr>
          <p:cNvPr id="487" name="Google Shape;487;p47"/>
          <p:cNvSpPr txBox="1">
            <a:spLocks noGrp="1"/>
          </p:cNvSpPr>
          <p:nvPr>
            <p:ph type="subTitle" idx="4294967295"/>
          </p:nvPr>
        </p:nvSpPr>
        <p:spPr>
          <a:xfrm flipH="1">
            <a:off x="5677370" y="2162187"/>
            <a:ext cx="3466629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 smtClean="0"/>
              <a:t>What are The traffic flow trends in 24 hours of the day concerning each day of week?</a:t>
            </a:r>
            <a:endParaRPr sz="1200" dirty="0"/>
          </a:p>
        </p:txBody>
      </p:sp>
      <p:sp>
        <p:nvSpPr>
          <p:cNvPr id="489" name="Google Shape;489;p47"/>
          <p:cNvSpPr txBox="1">
            <a:spLocks noGrp="1"/>
          </p:cNvSpPr>
          <p:nvPr>
            <p:ph type="subTitle" idx="4294967295"/>
          </p:nvPr>
        </p:nvSpPr>
        <p:spPr>
          <a:xfrm flipH="1">
            <a:off x="5677369" y="2931698"/>
            <a:ext cx="3466629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 smtClean="0"/>
              <a:t>At which hours of the day do peaks and valleys happen in traffic flow?</a:t>
            </a:r>
            <a:endParaRPr sz="1200" dirty="0"/>
          </a:p>
        </p:txBody>
      </p:sp>
      <p:sp>
        <p:nvSpPr>
          <p:cNvPr id="491" name="Google Shape;491;p47"/>
          <p:cNvSpPr txBox="1">
            <a:spLocks noGrp="1"/>
          </p:cNvSpPr>
          <p:nvPr>
            <p:ph type="subTitle" idx="4294967295"/>
          </p:nvPr>
        </p:nvSpPr>
        <p:spPr>
          <a:xfrm flipH="1">
            <a:off x="5656189" y="4172336"/>
            <a:ext cx="3171312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 smtClean="0"/>
              <a:t>Which </a:t>
            </a:r>
            <a:r>
              <a:rPr lang="en" sz="1200" dirty="0"/>
              <a:t>i</a:t>
            </a:r>
            <a:r>
              <a:rPr lang="en" sz="1200" dirty="0" smtClean="0"/>
              <a:t>ntersections </a:t>
            </a:r>
            <a:r>
              <a:rPr lang="en" sz="1200" dirty="0"/>
              <a:t>h</a:t>
            </a:r>
            <a:r>
              <a:rPr lang="en" sz="1200" dirty="0" smtClean="0"/>
              <a:t>ave similar </a:t>
            </a:r>
            <a:r>
              <a:rPr lang="en" sz="1200" dirty="0"/>
              <a:t>b</a:t>
            </a:r>
            <a:r>
              <a:rPr lang="en" sz="1200" dirty="0" smtClean="0"/>
              <a:t>ehaviors?</a:t>
            </a:r>
            <a:endParaRPr sz="1200" dirty="0"/>
          </a:p>
        </p:txBody>
      </p:sp>
      <p:sp>
        <p:nvSpPr>
          <p:cNvPr id="492" name="Google Shape;492;p47"/>
          <p:cNvSpPr txBox="1">
            <a:spLocks noGrp="1"/>
          </p:cNvSpPr>
          <p:nvPr>
            <p:ph type="title" idx="4294967295"/>
          </p:nvPr>
        </p:nvSpPr>
        <p:spPr>
          <a:xfrm>
            <a:off x="3051076" y="1755792"/>
            <a:ext cx="12711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Time Series </a:t>
            </a:r>
            <a:r>
              <a:rPr lang="en" sz="1400" dirty="0"/>
              <a:t>V</a:t>
            </a:r>
            <a:r>
              <a:rPr lang="en" sz="1400" dirty="0" smtClean="0"/>
              <a:t>isualization</a:t>
            </a:r>
            <a:endParaRPr sz="1400" dirty="0"/>
          </a:p>
        </p:txBody>
      </p:sp>
      <p:grpSp>
        <p:nvGrpSpPr>
          <p:cNvPr id="494" name="Google Shape;494;p47"/>
          <p:cNvGrpSpPr/>
          <p:nvPr/>
        </p:nvGrpSpPr>
        <p:grpSpPr>
          <a:xfrm>
            <a:off x="1394172" y="1247071"/>
            <a:ext cx="4230779" cy="3264046"/>
            <a:chOff x="2434696" y="1376765"/>
            <a:chExt cx="4230779" cy="3290976"/>
          </a:xfrm>
        </p:grpSpPr>
        <p:grpSp>
          <p:nvGrpSpPr>
            <p:cNvPr id="495" name="Google Shape;495;p47"/>
            <p:cNvGrpSpPr/>
            <p:nvPr/>
          </p:nvGrpSpPr>
          <p:grpSpPr>
            <a:xfrm>
              <a:off x="2665333" y="1661459"/>
              <a:ext cx="3754343" cy="2875295"/>
              <a:chOff x="756500" y="576000"/>
              <a:chExt cx="3379550" cy="2588258"/>
            </a:xfrm>
          </p:grpSpPr>
          <p:cxnSp>
            <p:nvCxnSpPr>
              <p:cNvPr id="497" name="Google Shape;497;p47"/>
              <p:cNvCxnSpPr>
                <a:endCxn id="506" idx="2"/>
              </p:cNvCxnSpPr>
              <p:nvPr/>
            </p:nvCxnSpPr>
            <p:spPr>
              <a:xfrm rot="16200000" flipH="1">
                <a:off x="3447441" y="616835"/>
                <a:ext cx="701179" cy="622209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47"/>
              <p:cNvCxnSpPr/>
              <p:nvPr/>
            </p:nvCxnSpPr>
            <p:spPr>
              <a:xfrm>
                <a:off x="2725450" y="576000"/>
                <a:ext cx="1410600" cy="2100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47"/>
              <p:cNvCxnSpPr/>
              <p:nvPr/>
            </p:nvCxnSpPr>
            <p:spPr>
              <a:xfrm rot="10800000" flipH="1">
                <a:off x="756500" y="577975"/>
                <a:ext cx="1705200" cy="1049100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47"/>
              <p:cNvCxnSpPr>
                <a:endCxn id="508" idx="2"/>
              </p:cNvCxnSpPr>
              <p:nvPr/>
            </p:nvCxnSpPr>
            <p:spPr>
              <a:xfrm>
                <a:off x="760067" y="1625791"/>
                <a:ext cx="3336596" cy="1538467"/>
              </a:xfrm>
              <a:prstGeom prst="bentConnector3">
                <a:avLst>
                  <a:gd name="adj1" fmla="val 25588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02" name="Google Shape;502;p47"/>
            <p:cNvSpPr/>
            <p:nvPr/>
          </p:nvSpPr>
          <p:spPr>
            <a:xfrm>
              <a:off x="2434696" y="2542063"/>
              <a:ext cx="576600" cy="576600"/>
            </a:xfrm>
            <a:prstGeom prst="cube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7"/>
            <p:cNvSpPr/>
            <p:nvPr/>
          </p:nvSpPr>
          <p:spPr>
            <a:xfrm>
              <a:off x="4514150" y="1376765"/>
              <a:ext cx="426000" cy="426000"/>
            </a:xfrm>
            <a:prstGeom prst="cube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7"/>
            <p:cNvSpPr/>
            <p:nvPr/>
          </p:nvSpPr>
          <p:spPr>
            <a:xfrm>
              <a:off x="4482522" y="4241741"/>
              <a:ext cx="426000" cy="426000"/>
            </a:xfrm>
            <a:prstGeom prst="cube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7"/>
            <p:cNvSpPr/>
            <p:nvPr/>
          </p:nvSpPr>
          <p:spPr>
            <a:xfrm>
              <a:off x="6389775" y="1527065"/>
              <a:ext cx="275700" cy="275700"/>
            </a:xfrm>
            <a:prstGeom prst="cub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7"/>
            <p:cNvSpPr/>
            <p:nvPr/>
          </p:nvSpPr>
          <p:spPr>
            <a:xfrm>
              <a:off x="6389775" y="2269585"/>
              <a:ext cx="275700" cy="275700"/>
            </a:xfrm>
            <a:prstGeom prst="cub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7"/>
            <p:cNvSpPr/>
            <p:nvPr/>
          </p:nvSpPr>
          <p:spPr>
            <a:xfrm>
              <a:off x="6389775" y="3012105"/>
              <a:ext cx="275700" cy="27570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7"/>
            <p:cNvSpPr/>
            <p:nvPr/>
          </p:nvSpPr>
          <p:spPr>
            <a:xfrm>
              <a:off x="6375921" y="4364441"/>
              <a:ext cx="275700" cy="27570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" name="Google Shape;497;p47"/>
          <p:cNvCxnSpPr>
            <a:endCxn id="507" idx="2"/>
          </p:cNvCxnSpPr>
          <p:nvPr/>
        </p:nvCxnSpPr>
        <p:spPr>
          <a:xfrm rot="16200000" flipH="1">
            <a:off x="4621223" y="2311904"/>
            <a:ext cx="764844" cy="691212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TextBox 24"/>
          <p:cNvSpPr txBox="1"/>
          <p:nvPr/>
        </p:nvSpPr>
        <p:spPr>
          <a:xfrm>
            <a:off x="8313683" y="4743390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5/16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85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60"/>
          <p:cNvSpPr txBox="1">
            <a:spLocks noGrp="1"/>
          </p:cNvSpPr>
          <p:nvPr>
            <p:ph type="ctrTitle"/>
          </p:nvPr>
        </p:nvSpPr>
        <p:spPr>
          <a:xfrm>
            <a:off x="247650" y="377975"/>
            <a:ext cx="180975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 Process</a:t>
            </a:r>
            <a:endParaRPr dirty="0"/>
          </a:p>
        </p:txBody>
      </p:sp>
      <p:sp>
        <p:nvSpPr>
          <p:cNvPr id="1182" name="Google Shape;1182;p60"/>
          <p:cNvSpPr txBox="1"/>
          <p:nvPr/>
        </p:nvSpPr>
        <p:spPr>
          <a:xfrm>
            <a:off x="729995" y="3035982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b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PHASE 2</a:t>
            </a:r>
            <a:endParaRPr sz="1700" b="1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183" name="Google Shape;1183;p60"/>
          <p:cNvSpPr txBox="1"/>
          <p:nvPr/>
        </p:nvSpPr>
        <p:spPr>
          <a:xfrm>
            <a:off x="6510750" y="133812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PHASE 5</a:t>
            </a:r>
            <a:endParaRPr sz="1700" b="1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184" name="Google Shape;1184;p60"/>
          <p:cNvSpPr txBox="1"/>
          <p:nvPr/>
        </p:nvSpPr>
        <p:spPr>
          <a:xfrm>
            <a:off x="495300" y="3345272"/>
            <a:ext cx="2133695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Handling Missing Values</a:t>
            </a:r>
            <a:endParaRPr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85" name="Google Shape;1185;p60"/>
          <p:cNvSpPr txBox="1"/>
          <p:nvPr/>
        </p:nvSpPr>
        <p:spPr>
          <a:xfrm>
            <a:off x="6510750" y="1647414"/>
            <a:ext cx="1981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Time Series Clustering</a:t>
            </a:r>
            <a:endParaRPr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86" name="Google Shape;1186;p60"/>
          <p:cNvSpPr txBox="1"/>
          <p:nvPr/>
        </p:nvSpPr>
        <p:spPr>
          <a:xfrm>
            <a:off x="729995" y="1917176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b="1">
                <a:solidFill>
                  <a:schemeClr val="accent4"/>
                </a:solidFill>
                <a:latin typeface="Unica One"/>
                <a:ea typeface="Unica One"/>
                <a:cs typeface="Unica One"/>
                <a:sym typeface="Unica One"/>
              </a:rPr>
              <a:t>PHASE 4</a:t>
            </a:r>
            <a:endParaRPr sz="1700" b="1">
              <a:solidFill>
                <a:schemeClr val="accent4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187" name="Google Shape;1187;p60"/>
          <p:cNvSpPr txBox="1"/>
          <p:nvPr/>
        </p:nvSpPr>
        <p:spPr>
          <a:xfrm>
            <a:off x="6510750" y="3572300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b="1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PHASE 1</a:t>
            </a:r>
            <a:endParaRPr sz="1700" b="1">
              <a:solidFill>
                <a:schemeClr val="accen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188" name="Google Shape;1188;p60"/>
          <p:cNvSpPr txBox="1"/>
          <p:nvPr/>
        </p:nvSpPr>
        <p:spPr>
          <a:xfrm>
            <a:off x="6510750" y="2455212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b="1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PHASE 3</a:t>
            </a:r>
            <a:endParaRPr sz="1700" b="1">
              <a:solidFill>
                <a:schemeClr val="accent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189" name="Google Shape;1189;p60"/>
          <p:cNvSpPr txBox="1"/>
          <p:nvPr/>
        </p:nvSpPr>
        <p:spPr>
          <a:xfrm>
            <a:off x="247650" y="2051373"/>
            <a:ext cx="2381345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Time Series Visualization</a:t>
            </a:r>
            <a:endParaRPr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90" name="Google Shape;1190;p60"/>
          <p:cNvSpPr txBox="1"/>
          <p:nvPr/>
        </p:nvSpPr>
        <p:spPr>
          <a:xfrm>
            <a:off x="6510749" y="3887750"/>
            <a:ext cx="2333925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Data Cleaning and Intersection Separation</a:t>
            </a:r>
            <a:endParaRPr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91" name="Google Shape;1191;p60"/>
          <p:cNvSpPr txBox="1"/>
          <p:nvPr/>
        </p:nvSpPr>
        <p:spPr>
          <a:xfrm>
            <a:off x="6510750" y="2767582"/>
            <a:ext cx="1981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Traffic Values and Time Aggregation</a:t>
            </a:r>
            <a:endParaRPr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192" name="Google Shape;1192;p60"/>
          <p:cNvGrpSpPr/>
          <p:nvPr/>
        </p:nvGrpSpPr>
        <p:grpSpPr>
          <a:xfrm>
            <a:off x="2628995" y="1076359"/>
            <a:ext cx="3881755" cy="3614898"/>
            <a:chOff x="2628995" y="1076359"/>
            <a:chExt cx="3881755" cy="3614898"/>
          </a:xfrm>
        </p:grpSpPr>
        <p:cxnSp>
          <p:nvCxnSpPr>
            <p:cNvPr id="1193" name="Google Shape;1193;p60"/>
            <p:cNvCxnSpPr/>
            <p:nvPr/>
          </p:nvCxnSpPr>
          <p:spPr>
            <a:xfrm>
              <a:off x="5514975" y="2695575"/>
              <a:ext cx="99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4" name="Google Shape;1194;p60"/>
            <p:cNvCxnSpPr>
              <a:stCxn id="1183" idx="1"/>
            </p:cNvCxnSpPr>
            <p:nvPr/>
          </p:nvCxnSpPr>
          <p:spPr>
            <a:xfrm rot="10800000">
              <a:off x="4714950" y="1577375"/>
              <a:ext cx="179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60"/>
            <p:cNvCxnSpPr>
              <a:stCxn id="1186" idx="3"/>
            </p:cNvCxnSpPr>
            <p:nvPr/>
          </p:nvCxnSpPr>
          <p:spPr>
            <a:xfrm>
              <a:off x="2628995" y="2156426"/>
              <a:ext cx="132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Google Shape;1196;p60"/>
            <p:cNvCxnSpPr>
              <a:stCxn id="1187" idx="1"/>
            </p:cNvCxnSpPr>
            <p:nvPr/>
          </p:nvCxnSpPr>
          <p:spPr>
            <a:xfrm rot="10800000">
              <a:off x="5905350" y="3811550"/>
              <a:ext cx="605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7" name="Google Shape;1197;p60"/>
            <p:cNvCxnSpPr>
              <a:stCxn id="1182" idx="3"/>
            </p:cNvCxnSpPr>
            <p:nvPr/>
          </p:nvCxnSpPr>
          <p:spPr>
            <a:xfrm>
              <a:off x="2628995" y="3275232"/>
              <a:ext cx="952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98" name="Google Shape;1198;p60"/>
            <p:cNvGrpSpPr/>
            <p:nvPr/>
          </p:nvGrpSpPr>
          <p:grpSpPr>
            <a:xfrm>
              <a:off x="3098225" y="1076359"/>
              <a:ext cx="2977600" cy="3614898"/>
              <a:chOff x="3098225" y="1076359"/>
              <a:chExt cx="2977600" cy="3614898"/>
            </a:xfrm>
          </p:grpSpPr>
          <p:sp>
            <p:nvSpPr>
              <p:cNvPr id="1199" name="Google Shape;1199;p60"/>
              <p:cNvSpPr/>
              <p:nvPr/>
            </p:nvSpPr>
            <p:spPr>
              <a:xfrm>
                <a:off x="3171625" y="3125847"/>
                <a:ext cx="2811497" cy="1153136"/>
              </a:xfrm>
              <a:custGeom>
                <a:avLst/>
                <a:gdLst/>
                <a:ahLst/>
                <a:cxnLst/>
                <a:rect l="l" t="t" r="r" b="b"/>
                <a:pathLst>
                  <a:path w="169956" h="69718" extrusionOk="0">
                    <a:moveTo>
                      <a:pt x="84828" y="1"/>
                    </a:moveTo>
                    <a:lnTo>
                      <a:pt x="0" y="31056"/>
                    </a:lnTo>
                    <a:lnTo>
                      <a:pt x="84994" y="69717"/>
                    </a:lnTo>
                    <a:lnTo>
                      <a:pt x="169955" y="31056"/>
                    </a:lnTo>
                    <a:lnTo>
                      <a:pt x="84828" y="1"/>
                    </a:lnTo>
                    <a:close/>
                  </a:path>
                </a:pathLst>
              </a:custGeom>
              <a:solidFill>
                <a:srgbClr val="335F72"/>
              </a:solidFill>
              <a:ln w="9525" cap="flat" cmpd="sng">
                <a:solidFill>
                  <a:srgbClr val="335F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60"/>
              <p:cNvSpPr/>
              <p:nvPr/>
            </p:nvSpPr>
            <p:spPr>
              <a:xfrm>
                <a:off x="3171079" y="3639598"/>
                <a:ext cx="1407122" cy="960015"/>
              </a:xfrm>
              <a:custGeom>
                <a:avLst/>
                <a:gdLst/>
                <a:ahLst/>
                <a:cxnLst/>
                <a:rect l="l" t="t" r="r" b="b"/>
                <a:pathLst>
                  <a:path w="85061" h="58042" extrusionOk="0">
                    <a:moveTo>
                      <a:pt x="33" y="0"/>
                    </a:moveTo>
                    <a:lnTo>
                      <a:pt x="0" y="16779"/>
                    </a:lnTo>
                    <a:lnTo>
                      <a:pt x="85061" y="58042"/>
                    </a:lnTo>
                    <a:lnTo>
                      <a:pt x="85027" y="3866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60"/>
              <p:cNvSpPr/>
              <p:nvPr/>
            </p:nvSpPr>
            <p:spPr>
              <a:xfrm>
                <a:off x="3098225" y="3917168"/>
                <a:ext cx="2977600" cy="774089"/>
              </a:xfrm>
              <a:custGeom>
                <a:avLst/>
                <a:gdLst/>
                <a:ahLst/>
                <a:cxnLst/>
                <a:rect l="l" t="t" r="r" b="b"/>
                <a:pathLst>
                  <a:path w="179997" h="46801" extrusionOk="0">
                    <a:moveTo>
                      <a:pt x="4404" y="0"/>
                    </a:moveTo>
                    <a:lnTo>
                      <a:pt x="1" y="3669"/>
                    </a:lnTo>
                    <a:lnTo>
                      <a:pt x="89498" y="46800"/>
                    </a:lnTo>
                    <a:lnTo>
                      <a:pt x="179996" y="3069"/>
                    </a:lnTo>
                    <a:lnTo>
                      <a:pt x="174459" y="0"/>
                    </a:lnTo>
                    <a:lnTo>
                      <a:pt x="89398" y="41263"/>
                    </a:lnTo>
                    <a:lnTo>
                      <a:pt x="44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60"/>
              <p:cNvSpPr/>
              <p:nvPr/>
            </p:nvSpPr>
            <p:spPr>
              <a:xfrm>
                <a:off x="3535829" y="3472946"/>
                <a:ext cx="2082552" cy="535747"/>
              </a:xfrm>
              <a:custGeom>
                <a:avLst/>
                <a:gdLst/>
                <a:ahLst/>
                <a:cxnLst/>
                <a:rect l="l" t="t" r="r" b="b"/>
                <a:pathLst>
                  <a:path w="125891" h="32391" extrusionOk="0">
                    <a:moveTo>
                      <a:pt x="5004" y="1"/>
                    </a:moveTo>
                    <a:lnTo>
                      <a:pt x="0" y="2035"/>
                    </a:lnTo>
                    <a:lnTo>
                      <a:pt x="63012" y="32390"/>
                    </a:lnTo>
                    <a:lnTo>
                      <a:pt x="125890" y="2035"/>
                    </a:lnTo>
                    <a:lnTo>
                      <a:pt x="120686" y="134"/>
                    </a:lnTo>
                    <a:lnTo>
                      <a:pt x="62945" y="28154"/>
                    </a:lnTo>
                    <a:lnTo>
                      <a:pt x="50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60"/>
              <p:cNvSpPr/>
              <p:nvPr/>
            </p:nvSpPr>
            <p:spPr>
              <a:xfrm>
                <a:off x="4714018" y="4219483"/>
                <a:ext cx="1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4" name="Google Shape;1204;p60"/>
              <p:cNvGrpSpPr/>
              <p:nvPr/>
            </p:nvGrpSpPr>
            <p:grpSpPr>
              <a:xfrm>
                <a:off x="3382974" y="2635836"/>
                <a:ext cx="2380546" cy="1302713"/>
                <a:chOff x="3382974" y="2864436"/>
                <a:chExt cx="2380546" cy="1302713"/>
              </a:xfrm>
            </p:grpSpPr>
            <p:sp>
              <p:nvSpPr>
                <p:cNvPr id="1205" name="Google Shape;1205;p60"/>
                <p:cNvSpPr/>
                <p:nvPr/>
              </p:nvSpPr>
              <p:spPr>
                <a:xfrm>
                  <a:off x="3383520" y="2864436"/>
                  <a:ext cx="2379986" cy="98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871" h="59344" extrusionOk="0">
                      <a:moveTo>
                        <a:pt x="71785" y="1"/>
                      </a:moveTo>
                      <a:lnTo>
                        <a:pt x="1" y="26520"/>
                      </a:lnTo>
                      <a:lnTo>
                        <a:pt x="72185" y="59343"/>
                      </a:lnTo>
                      <a:lnTo>
                        <a:pt x="143870" y="26753"/>
                      </a:lnTo>
                      <a:lnTo>
                        <a:pt x="71785" y="1"/>
                      </a:lnTo>
                      <a:close/>
                    </a:path>
                  </a:pathLst>
                </a:custGeom>
                <a:solidFill>
                  <a:srgbClr val="5D957A"/>
                </a:solidFill>
                <a:ln w="9525" cap="flat" cmpd="sng">
                  <a:solidFill>
                    <a:srgbClr val="5D957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60"/>
                <p:cNvSpPr/>
                <p:nvPr/>
              </p:nvSpPr>
              <p:spPr>
                <a:xfrm>
                  <a:off x="3382974" y="3303132"/>
                  <a:ext cx="1195229" cy="864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52" h="52238" extrusionOk="0">
                      <a:moveTo>
                        <a:pt x="0" y="1"/>
                      </a:moveTo>
                      <a:lnTo>
                        <a:pt x="0" y="17180"/>
                      </a:lnTo>
                      <a:lnTo>
                        <a:pt x="72252" y="52238"/>
                      </a:lnTo>
                      <a:lnTo>
                        <a:pt x="72252" y="52238"/>
                      </a:lnTo>
                      <a:lnTo>
                        <a:pt x="72218" y="3282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60"/>
                <p:cNvSpPr/>
                <p:nvPr/>
              </p:nvSpPr>
              <p:spPr>
                <a:xfrm>
                  <a:off x="4577108" y="3307003"/>
                  <a:ext cx="1186412" cy="860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19" h="52004" extrusionOk="0">
                      <a:moveTo>
                        <a:pt x="71718" y="0"/>
                      </a:moveTo>
                      <a:lnTo>
                        <a:pt x="33" y="32590"/>
                      </a:lnTo>
                      <a:lnTo>
                        <a:pt x="0" y="52004"/>
                      </a:lnTo>
                      <a:lnTo>
                        <a:pt x="71718" y="17179"/>
                      </a:lnTo>
                      <a:lnTo>
                        <a:pt x="7171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60"/>
                <p:cNvSpPr/>
                <p:nvPr/>
              </p:nvSpPr>
              <p:spPr>
                <a:xfrm>
                  <a:off x="3740545" y="3140351"/>
                  <a:ext cx="1666491" cy="434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40" h="26286" extrusionOk="0">
                      <a:moveTo>
                        <a:pt x="5071" y="0"/>
                      </a:moveTo>
                      <a:lnTo>
                        <a:pt x="1" y="1868"/>
                      </a:lnTo>
                      <a:lnTo>
                        <a:pt x="50637" y="26286"/>
                      </a:lnTo>
                      <a:lnTo>
                        <a:pt x="100739" y="2068"/>
                      </a:lnTo>
                      <a:lnTo>
                        <a:pt x="95702" y="200"/>
                      </a:lnTo>
                      <a:lnTo>
                        <a:pt x="50570" y="22016"/>
                      </a:lnTo>
                      <a:lnTo>
                        <a:pt x="50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9" name="Google Shape;1209;p60"/>
              <p:cNvGrpSpPr/>
              <p:nvPr/>
            </p:nvGrpSpPr>
            <p:grpSpPr>
              <a:xfrm>
                <a:off x="3618592" y="2176726"/>
                <a:ext cx="1897144" cy="1100214"/>
                <a:chOff x="3618592" y="2405326"/>
                <a:chExt cx="1897144" cy="1100214"/>
              </a:xfrm>
            </p:grpSpPr>
            <p:sp>
              <p:nvSpPr>
                <p:cNvPr id="1210" name="Google Shape;1210;p60"/>
                <p:cNvSpPr/>
                <p:nvPr/>
              </p:nvSpPr>
              <p:spPr>
                <a:xfrm>
                  <a:off x="3618592" y="2405326"/>
                  <a:ext cx="1897144" cy="779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83" h="47135" extrusionOk="0">
                      <a:moveTo>
                        <a:pt x="57542" y="0"/>
                      </a:moveTo>
                      <a:lnTo>
                        <a:pt x="1" y="20749"/>
                      </a:lnTo>
                      <a:lnTo>
                        <a:pt x="57975" y="47134"/>
                      </a:lnTo>
                      <a:lnTo>
                        <a:pt x="114683" y="21349"/>
                      </a:lnTo>
                      <a:lnTo>
                        <a:pt x="57542" y="0"/>
                      </a:lnTo>
                      <a:close/>
                    </a:path>
                  </a:pathLst>
                </a:custGeom>
                <a:solidFill>
                  <a:srgbClr val="99C698"/>
                </a:solidFill>
                <a:ln w="9525" cap="flat" cmpd="sng">
                  <a:solidFill>
                    <a:srgbClr val="99C69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60"/>
                <p:cNvSpPr/>
                <p:nvPr/>
              </p:nvSpPr>
              <p:spPr>
                <a:xfrm>
                  <a:off x="3618592" y="2748554"/>
                  <a:ext cx="960176" cy="756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43" h="45767" extrusionOk="0">
                      <a:moveTo>
                        <a:pt x="1" y="1"/>
                      </a:moveTo>
                      <a:lnTo>
                        <a:pt x="1" y="17613"/>
                      </a:lnTo>
                      <a:lnTo>
                        <a:pt x="58042" y="45767"/>
                      </a:lnTo>
                      <a:lnTo>
                        <a:pt x="57975" y="263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60"/>
                <p:cNvSpPr/>
                <p:nvPr/>
              </p:nvSpPr>
              <p:spPr>
                <a:xfrm>
                  <a:off x="3973962" y="2590736"/>
                  <a:ext cx="1191374" cy="32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19" h="19381" extrusionOk="0">
                      <a:moveTo>
                        <a:pt x="4938" y="1"/>
                      </a:moveTo>
                      <a:lnTo>
                        <a:pt x="1" y="1802"/>
                      </a:lnTo>
                      <a:lnTo>
                        <a:pt x="36527" y="19381"/>
                      </a:lnTo>
                      <a:lnTo>
                        <a:pt x="72019" y="2235"/>
                      </a:lnTo>
                      <a:lnTo>
                        <a:pt x="67182" y="434"/>
                      </a:lnTo>
                      <a:lnTo>
                        <a:pt x="36460" y="15245"/>
                      </a:lnTo>
                      <a:lnTo>
                        <a:pt x="49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13" name="Google Shape;1213;p60"/>
              <p:cNvSpPr/>
              <p:nvPr/>
            </p:nvSpPr>
            <p:spPr>
              <a:xfrm>
                <a:off x="4577108" y="3639598"/>
                <a:ext cx="1407122" cy="960015"/>
              </a:xfrm>
              <a:custGeom>
                <a:avLst/>
                <a:gdLst/>
                <a:ahLst/>
                <a:cxnLst/>
                <a:rect l="l" t="t" r="r" b="b"/>
                <a:pathLst>
                  <a:path w="85061" h="58042" extrusionOk="0">
                    <a:moveTo>
                      <a:pt x="85028" y="0"/>
                    </a:moveTo>
                    <a:lnTo>
                      <a:pt x="33" y="38661"/>
                    </a:lnTo>
                    <a:lnTo>
                      <a:pt x="0" y="58042"/>
                    </a:lnTo>
                    <a:lnTo>
                      <a:pt x="85061" y="16779"/>
                    </a:lnTo>
                    <a:lnTo>
                      <a:pt x="8502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4" name="Google Shape;1214;p60"/>
              <p:cNvGrpSpPr/>
              <p:nvPr/>
            </p:nvGrpSpPr>
            <p:grpSpPr>
              <a:xfrm>
                <a:off x="3879056" y="1076359"/>
                <a:ext cx="1399421" cy="1539521"/>
                <a:chOff x="3879056" y="1304959"/>
                <a:chExt cx="1399421" cy="1539521"/>
              </a:xfrm>
            </p:grpSpPr>
            <p:sp>
              <p:nvSpPr>
                <p:cNvPr id="1215" name="Google Shape;1215;p60"/>
                <p:cNvSpPr/>
                <p:nvPr/>
              </p:nvSpPr>
              <p:spPr>
                <a:xfrm>
                  <a:off x="3879056" y="1955033"/>
                  <a:ext cx="1399413" cy="568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95" h="34393" extrusionOk="0">
                      <a:moveTo>
                        <a:pt x="42631" y="1"/>
                      </a:moveTo>
                      <a:lnTo>
                        <a:pt x="0" y="15179"/>
                      </a:lnTo>
                      <a:lnTo>
                        <a:pt x="42230" y="34392"/>
                      </a:lnTo>
                      <a:lnTo>
                        <a:pt x="84594" y="15112"/>
                      </a:lnTo>
                      <a:lnTo>
                        <a:pt x="42631" y="1"/>
                      </a:lnTo>
                      <a:close/>
                    </a:path>
                  </a:pathLst>
                </a:custGeom>
                <a:solidFill>
                  <a:srgbClr val="BAD58F"/>
                </a:solidFill>
                <a:ln w="9525" cap="flat" cmpd="sng">
                  <a:solidFill>
                    <a:srgbClr val="BAD58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60"/>
                <p:cNvSpPr/>
                <p:nvPr/>
              </p:nvSpPr>
              <p:spPr>
                <a:xfrm>
                  <a:off x="4576546" y="2205010"/>
                  <a:ext cx="701931" cy="63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32" h="38662" extrusionOk="0">
                      <a:moveTo>
                        <a:pt x="42431" y="1"/>
                      </a:moveTo>
                      <a:lnTo>
                        <a:pt x="67" y="19281"/>
                      </a:lnTo>
                      <a:lnTo>
                        <a:pt x="1" y="38662"/>
                      </a:lnTo>
                      <a:lnTo>
                        <a:pt x="1" y="38662"/>
                      </a:lnTo>
                      <a:lnTo>
                        <a:pt x="42431" y="18080"/>
                      </a:lnTo>
                      <a:lnTo>
                        <a:pt x="424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17" name="Google Shape;1217;p60"/>
                <p:cNvGrpSpPr/>
                <p:nvPr/>
              </p:nvGrpSpPr>
              <p:grpSpPr>
                <a:xfrm>
                  <a:off x="4367869" y="1304959"/>
                  <a:ext cx="419118" cy="1036298"/>
                  <a:chOff x="4475947" y="1177357"/>
                  <a:chExt cx="458002" cy="1132567"/>
                </a:xfrm>
              </p:grpSpPr>
              <p:sp>
                <p:nvSpPr>
                  <p:cNvPr id="1218" name="Google Shape;1218;p60"/>
                  <p:cNvSpPr/>
                  <p:nvPr/>
                </p:nvSpPr>
                <p:spPr>
                  <a:xfrm rot="10800000">
                    <a:off x="4701610" y="1177357"/>
                    <a:ext cx="229076" cy="1000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0" h="13410" extrusionOk="0">
                        <a:moveTo>
                          <a:pt x="0" y="0"/>
                        </a:moveTo>
                        <a:lnTo>
                          <a:pt x="0" y="5037"/>
                        </a:lnTo>
                        <a:lnTo>
                          <a:pt x="3069" y="13410"/>
                        </a:lnTo>
                        <a:lnTo>
                          <a:pt x="3069" y="17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9" name="Google Shape;1219;p60"/>
                  <p:cNvSpPr/>
                  <p:nvPr/>
                </p:nvSpPr>
                <p:spPr>
                  <a:xfrm rot="10800000">
                    <a:off x="4475947" y="2045993"/>
                    <a:ext cx="458002" cy="263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8" h="3537" extrusionOk="0">
                        <a:moveTo>
                          <a:pt x="3069" y="0"/>
                        </a:moveTo>
                        <a:lnTo>
                          <a:pt x="0" y="1768"/>
                        </a:lnTo>
                        <a:lnTo>
                          <a:pt x="3069" y="3536"/>
                        </a:lnTo>
                        <a:lnTo>
                          <a:pt x="6138" y="1768"/>
                        </a:lnTo>
                        <a:lnTo>
                          <a:pt x="306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0" name="Google Shape;1220;p60"/>
                  <p:cNvSpPr/>
                  <p:nvPr/>
                </p:nvSpPr>
                <p:spPr>
                  <a:xfrm rot="10800000" flipH="1">
                    <a:off x="4476725" y="1177357"/>
                    <a:ext cx="229076" cy="1000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0" h="13410" extrusionOk="0">
                        <a:moveTo>
                          <a:pt x="0" y="0"/>
                        </a:moveTo>
                        <a:lnTo>
                          <a:pt x="0" y="5037"/>
                        </a:lnTo>
                        <a:lnTo>
                          <a:pt x="3069" y="13410"/>
                        </a:lnTo>
                        <a:lnTo>
                          <a:pt x="3069" y="17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21" name="Google Shape;1221;p60"/>
                <p:cNvSpPr/>
                <p:nvPr/>
              </p:nvSpPr>
              <p:spPr>
                <a:xfrm>
                  <a:off x="4326781" y="2199253"/>
                  <a:ext cx="490449" cy="131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19" h="19381" extrusionOk="0">
                      <a:moveTo>
                        <a:pt x="4938" y="1"/>
                      </a:moveTo>
                      <a:lnTo>
                        <a:pt x="1" y="1802"/>
                      </a:lnTo>
                      <a:lnTo>
                        <a:pt x="36527" y="19381"/>
                      </a:lnTo>
                      <a:lnTo>
                        <a:pt x="72019" y="2235"/>
                      </a:lnTo>
                      <a:lnTo>
                        <a:pt x="67182" y="434"/>
                      </a:lnTo>
                      <a:lnTo>
                        <a:pt x="36460" y="15245"/>
                      </a:lnTo>
                      <a:lnTo>
                        <a:pt x="49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60"/>
                <p:cNvSpPr/>
                <p:nvPr/>
              </p:nvSpPr>
              <p:spPr>
                <a:xfrm>
                  <a:off x="3879056" y="2206118"/>
                  <a:ext cx="699152" cy="638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4" h="38595" extrusionOk="0">
                      <a:moveTo>
                        <a:pt x="0" y="1"/>
                      </a:moveTo>
                      <a:lnTo>
                        <a:pt x="0" y="18080"/>
                      </a:lnTo>
                      <a:lnTo>
                        <a:pt x="42264" y="38595"/>
                      </a:lnTo>
                      <a:lnTo>
                        <a:pt x="42264" y="38595"/>
                      </a:lnTo>
                      <a:lnTo>
                        <a:pt x="42230" y="1921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23" name="Google Shape;1223;p60"/>
              <p:cNvSpPr/>
              <p:nvPr/>
            </p:nvSpPr>
            <p:spPr>
              <a:xfrm>
                <a:off x="4577108" y="2529896"/>
                <a:ext cx="938638" cy="747046"/>
              </a:xfrm>
              <a:custGeom>
                <a:avLst/>
                <a:gdLst/>
                <a:ahLst/>
                <a:cxnLst/>
                <a:rect l="l" t="t" r="r" b="b"/>
                <a:pathLst>
                  <a:path w="56741" h="45166" extrusionOk="0">
                    <a:moveTo>
                      <a:pt x="56741" y="0"/>
                    </a:moveTo>
                    <a:lnTo>
                      <a:pt x="33" y="25785"/>
                    </a:lnTo>
                    <a:lnTo>
                      <a:pt x="0" y="45166"/>
                    </a:lnTo>
                    <a:lnTo>
                      <a:pt x="0" y="45166"/>
                    </a:lnTo>
                    <a:lnTo>
                      <a:pt x="56741" y="17646"/>
                    </a:lnTo>
                    <a:lnTo>
                      <a:pt x="5674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8313683" y="4743390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6/16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13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subTitle" idx="1"/>
          </p:nvPr>
        </p:nvSpPr>
        <p:spPr>
          <a:xfrm>
            <a:off x="1563588" y="2726803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Traffic Data Visualization and Pattern Recognition</a:t>
            </a:r>
            <a:endParaRPr dirty="0"/>
          </a:p>
        </p:txBody>
      </p:sp>
      <p:sp>
        <p:nvSpPr>
          <p:cNvPr id="186" name="Google Shape;186;p37"/>
          <p:cNvSpPr txBox="1">
            <a:spLocks noGrp="1"/>
          </p:cNvSpPr>
          <p:nvPr>
            <p:ph type="subTitle" idx="2"/>
          </p:nvPr>
        </p:nvSpPr>
        <p:spPr>
          <a:xfrm>
            <a:off x="5691637" y="2726800"/>
            <a:ext cx="18654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Traffic Flow Prediction</a:t>
            </a:r>
            <a:endParaRPr dirty="0"/>
          </a:p>
        </p:txBody>
      </p:sp>
      <p:sp>
        <p:nvSpPr>
          <p:cNvPr id="187" name="Google Shape;187;p37"/>
          <p:cNvSpPr txBox="1">
            <a:spLocks noGrp="1"/>
          </p:cNvSpPr>
          <p:nvPr>
            <p:ph type="subTitle" idx="3"/>
          </p:nvPr>
        </p:nvSpPr>
        <p:spPr>
          <a:xfrm>
            <a:off x="4083982" y="1055475"/>
            <a:ext cx="2373967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Traffic Time Series Clustering and Pattern Extraction </a:t>
            </a:r>
            <a:endParaRPr dirty="0"/>
          </a:p>
        </p:txBody>
      </p:sp>
      <p:sp>
        <p:nvSpPr>
          <p:cNvPr id="188" name="Google Shape;188;p37"/>
          <p:cNvSpPr txBox="1">
            <a:spLocks noGrp="1"/>
          </p:cNvSpPr>
          <p:nvPr>
            <p:ph type="ctrTitle"/>
          </p:nvPr>
        </p:nvSpPr>
        <p:spPr>
          <a:xfrm>
            <a:off x="219075" y="377975"/>
            <a:ext cx="1838325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Comparison to Related Works </a:t>
            </a:r>
            <a:endParaRPr dirty="0"/>
          </a:p>
        </p:txBody>
      </p:sp>
      <p:cxnSp>
        <p:nvCxnSpPr>
          <p:cNvPr id="189" name="Google Shape;189;p37"/>
          <p:cNvCxnSpPr/>
          <p:nvPr/>
        </p:nvCxnSpPr>
        <p:spPr>
          <a:xfrm rot="10800000">
            <a:off x="4083975" y="1208025"/>
            <a:ext cx="0" cy="114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7"/>
          <p:cNvCxnSpPr/>
          <p:nvPr/>
        </p:nvCxnSpPr>
        <p:spPr>
          <a:xfrm rot="10800000">
            <a:off x="3429000" y="2890775"/>
            <a:ext cx="0" cy="102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37"/>
          <p:cNvCxnSpPr/>
          <p:nvPr/>
        </p:nvCxnSpPr>
        <p:spPr>
          <a:xfrm rot="10800000">
            <a:off x="5691625" y="2890775"/>
            <a:ext cx="0" cy="102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37"/>
          <p:cNvGrpSpPr/>
          <p:nvPr/>
        </p:nvGrpSpPr>
        <p:grpSpPr>
          <a:xfrm>
            <a:off x="3086339" y="1962729"/>
            <a:ext cx="3028470" cy="3641057"/>
            <a:chOff x="1627175" y="238125"/>
            <a:chExt cx="4349375" cy="5229150"/>
          </a:xfrm>
        </p:grpSpPr>
        <p:sp>
          <p:nvSpPr>
            <p:cNvPr id="193" name="Google Shape;193;p37"/>
            <p:cNvSpPr/>
            <p:nvPr/>
          </p:nvSpPr>
          <p:spPr>
            <a:xfrm>
              <a:off x="1627175" y="238125"/>
              <a:ext cx="4349375" cy="5229150"/>
            </a:xfrm>
            <a:custGeom>
              <a:avLst/>
              <a:gdLst/>
              <a:ahLst/>
              <a:cxnLst/>
              <a:rect l="l" t="t" r="r" b="b"/>
              <a:pathLst>
                <a:path w="173975" h="209166" extrusionOk="0">
                  <a:moveTo>
                    <a:pt x="86765" y="0"/>
                  </a:moveTo>
                  <a:lnTo>
                    <a:pt x="44980" y="24309"/>
                  </a:lnTo>
                  <a:lnTo>
                    <a:pt x="44891" y="91970"/>
                  </a:lnTo>
                  <a:lnTo>
                    <a:pt x="148" y="117994"/>
                  </a:lnTo>
                  <a:lnTo>
                    <a:pt x="0" y="183999"/>
                  </a:lnTo>
                  <a:lnTo>
                    <a:pt x="43590" y="209166"/>
                  </a:lnTo>
                  <a:lnTo>
                    <a:pt x="88421" y="183112"/>
                  </a:lnTo>
                  <a:lnTo>
                    <a:pt x="132011" y="208308"/>
                  </a:lnTo>
                  <a:lnTo>
                    <a:pt x="173827" y="183999"/>
                  </a:lnTo>
                  <a:lnTo>
                    <a:pt x="173974" y="93271"/>
                  </a:lnTo>
                  <a:lnTo>
                    <a:pt x="130385" y="68076"/>
                  </a:lnTo>
                  <a:lnTo>
                    <a:pt x="130326" y="68105"/>
                  </a:lnTo>
                  <a:lnTo>
                    <a:pt x="130385" y="25166"/>
                  </a:lnTo>
                  <a:lnTo>
                    <a:pt x="86765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7"/>
            <p:cNvSpPr/>
            <p:nvPr/>
          </p:nvSpPr>
          <p:spPr>
            <a:xfrm>
              <a:off x="2751650" y="238125"/>
              <a:ext cx="2135150" cy="1236875"/>
            </a:xfrm>
            <a:custGeom>
              <a:avLst/>
              <a:gdLst/>
              <a:ahLst/>
              <a:cxnLst/>
              <a:rect l="l" t="t" r="r" b="b"/>
              <a:pathLst>
                <a:path w="85406" h="49475" extrusionOk="0">
                  <a:moveTo>
                    <a:pt x="41786" y="0"/>
                  </a:moveTo>
                  <a:lnTo>
                    <a:pt x="1" y="24309"/>
                  </a:lnTo>
                  <a:lnTo>
                    <a:pt x="43590" y="49475"/>
                  </a:lnTo>
                  <a:lnTo>
                    <a:pt x="85406" y="25166"/>
                  </a:lnTo>
                  <a:lnTo>
                    <a:pt x="41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7"/>
            <p:cNvSpPr/>
            <p:nvPr/>
          </p:nvSpPr>
          <p:spPr>
            <a:xfrm>
              <a:off x="3837700" y="867275"/>
              <a:ext cx="1049100" cy="3948675"/>
            </a:xfrm>
            <a:custGeom>
              <a:avLst/>
              <a:gdLst/>
              <a:ahLst/>
              <a:cxnLst/>
              <a:rect l="l" t="t" r="r" b="b"/>
              <a:pathLst>
                <a:path w="41964" h="157947" extrusionOk="0">
                  <a:moveTo>
                    <a:pt x="41964" y="0"/>
                  </a:moveTo>
                  <a:lnTo>
                    <a:pt x="148" y="24309"/>
                  </a:lnTo>
                  <a:lnTo>
                    <a:pt x="0" y="157946"/>
                  </a:lnTo>
                  <a:lnTo>
                    <a:pt x="41816" y="133667"/>
                  </a:lnTo>
                  <a:lnTo>
                    <a:pt x="41964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7"/>
            <p:cNvSpPr/>
            <p:nvPr/>
          </p:nvSpPr>
          <p:spPr>
            <a:xfrm>
              <a:off x="2747950" y="845825"/>
              <a:ext cx="1093475" cy="3970125"/>
            </a:xfrm>
            <a:custGeom>
              <a:avLst/>
              <a:gdLst/>
              <a:ahLst/>
              <a:cxnLst/>
              <a:rect l="l" t="t" r="r" b="b"/>
              <a:pathLst>
                <a:path w="43739" h="158805" extrusionOk="0">
                  <a:moveTo>
                    <a:pt x="149" y="1"/>
                  </a:moveTo>
                  <a:lnTo>
                    <a:pt x="1" y="133638"/>
                  </a:lnTo>
                  <a:lnTo>
                    <a:pt x="43590" y="158804"/>
                  </a:lnTo>
                  <a:lnTo>
                    <a:pt x="43738" y="2516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7"/>
            <p:cNvSpPr/>
            <p:nvPr/>
          </p:nvSpPr>
          <p:spPr>
            <a:xfrm>
              <a:off x="3841400" y="1946840"/>
              <a:ext cx="2135150" cy="1236900"/>
            </a:xfrm>
            <a:custGeom>
              <a:avLst/>
              <a:gdLst/>
              <a:ahLst/>
              <a:cxnLst/>
              <a:rect l="l" t="t" r="r" b="b"/>
              <a:pathLst>
                <a:path w="85406" h="49476" extrusionOk="0">
                  <a:moveTo>
                    <a:pt x="41816" y="1"/>
                  </a:moveTo>
                  <a:lnTo>
                    <a:pt x="0" y="24309"/>
                  </a:lnTo>
                  <a:lnTo>
                    <a:pt x="43590" y="49475"/>
                  </a:lnTo>
                  <a:lnTo>
                    <a:pt x="85405" y="25196"/>
                  </a:lnTo>
                  <a:lnTo>
                    <a:pt x="418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7"/>
            <p:cNvSpPr/>
            <p:nvPr/>
          </p:nvSpPr>
          <p:spPr>
            <a:xfrm>
              <a:off x="4920610" y="2569900"/>
              <a:ext cx="1049100" cy="2875925"/>
            </a:xfrm>
            <a:custGeom>
              <a:avLst/>
              <a:gdLst/>
              <a:ahLst/>
              <a:cxnLst/>
              <a:rect l="l" t="t" r="r" b="b"/>
              <a:pathLst>
                <a:path w="41964" h="115037" extrusionOk="0">
                  <a:moveTo>
                    <a:pt x="41963" y="0"/>
                  </a:moveTo>
                  <a:lnTo>
                    <a:pt x="148" y="24279"/>
                  </a:lnTo>
                  <a:lnTo>
                    <a:pt x="0" y="115037"/>
                  </a:lnTo>
                  <a:lnTo>
                    <a:pt x="41816" y="90728"/>
                  </a:lnTo>
                  <a:lnTo>
                    <a:pt x="41963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7"/>
            <p:cNvSpPr/>
            <p:nvPr/>
          </p:nvSpPr>
          <p:spPr>
            <a:xfrm>
              <a:off x="3837700" y="2547725"/>
              <a:ext cx="1093475" cy="2898100"/>
            </a:xfrm>
            <a:custGeom>
              <a:avLst/>
              <a:gdLst/>
              <a:ahLst/>
              <a:cxnLst/>
              <a:rect l="l" t="t" r="r" b="b"/>
              <a:pathLst>
                <a:path w="43739" h="115924" extrusionOk="0">
                  <a:moveTo>
                    <a:pt x="148" y="0"/>
                  </a:moveTo>
                  <a:lnTo>
                    <a:pt x="0" y="90728"/>
                  </a:lnTo>
                  <a:lnTo>
                    <a:pt x="43590" y="115924"/>
                  </a:lnTo>
                  <a:lnTo>
                    <a:pt x="43738" y="2516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7"/>
            <p:cNvSpPr/>
            <p:nvPr/>
          </p:nvSpPr>
          <p:spPr>
            <a:xfrm>
              <a:off x="1627175" y="3187950"/>
              <a:ext cx="1093450" cy="2279325"/>
            </a:xfrm>
            <a:custGeom>
              <a:avLst/>
              <a:gdLst/>
              <a:ahLst/>
              <a:cxnLst/>
              <a:rect l="l" t="t" r="r" b="b"/>
              <a:pathLst>
                <a:path w="43738" h="91173" extrusionOk="0">
                  <a:moveTo>
                    <a:pt x="148" y="1"/>
                  </a:moveTo>
                  <a:lnTo>
                    <a:pt x="0" y="66006"/>
                  </a:lnTo>
                  <a:lnTo>
                    <a:pt x="43590" y="91173"/>
                  </a:lnTo>
                  <a:lnTo>
                    <a:pt x="43738" y="2516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7"/>
            <p:cNvSpPr/>
            <p:nvPr/>
          </p:nvSpPr>
          <p:spPr>
            <a:xfrm>
              <a:off x="1630850" y="2536625"/>
              <a:ext cx="2210575" cy="1280500"/>
            </a:xfrm>
            <a:custGeom>
              <a:avLst/>
              <a:gdLst/>
              <a:ahLst/>
              <a:cxnLst/>
              <a:rect l="l" t="t" r="r" b="b"/>
              <a:pathLst>
                <a:path w="88423" h="51220" extrusionOk="0">
                  <a:moveTo>
                    <a:pt x="44833" y="1"/>
                  </a:moveTo>
                  <a:lnTo>
                    <a:pt x="1" y="26054"/>
                  </a:lnTo>
                  <a:lnTo>
                    <a:pt x="43591" y="51220"/>
                  </a:lnTo>
                  <a:lnTo>
                    <a:pt x="88422" y="25167"/>
                  </a:lnTo>
                  <a:lnTo>
                    <a:pt x="44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7"/>
            <p:cNvSpPr/>
            <p:nvPr/>
          </p:nvSpPr>
          <p:spPr>
            <a:xfrm>
              <a:off x="2716900" y="3165775"/>
              <a:ext cx="1124525" cy="2301500"/>
            </a:xfrm>
            <a:custGeom>
              <a:avLst/>
              <a:gdLst/>
              <a:ahLst/>
              <a:cxnLst/>
              <a:rect l="l" t="t" r="r" b="b"/>
              <a:pathLst>
                <a:path w="44981" h="92060" extrusionOk="0">
                  <a:moveTo>
                    <a:pt x="44980" y="1"/>
                  </a:moveTo>
                  <a:lnTo>
                    <a:pt x="149" y="26054"/>
                  </a:lnTo>
                  <a:lnTo>
                    <a:pt x="1" y="92060"/>
                  </a:lnTo>
                  <a:lnTo>
                    <a:pt x="44832" y="66006"/>
                  </a:lnTo>
                  <a:lnTo>
                    <a:pt x="44980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37"/>
          <p:cNvGrpSpPr/>
          <p:nvPr/>
        </p:nvGrpSpPr>
        <p:grpSpPr>
          <a:xfrm>
            <a:off x="5125241" y="2943775"/>
            <a:ext cx="491321" cy="730502"/>
            <a:chOff x="2324375" y="659875"/>
            <a:chExt cx="2952650" cy="4387400"/>
          </a:xfrm>
        </p:grpSpPr>
        <p:sp>
          <p:nvSpPr>
            <p:cNvPr id="204" name="Google Shape;204;p37"/>
            <p:cNvSpPr/>
            <p:nvPr/>
          </p:nvSpPr>
          <p:spPr>
            <a:xfrm>
              <a:off x="3027725" y="3252400"/>
              <a:ext cx="1536250" cy="1794875"/>
            </a:xfrm>
            <a:custGeom>
              <a:avLst/>
              <a:gdLst/>
              <a:ahLst/>
              <a:cxnLst/>
              <a:rect l="l" t="t" r="r" b="b"/>
              <a:pathLst>
                <a:path w="61450" h="71795" extrusionOk="0">
                  <a:moveTo>
                    <a:pt x="14285" y="1"/>
                  </a:moveTo>
                  <a:lnTo>
                    <a:pt x="10873" y="2916"/>
                  </a:lnTo>
                  <a:lnTo>
                    <a:pt x="18488" y="34695"/>
                  </a:lnTo>
                  <a:lnTo>
                    <a:pt x="1" y="45366"/>
                  </a:lnTo>
                  <a:lnTo>
                    <a:pt x="16" y="49414"/>
                  </a:lnTo>
                  <a:lnTo>
                    <a:pt x="38511" y="71794"/>
                  </a:lnTo>
                  <a:lnTo>
                    <a:pt x="61449" y="58534"/>
                  </a:lnTo>
                  <a:lnTo>
                    <a:pt x="52795" y="22365"/>
                  </a:lnTo>
                  <a:lnTo>
                    <a:pt x="14285" y="1"/>
                  </a:lnTo>
                  <a:close/>
                </a:path>
              </a:pathLst>
            </a:custGeom>
            <a:solidFill>
              <a:srgbClr val="79B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7"/>
            <p:cNvSpPr/>
            <p:nvPr/>
          </p:nvSpPr>
          <p:spPr>
            <a:xfrm>
              <a:off x="3027725" y="4386550"/>
              <a:ext cx="962775" cy="660725"/>
            </a:xfrm>
            <a:custGeom>
              <a:avLst/>
              <a:gdLst/>
              <a:ahLst/>
              <a:cxnLst/>
              <a:rect l="l" t="t" r="r" b="b"/>
              <a:pathLst>
                <a:path w="38511" h="26429" extrusionOk="0">
                  <a:moveTo>
                    <a:pt x="1" y="0"/>
                  </a:moveTo>
                  <a:lnTo>
                    <a:pt x="16" y="4048"/>
                  </a:lnTo>
                  <a:lnTo>
                    <a:pt x="38511" y="26428"/>
                  </a:lnTo>
                  <a:lnTo>
                    <a:pt x="38495" y="223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A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7"/>
            <p:cNvSpPr/>
            <p:nvPr/>
          </p:nvSpPr>
          <p:spPr>
            <a:xfrm>
              <a:off x="3299525" y="3325300"/>
              <a:ext cx="1152775" cy="1354000"/>
            </a:xfrm>
            <a:custGeom>
              <a:avLst/>
              <a:gdLst/>
              <a:ahLst/>
              <a:cxnLst/>
              <a:rect l="l" t="t" r="r" b="b"/>
              <a:pathLst>
                <a:path w="46111" h="54160" extrusionOk="0">
                  <a:moveTo>
                    <a:pt x="1" y="0"/>
                  </a:moveTo>
                  <a:lnTo>
                    <a:pt x="7616" y="31779"/>
                  </a:lnTo>
                  <a:lnTo>
                    <a:pt x="46111" y="54160"/>
                  </a:lnTo>
                  <a:lnTo>
                    <a:pt x="38495" y="22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A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7"/>
            <p:cNvSpPr/>
            <p:nvPr/>
          </p:nvSpPr>
          <p:spPr>
            <a:xfrm>
              <a:off x="3299525" y="3252400"/>
              <a:ext cx="1048075" cy="632425"/>
            </a:xfrm>
            <a:custGeom>
              <a:avLst/>
              <a:gdLst/>
              <a:ahLst/>
              <a:cxnLst/>
              <a:rect l="l" t="t" r="r" b="b"/>
              <a:pathLst>
                <a:path w="41923" h="25297" extrusionOk="0">
                  <a:moveTo>
                    <a:pt x="3413" y="1"/>
                  </a:moveTo>
                  <a:lnTo>
                    <a:pt x="1" y="2916"/>
                  </a:lnTo>
                  <a:lnTo>
                    <a:pt x="38495" y="25297"/>
                  </a:lnTo>
                  <a:lnTo>
                    <a:pt x="41923" y="22365"/>
                  </a:lnTo>
                  <a:lnTo>
                    <a:pt x="3413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7"/>
            <p:cNvSpPr/>
            <p:nvPr/>
          </p:nvSpPr>
          <p:spPr>
            <a:xfrm>
              <a:off x="3990100" y="3811525"/>
              <a:ext cx="573875" cy="1235750"/>
            </a:xfrm>
            <a:custGeom>
              <a:avLst/>
              <a:gdLst/>
              <a:ahLst/>
              <a:cxnLst/>
              <a:rect l="l" t="t" r="r" b="b"/>
              <a:pathLst>
                <a:path w="22955" h="49430" extrusionOk="0">
                  <a:moveTo>
                    <a:pt x="14300" y="0"/>
                  </a:moveTo>
                  <a:lnTo>
                    <a:pt x="10872" y="2932"/>
                  </a:lnTo>
                  <a:lnTo>
                    <a:pt x="18488" y="34711"/>
                  </a:lnTo>
                  <a:lnTo>
                    <a:pt x="0" y="45381"/>
                  </a:lnTo>
                  <a:lnTo>
                    <a:pt x="16" y="49429"/>
                  </a:lnTo>
                  <a:lnTo>
                    <a:pt x="22954" y="36169"/>
                  </a:lnTo>
                  <a:lnTo>
                    <a:pt x="14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7"/>
            <p:cNvSpPr/>
            <p:nvPr/>
          </p:nvSpPr>
          <p:spPr>
            <a:xfrm>
              <a:off x="2324375" y="659875"/>
              <a:ext cx="2952650" cy="3943825"/>
            </a:xfrm>
            <a:custGeom>
              <a:avLst/>
              <a:gdLst/>
              <a:ahLst/>
              <a:cxnLst/>
              <a:rect l="l" t="t" r="r" b="b"/>
              <a:pathLst>
                <a:path w="118106" h="157753" extrusionOk="0">
                  <a:moveTo>
                    <a:pt x="107642" y="156907"/>
                  </a:moveTo>
                  <a:lnTo>
                    <a:pt x="107574" y="156946"/>
                  </a:lnTo>
                  <a:cubicBezTo>
                    <a:pt x="107597" y="156935"/>
                    <a:pt x="107619" y="156921"/>
                    <a:pt x="107642" y="156907"/>
                  </a:cubicBezTo>
                  <a:close/>
                  <a:moveTo>
                    <a:pt x="13670" y="1"/>
                  </a:moveTo>
                  <a:cubicBezTo>
                    <a:pt x="12497" y="1"/>
                    <a:pt x="11433" y="278"/>
                    <a:pt x="10516" y="811"/>
                  </a:cubicBezTo>
                  <a:lnTo>
                    <a:pt x="3738" y="4750"/>
                  </a:lnTo>
                  <a:lnTo>
                    <a:pt x="3754" y="4735"/>
                  </a:lnTo>
                  <a:lnTo>
                    <a:pt x="3754" y="4735"/>
                  </a:lnTo>
                  <a:cubicBezTo>
                    <a:pt x="1598" y="5991"/>
                    <a:pt x="248" y="8659"/>
                    <a:pt x="233" y="12459"/>
                  </a:cubicBezTo>
                  <a:lnTo>
                    <a:pt x="31" y="85121"/>
                  </a:lnTo>
                  <a:cubicBezTo>
                    <a:pt x="0" y="92736"/>
                    <a:pt x="5367" y="102011"/>
                    <a:pt x="11989" y="105842"/>
                  </a:cubicBezTo>
                  <a:lnTo>
                    <a:pt x="99044" y="156108"/>
                  </a:lnTo>
                  <a:cubicBezTo>
                    <a:pt x="100971" y="157225"/>
                    <a:pt x="102796" y="157753"/>
                    <a:pt x="104413" y="157753"/>
                  </a:cubicBezTo>
                  <a:cubicBezTo>
                    <a:pt x="105671" y="157753"/>
                    <a:pt x="106803" y="157433"/>
                    <a:pt x="107760" y="156822"/>
                  </a:cubicBezTo>
                  <a:lnTo>
                    <a:pt x="107760" y="156822"/>
                  </a:lnTo>
                  <a:cubicBezTo>
                    <a:pt x="107721" y="156851"/>
                    <a:pt x="107681" y="156881"/>
                    <a:pt x="107642" y="156907"/>
                  </a:cubicBezTo>
                  <a:lnTo>
                    <a:pt x="107642" y="156907"/>
                  </a:lnTo>
                  <a:lnTo>
                    <a:pt x="114368" y="153006"/>
                  </a:lnTo>
                  <a:cubicBezTo>
                    <a:pt x="116523" y="151750"/>
                    <a:pt x="117857" y="149083"/>
                    <a:pt x="117873" y="145298"/>
                  </a:cubicBezTo>
                  <a:lnTo>
                    <a:pt x="118074" y="72636"/>
                  </a:lnTo>
                  <a:cubicBezTo>
                    <a:pt x="118105" y="65021"/>
                    <a:pt x="112755" y="55730"/>
                    <a:pt x="106132" y="51900"/>
                  </a:cubicBezTo>
                  <a:lnTo>
                    <a:pt x="19061" y="1648"/>
                  </a:lnTo>
                  <a:cubicBezTo>
                    <a:pt x="17125" y="532"/>
                    <a:pt x="15294" y="1"/>
                    <a:pt x="13670" y="1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7"/>
            <p:cNvSpPr/>
            <p:nvPr/>
          </p:nvSpPr>
          <p:spPr>
            <a:xfrm>
              <a:off x="2418200" y="659875"/>
              <a:ext cx="383100" cy="139700"/>
            </a:xfrm>
            <a:custGeom>
              <a:avLst/>
              <a:gdLst/>
              <a:ahLst/>
              <a:cxnLst/>
              <a:rect l="l" t="t" r="r" b="b"/>
              <a:pathLst>
                <a:path w="15324" h="5588" extrusionOk="0">
                  <a:moveTo>
                    <a:pt x="9932" y="1"/>
                  </a:moveTo>
                  <a:cubicBezTo>
                    <a:pt x="8760" y="1"/>
                    <a:pt x="7695" y="278"/>
                    <a:pt x="6778" y="811"/>
                  </a:cubicBezTo>
                  <a:lnTo>
                    <a:pt x="1" y="4750"/>
                  </a:lnTo>
                  <a:cubicBezTo>
                    <a:pt x="913" y="4223"/>
                    <a:pt x="1975" y="3947"/>
                    <a:pt x="3148" y="3947"/>
                  </a:cubicBezTo>
                  <a:cubicBezTo>
                    <a:pt x="4768" y="3947"/>
                    <a:pt x="6597" y="4473"/>
                    <a:pt x="8531" y="5588"/>
                  </a:cubicBezTo>
                  <a:lnTo>
                    <a:pt x="15324" y="1648"/>
                  </a:lnTo>
                  <a:cubicBezTo>
                    <a:pt x="13388" y="532"/>
                    <a:pt x="11556" y="1"/>
                    <a:pt x="9932" y="1"/>
                  </a:cubicBezTo>
                  <a:close/>
                </a:path>
              </a:pathLst>
            </a:custGeom>
            <a:solidFill>
              <a:srgbClr val="65A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7"/>
            <p:cNvSpPr/>
            <p:nvPr/>
          </p:nvSpPr>
          <p:spPr>
            <a:xfrm>
              <a:off x="5014100" y="4292325"/>
              <a:ext cx="257500" cy="291200"/>
            </a:xfrm>
            <a:custGeom>
              <a:avLst/>
              <a:gdLst/>
              <a:ahLst/>
              <a:cxnLst/>
              <a:rect l="l" t="t" r="r" b="b"/>
              <a:pathLst>
                <a:path w="10300" h="11648" extrusionOk="0">
                  <a:moveTo>
                    <a:pt x="10299" y="0"/>
                  </a:moveTo>
                  <a:lnTo>
                    <a:pt x="3506" y="3940"/>
                  </a:lnTo>
                  <a:cubicBezTo>
                    <a:pt x="3490" y="7724"/>
                    <a:pt x="2157" y="10392"/>
                    <a:pt x="1" y="11648"/>
                  </a:cubicBezTo>
                  <a:lnTo>
                    <a:pt x="6794" y="7708"/>
                  </a:lnTo>
                  <a:cubicBezTo>
                    <a:pt x="8950" y="6452"/>
                    <a:pt x="10284" y="3785"/>
                    <a:pt x="10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7"/>
            <p:cNvSpPr/>
            <p:nvPr/>
          </p:nvSpPr>
          <p:spPr>
            <a:xfrm>
              <a:off x="5101725" y="2475750"/>
              <a:ext cx="174900" cy="1915075"/>
            </a:xfrm>
            <a:custGeom>
              <a:avLst/>
              <a:gdLst/>
              <a:ahLst/>
              <a:cxnLst/>
              <a:rect l="l" t="t" r="r" b="b"/>
              <a:pathLst>
                <a:path w="6996" h="76603" extrusionOk="0">
                  <a:moveTo>
                    <a:pt x="6996" y="1"/>
                  </a:moveTo>
                  <a:lnTo>
                    <a:pt x="203" y="3940"/>
                  </a:lnTo>
                  <a:lnTo>
                    <a:pt x="1" y="76603"/>
                  </a:lnTo>
                  <a:lnTo>
                    <a:pt x="6794" y="72663"/>
                  </a:lnTo>
                  <a:lnTo>
                    <a:pt x="69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7"/>
            <p:cNvSpPr/>
            <p:nvPr/>
          </p:nvSpPr>
          <p:spPr>
            <a:xfrm>
              <a:off x="2631450" y="701075"/>
              <a:ext cx="2346225" cy="1355175"/>
            </a:xfrm>
            <a:custGeom>
              <a:avLst/>
              <a:gdLst/>
              <a:ahLst/>
              <a:cxnLst/>
              <a:rect l="l" t="t" r="r" b="b"/>
              <a:pathLst>
                <a:path w="93849" h="54207" extrusionOk="0">
                  <a:moveTo>
                    <a:pt x="6778" y="0"/>
                  </a:moveTo>
                  <a:lnTo>
                    <a:pt x="1" y="3940"/>
                  </a:lnTo>
                  <a:lnTo>
                    <a:pt x="87056" y="54206"/>
                  </a:lnTo>
                  <a:lnTo>
                    <a:pt x="93849" y="50252"/>
                  </a:lnTo>
                  <a:lnTo>
                    <a:pt x="6778" y="0"/>
                  </a:lnTo>
                  <a:close/>
                </a:path>
              </a:pathLst>
            </a:custGeom>
            <a:solidFill>
              <a:srgbClr val="79B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7"/>
            <p:cNvSpPr/>
            <p:nvPr/>
          </p:nvSpPr>
          <p:spPr>
            <a:xfrm>
              <a:off x="4807825" y="1957750"/>
              <a:ext cx="469200" cy="616525"/>
            </a:xfrm>
            <a:custGeom>
              <a:avLst/>
              <a:gdLst/>
              <a:ahLst/>
              <a:cxnLst/>
              <a:rect l="l" t="t" r="r" b="b"/>
              <a:pathLst>
                <a:path w="18768" h="24661" extrusionOk="0">
                  <a:moveTo>
                    <a:pt x="6778" y="0"/>
                  </a:moveTo>
                  <a:lnTo>
                    <a:pt x="1" y="3939"/>
                  </a:lnTo>
                  <a:cubicBezTo>
                    <a:pt x="6623" y="7770"/>
                    <a:pt x="11990" y="17045"/>
                    <a:pt x="11959" y="24660"/>
                  </a:cubicBezTo>
                  <a:lnTo>
                    <a:pt x="18752" y="20721"/>
                  </a:lnTo>
                  <a:cubicBezTo>
                    <a:pt x="18767" y="13106"/>
                    <a:pt x="13417" y="3815"/>
                    <a:pt x="6778" y="0"/>
                  </a:cubicBezTo>
                  <a:close/>
                </a:path>
              </a:pathLst>
            </a:custGeom>
            <a:solidFill>
              <a:srgbClr val="65A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7"/>
            <p:cNvSpPr/>
            <p:nvPr/>
          </p:nvSpPr>
          <p:spPr>
            <a:xfrm>
              <a:off x="2324750" y="758400"/>
              <a:ext cx="2782825" cy="3845425"/>
            </a:xfrm>
            <a:custGeom>
              <a:avLst/>
              <a:gdLst/>
              <a:ahLst/>
              <a:cxnLst/>
              <a:rect l="l" t="t" r="r" b="b"/>
              <a:pathLst>
                <a:path w="111313" h="153817" extrusionOk="0">
                  <a:moveTo>
                    <a:pt x="6884" y="1"/>
                  </a:moveTo>
                  <a:cubicBezTo>
                    <a:pt x="2947" y="1"/>
                    <a:pt x="240" y="3123"/>
                    <a:pt x="218" y="8518"/>
                  </a:cubicBezTo>
                  <a:lnTo>
                    <a:pt x="16" y="81180"/>
                  </a:lnTo>
                  <a:cubicBezTo>
                    <a:pt x="1" y="88795"/>
                    <a:pt x="5352" y="98085"/>
                    <a:pt x="11974" y="101916"/>
                  </a:cubicBezTo>
                  <a:lnTo>
                    <a:pt x="99045" y="152167"/>
                  </a:lnTo>
                  <a:cubicBezTo>
                    <a:pt x="100978" y="153286"/>
                    <a:pt x="102808" y="153816"/>
                    <a:pt x="104429" y="153816"/>
                  </a:cubicBezTo>
                  <a:cubicBezTo>
                    <a:pt x="108360" y="153816"/>
                    <a:pt x="111069" y="150699"/>
                    <a:pt x="111080" y="145297"/>
                  </a:cubicBezTo>
                  <a:lnTo>
                    <a:pt x="111282" y="72634"/>
                  </a:lnTo>
                  <a:cubicBezTo>
                    <a:pt x="111313" y="65019"/>
                    <a:pt x="105946" y="55744"/>
                    <a:pt x="99324" y="51913"/>
                  </a:cubicBezTo>
                  <a:lnTo>
                    <a:pt x="12269" y="1647"/>
                  </a:lnTo>
                  <a:cubicBezTo>
                    <a:pt x="10333" y="530"/>
                    <a:pt x="8504" y="1"/>
                    <a:pt x="6884" y="1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7"/>
            <p:cNvSpPr/>
            <p:nvPr/>
          </p:nvSpPr>
          <p:spPr>
            <a:xfrm>
              <a:off x="4734925" y="4256200"/>
              <a:ext cx="170650" cy="219600"/>
            </a:xfrm>
            <a:custGeom>
              <a:avLst/>
              <a:gdLst/>
              <a:ahLst/>
              <a:cxnLst/>
              <a:rect l="l" t="t" r="r" b="b"/>
              <a:pathLst>
                <a:path w="6826" h="8784" extrusionOk="0">
                  <a:moveTo>
                    <a:pt x="1895" y="1"/>
                  </a:moveTo>
                  <a:cubicBezTo>
                    <a:pt x="777" y="1"/>
                    <a:pt x="12" y="885"/>
                    <a:pt x="1" y="2422"/>
                  </a:cubicBezTo>
                  <a:cubicBezTo>
                    <a:pt x="1" y="4594"/>
                    <a:pt x="1521" y="7230"/>
                    <a:pt x="3398" y="8316"/>
                  </a:cubicBezTo>
                  <a:cubicBezTo>
                    <a:pt x="3950" y="8633"/>
                    <a:pt x="4472" y="8783"/>
                    <a:pt x="4934" y="8783"/>
                  </a:cubicBezTo>
                  <a:cubicBezTo>
                    <a:pt x="6055" y="8783"/>
                    <a:pt x="6825" y="7899"/>
                    <a:pt x="6825" y="6362"/>
                  </a:cubicBezTo>
                  <a:cubicBezTo>
                    <a:pt x="6825" y="4190"/>
                    <a:pt x="5305" y="1554"/>
                    <a:pt x="3429" y="468"/>
                  </a:cubicBezTo>
                  <a:cubicBezTo>
                    <a:pt x="2876" y="151"/>
                    <a:pt x="2355" y="1"/>
                    <a:pt x="1895" y="1"/>
                  </a:cubicBezTo>
                  <a:close/>
                </a:path>
              </a:pathLst>
            </a:custGeom>
            <a:solidFill>
              <a:srgbClr val="65A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7"/>
            <p:cNvSpPr/>
            <p:nvPr/>
          </p:nvSpPr>
          <p:spPr>
            <a:xfrm>
              <a:off x="2487225" y="950400"/>
              <a:ext cx="2457500" cy="3289975"/>
            </a:xfrm>
            <a:custGeom>
              <a:avLst/>
              <a:gdLst/>
              <a:ahLst/>
              <a:cxnLst/>
              <a:rect l="l" t="t" r="r" b="b"/>
              <a:pathLst>
                <a:path w="98300" h="131599" extrusionOk="0">
                  <a:moveTo>
                    <a:pt x="0" y="0"/>
                  </a:moveTo>
                  <a:lnTo>
                    <a:pt x="0" y="74849"/>
                  </a:lnTo>
                  <a:lnTo>
                    <a:pt x="98300" y="131599"/>
                  </a:lnTo>
                  <a:lnTo>
                    <a:pt x="98300" y="56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7"/>
            <p:cNvSpPr/>
            <p:nvPr/>
          </p:nvSpPr>
          <p:spPr>
            <a:xfrm>
              <a:off x="2487225" y="950400"/>
              <a:ext cx="2457500" cy="3289975"/>
            </a:xfrm>
            <a:custGeom>
              <a:avLst/>
              <a:gdLst/>
              <a:ahLst/>
              <a:cxnLst/>
              <a:rect l="l" t="t" r="r" b="b"/>
              <a:pathLst>
                <a:path w="98300" h="131599" extrusionOk="0">
                  <a:moveTo>
                    <a:pt x="0" y="0"/>
                  </a:moveTo>
                  <a:lnTo>
                    <a:pt x="0" y="74849"/>
                  </a:lnTo>
                  <a:lnTo>
                    <a:pt x="98300" y="131599"/>
                  </a:lnTo>
                  <a:lnTo>
                    <a:pt x="98300" y="56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7"/>
          <p:cNvGrpSpPr/>
          <p:nvPr/>
        </p:nvGrpSpPr>
        <p:grpSpPr>
          <a:xfrm>
            <a:off x="3539701" y="3674277"/>
            <a:ext cx="573096" cy="509196"/>
            <a:chOff x="2021150" y="1299575"/>
            <a:chExt cx="3505175" cy="3114350"/>
          </a:xfrm>
        </p:grpSpPr>
        <p:sp>
          <p:nvSpPr>
            <p:cNvPr id="220" name="Google Shape;220;p37"/>
            <p:cNvSpPr/>
            <p:nvPr/>
          </p:nvSpPr>
          <p:spPr>
            <a:xfrm>
              <a:off x="2021550" y="1299600"/>
              <a:ext cx="3504775" cy="3114325"/>
            </a:xfrm>
            <a:custGeom>
              <a:avLst/>
              <a:gdLst/>
              <a:ahLst/>
              <a:cxnLst/>
              <a:rect l="l" t="t" r="r" b="b"/>
              <a:pathLst>
                <a:path w="140191" h="124573" extrusionOk="0">
                  <a:moveTo>
                    <a:pt x="110004" y="123373"/>
                  </a:moveTo>
                  <a:lnTo>
                    <a:pt x="109823" y="123478"/>
                  </a:lnTo>
                  <a:cubicBezTo>
                    <a:pt x="109890" y="123445"/>
                    <a:pt x="109948" y="123412"/>
                    <a:pt x="110004" y="123373"/>
                  </a:cubicBezTo>
                  <a:close/>
                  <a:moveTo>
                    <a:pt x="65818" y="1"/>
                  </a:moveTo>
                  <a:cubicBezTo>
                    <a:pt x="62507" y="1"/>
                    <a:pt x="59503" y="783"/>
                    <a:pt x="56920" y="2286"/>
                  </a:cubicBezTo>
                  <a:lnTo>
                    <a:pt x="38960" y="12724"/>
                  </a:lnTo>
                  <a:cubicBezTo>
                    <a:pt x="38300" y="12632"/>
                    <a:pt x="37655" y="12586"/>
                    <a:pt x="37028" y="12586"/>
                  </a:cubicBezTo>
                  <a:cubicBezTo>
                    <a:pt x="35021" y="12586"/>
                    <a:pt x="33200" y="13055"/>
                    <a:pt x="31640" y="13965"/>
                  </a:cubicBezTo>
                  <a:lnTo>
                    <a:pt x="6003" y="28854"/>
                  </a:lnTo>
                  <a:lnTo>
                    <a:pt x="6049" y="28839"/>
                  </a:lnTo>
                  <a:lnTo>
                    <a:pt x="6049" y="28839"/>
                  </a:lnTo>
                  <a:cubicBezTo>
                    <a:pt x="2342" y="30963"/>
                    <a:pt x="47" y="35523"/>
                    <a:pt x="31" y="42006"/>
                  </a:cubicBezTo>
                  <a:cubicBezTo>
                    <a:pt x="0" y="55019"/>
                    <a:pt x="9151" y="70870"/>
                    <a:pt x="20473" y="77415"/>
                  </a:cubicBezTo>
                  <a:lnTo>
                    <a:pt x="98315" y="122361"/>
                  </a:lnTo>
                  <a:cubicBezTo>
                    <a:pt x="100916" y="123862"/>
                    <a:pt x="103379" y="124573"/>
                    <a:pt x="105561" y="124573"/>
                  </a:cubicBezTo>
                  <a:cubicBezTo>
                    <a:pt x="107257" y="124573"/>
                    <a:pt x="108783" y="124144"/>
                    <a:pt x="110071" y="123323"/>
                  </a:cubicBezTo>
                  <a:lnTo>
                    <a:pt x="110071" y="123323"/>
                  </a:lnTo>
                  <a:cubicBezTo>
                    <a:pt x="110049" y="123341"/>
                    <a:pt x="110027" y="123357"/>
                    <a:pt x="110004" y="123373"/>
                  </a:cubicBezTo>
                  <a:lnTo>
                    <a:pt x="110004" y="123373"/>
                  </a:lnTo>
                  <a:lnTo>
                    <a:pt x="135461" y="108589"/>
                  </a:lnTo>
                  <a:cubicBezTo>
                    <a:pt x="138361" y="106914"/>
                    <a:pt x="140160" y="103316"/>
                    <a:pt x="140175" y="98213"/>
                  </a:cubicBezTo>
                  <a:cubicBezTo>
                    <a:pt x="140191" y="89590"/>
                    <a:pt x="135088" y="79369"/>
                    <a:pt x="128156" y="73289"/>
                  </a:cubicBezTo>
                  <a:cubicBezTo>
                    <a:pt x="129102" y="72002"/>
                    <a:pt x="129644" y="70203"/>
                    <a:pt x="129644" y="67938"/>
                  </a:cubicBezTo>
                  <a:cubicBezTo>
                    <a:pt x="129675" y="61207"/>
                    <a:pt x="124945" y="53002"/>
                    <a:pt x="119082" y="49621"/>
                  </a:cubicBezTo>
                  <a:cubicBezTo>
                    <a:pt x="117374" y="48639"/>
                    <a:pt x="115762" y="48171"/>
                    <a:pt x="114334" y="48171"/>
                  </a:cubicBezTo>
                  <a:cubicBezTo>
                    <a:pt x="113778" y="48171"/>
                    <a:pt x="113250" y="48242"/>
                    <a:pt x="112755" y="48381"/>
                  </a:cubicBezTo>
                  <a:cubicBezTo>
                    <a:pt x="107993" y="30777"/>
                    <a:pt x="95601" y="13065"/>
                    <a:pt x="81038" y="4659"/>
                  </a:cubicBezTo>
                  <a:cubicBezTo>
                    <a:pt x="75573" y="1499"/>
                    <a:pt x="70400" y="1"/>
                    <a:pt x="65818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2171600" y="1613950"/>
              <a:ext cx="1044200" cy="467125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2804000" y="1299575"/>
              <a:ext cx="1243500" cy="488750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7"/>
            <p:cNvSpPr/>
            <p:nvPr/>
          </p:nvSpPr>
          <p:spPr>
            <a:xfrm>
              <a:off x="4584875" y="3131825"/>
              <a:ext cx="941450" cy="1254750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7"/>
            <p:cNvSpPr/>
            <p:nvPr/>
          </p:nvSpPr>
          <p:spPr>
            <a:xfrm>
              <a:off x="3406925" y="1416075"/>
              <a:ext cx="1433500" cy="1465275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7"/>
            <p:cNvSpPr/>
            <p:nvPr/>
          </p:nvSpPr>
          <p:spPr>
            <a:xfrm>
              <a:off x="4199850" y="2503850"/>
              <a:ext cx="1063600" cy="999825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7"/>
            <p:cNvSpPr/>
            <p:nvPr/>
          </p:nvSpPr>
          <p:spPr>
            <a:xfrm>
              <a:off x="2021150" y="1671875"/>
              <a:ext cx="2864650" cy="2741950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7"/>
            <p:cNvSpPr/>
            <p:nvPr/>
          </p:nvSpPr>
          <p:spPr>
            <a:xfrm>
              <a:off x="2655100" y="2317950"/>
              <a:ext cx="1276475" cy="1773925"/>
            </a:xfrm>
            <a:custGeom>
              <a:avLst/>
              <a:gdLst/>
              <a:ahLst/>
              <a:cxnLst/>
              <a:rect l="l" t="t" r="r" b="b"/>
              <a:pathLst>
                <a:path w="51059" h="70957" extrusionOk="0">
                  <a:moveTo>
                    <a:pt x="30648" y="0"/>
                  </a:moveTo>
                  <a:lnTo>
                    <a:pt x="20567" y="5848"/>
                  </a:lnTo>
                  <a:lnTo>
                    <a:pt x="1" y="22288"/>
                  </a:lnTo>
                  <a:lnTo>
                    <a:pt x="11835" y="29127"/>
                  </a:lnTo>
                  <a:lnTo>
                    <a:pt x="11742" y="60953"/>
                  </a:lnTo>
                  <a:lnTo>
                    <a:pt x="29066" y="70957"/>
                  </a:lnTo>
                  <a:lnTo>
                    <a:pt x="39131" y="65094"/>
                  </a:lnTo>
                  <a:lnTo>
                    <a:pt x="39193" y="44916"/>
                  </a:lnTo>
                  <a:lnTo>
                    <a:pt x="40977" y="45955"/>
                  </a:lnTo>
                  <a:lnTo>
                    <a:pt x="51058" y="40093"/>
                  </a:lnTo>
                  <a:lnTo>
                    <a:pt x="30648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7"/>
            <p:cNvSpPr/>
            <p:nvPr/>
          </p:nvSpPr>
          <p:spPr>
            <a:xfrm>
              <a:off x="3381725" y="3149650"/>
              <a:ext cx="254000" cy="942225"/>
            </a:xfrm>
            <a:custGeom>
              <a:avLst/>
              <a:gdLst/>
              <a:ahLst/>
              <a:cxnLst/>
              <a:rect l="l" t="t" r="r" b="b"/>
              <a:pathLst>
                <a:path w="10160" h="37689" extrusionOk="0">
                  <a:moveTo>
                    <a:pt x="10159" y="0"/>
                  </a:moveTo>
                  <a:lnTo>
                    <a:pt x="78" y="5848"/>
                  </a:lnTo>
                  <a:lnTo>
                    <a:pt x="1" y="37689"/>
                  </a:lnTo>
                  <a:lnTo>
                    <a:pt x="10066" y="31826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3169250" y="2317950"/>
              <a:ext cx="762325" cy="1148900"/>
            </a:xfrm>
            <a:custGeom>
              <a:avLst/>
              <a:gdLst/>
              <a:ahLst/>
              <a:cxnLst/>
              <a:rect l="l" t="t" r="r" b="b"/>
              <a:pathLst>
                <a:path w="30493" h="45956" extrusionOk="0">
                  <a:moveTo>
                    <a:pt x="10082" y="0"/>
                  </a:moveTo>
                  <a:lnTo>
                    <a:pt x="1" y="5848"/>
                  </a:lnTo>
                  <a:lnTo>
                    <a:pt x="20411" y="45955"/>
                  </a:lnTo>
                  <a:lnTo>
                    <a:pt x="30492" y="40093"/>
                  </a:lnTo>
                  <a:lnTo>
                    <a:pt x="10082" y="0"/>
                  </a:lnTo>
                  <a:close/>
                </a:path>
              </a:pathLst>
            </a:custGeom>
            <a:solidFill>
              <a:srgbClr val="3C6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7"/>
            <p:cNvSpPr/>
            <p:nvPr/>
          </p:nvSpPr>
          <p:spPr>
            <a:xfrm>
              <a:off x="2655100" y="2464125"/>
              <a:ext cx="1024450" cy="1627750"/>
            </a:xfrm>
            <a:custGeom>
              <a:avLst/>
              <a:gdLst/>
              <a:ahLst/>
              <a:cxnLst/>
              <a:rect l="l" t="t" r="r" b="b"/>
              <a:pathLst>
                <a:path w="40978" h="65110" extrusionOk="0">
                  <a:moveTo>
                    <a:pt x="20567" y="1"/>
                  </a:moveTo>
                  <a:lnTo>
                    <a:pt x="1" y="16441"/>
                  </a:lnTo>
                  <a:lnTo>
                    <a:pt x="11835" y="23280"/>
                  </a:lnTo>
                  <a:lnTo>
                    <a:pt x="11742" y="55106"/>
                  </a:lnTo>
                  <a:lnTo>
                    <a:pt x="29066" y="65110"/>
                  </a:lnTo>
                  <a:lnTo>
                    <a:pt x="29143" y="33269"/>
                  </a:lnTo>
                  <a:lnTo>
                    <a:pt x="40977" y="40108"/>
                  </a:lnTo>
                  <a:lnTo>
                    <a:pt x="20567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37"/>
          <p:cNvGrpSpPr/>
          <p:nvPr/>
        </p:nvGrpSpPr>
        <p:grpSpPr>
          <a:xfrm>
            <a:off x="4319008" y="1896299"/>
            <a:ext cx="551241" cy="688198"/>
            <a:chOff x="2399200" y="797525"/>
            <a:chExt cx="3020500" cy="3770950"/>
          </a:xfrm>
        </p:grpSpPr>
        <p:sp>
          <p:nvSpPr>
            <p:cNvPr id="232" name="Google Shape;232;p37"/>
            <p:cNvSpPr/>
            <p:nvPr/>
          </p:nvSpPr>
          <p:spPr>
            <a:xfrm>
              <a:off x="2399600" y="1135300"/>
              <a:ext cx="3020100" cy="3433175"/>
            </a:xfrm>
            <a:custGeom>
              <a:avLst/>
              <a:gdLst/>
              <a:ahLst/>
              <a:cxnLst/>
              <a:rect l="l" t="t" r="r" b="b"/>
              <a:pathLst>
                <a:path w="120804" h="137327" extrusionOk="0">
                  <a:moveTo>
                    <a:pt x="81428" y="134076"/>
                  </a:moveTo>
                  <a:lnTo>
                    <a:pt x="81363" y="134114"/>
                  </a:lnTo>
                  <a:cubicBezTo>
                    <a:pt x="81385" y="134101"/>
                    <a:pt x="81407" y="134088"/>
                    <a:pt x="81428" y="134076"/>
                  </a:cubicBezTo>
                  <a:close/>
                  <a:moveTo>
                    <a:pt x="51958" y="0"/>
                  </a:moveTo>
                  <a:cubicBezTo>
                    <a:pt x="47301" y="0"/>
                    <a:pt x="43077" y="1101"/>
                    <a:pt x="39441" y="3213"/>
                  </a:cubicBezTo>
                  <a:lnTo>
                    <a:pt x="13959" y="18148"/>
                  </a:lnTo>
                  <a:lnTo>
                    <a:pt x="13959" y="18148"/>
                  </a:lnTo>
                  <a:lnTo>
                    <a:pt x="14036" y="18102"/>
                  </a:lnTo>
                  <a:lnTo>
                    <a:pt x="14036" y="18102"/>
                  </a:lnTo>
                  <a:cubicBezTo>
                    <a:pt x="5444" y="23049"/>
                    <a:pt x="124" y="33611"/>
                    <a:pt x="78" y="48656"/>
                  </a:cubicBezTo>
                  <a:cubicBezTo>
                    <a:pt x="0" y="78853"/>
                    <a:pt x="21233" y="115626"/>
                    <a:pt x="47506" y="130810"/>
                  </a:cubicBezTo>
                  <a:cubicBezTo>
                    <a:pt x="55171" y="135233"/>
                    <a:pt x="62419" y="137327"/>
                    <a:pt x="68842" y="137327"/>
                  </a:cubicBezTo>
                  <a:cubicBezTo>
                    <a:pt x="73576" y="137327"/>
                    <a:pt x="77861" y="136190"/>
                    <a:pt x="81536" y="134010"/>
                  </a:cubicBezTo>
                  <a:lnTo>
                    <a:pt x="81536" y="134010"/>
                  </a:lnTo>
                  <a:cubicBezTo>
                    <a:pt x="81500" y="134032"/>
                    <a:pt x="81464" y="134054"/>
                    <a:pt x="81428" y="134076"/>
                  </a:cubicBezTo>
                  <a:lnTo>
                    <a:pt x="81428" y="134076"/>
                  </a:lnTo>
                  <a:lnTo>
                    <a:pt x="106845" y="119178"/>
                  </a:lnTo>
                  <a:cubicBezTo>
                    <a:pt x="115391" y="114215"/>
                    <a:pt x="120680" y="103668"/>
                    <a:pt x="120726" y="88655"/>
                  </a:cubicBezTo>
                  <a:cubicBezTo>
                    <a:pt x="120804" y="58473"/>
                    <a:pt x="99571" y="21700"/>
                    <a:pt x="73298" y="6532"/>
                  </a:cubicBezTo>
                  <a:cubicBezTo>
                    <a:pt x="65636" y="2098"/>
                    <a:pt x="58385" y="0"/>
                    <a:pt x="51958" y="0"/>
                  </a:cubicBezTo>
                  <a:close/>
                </a:path>
              </a:pathLst>
            </a:custGeom>
            <a:solidFill>
              <a:srgbClr val="8DB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7"/>
            <p:cNvSpPr/>
            <p:nvPr/>
          </p:nvSpPr>
          <p:spPr>
            <a:xfrm>
              <a:off x="2512800" y="1362100"/>
              <a:ext cx="2616100" cy="3062650"/>
            </a:xfrm>
            <a:custGeom>
              <a:avLst/>
              <a:gdLst/>
              <a:ahLst/>
              <a:cxnLst/>
              <a:rect l="l" t="t" r="r" b="b"/>
              <a:pathLst>
                <a:path w="104644" h="122506" extrusionOk="0">
                  <a:moveTo>
                    <a:pt x="31078" y="0"/>
                  </a:moveTo>
                  <a:cubicBezTo>
                    <a:pt x="26640" y="0"/>
                    <a:pt x="22475" y="1005"/>
                    <a:pt x="18767" y="3121"/>
                  </a:cubicBezTo>
                  <a:cubicBezTo>
                    <a:pt x="109" y="13745"/>
                    <a:pt x="1" y="48393"/>
                    <a:pt x="18550" y="80498"/>
                  </a:cubicBezTo>
                  <a:cubicBezTo>
                    <a:pt x="27809" y="96550"/>
                    <a:pt x="39984" y="108927"/>
                    <a:pt x="52175" y="115968"/>
                  </a:cubicBezTo>
                  <a:cubicBezTo>
                    <a:pt x="59511" y="120206"/>
                    <a:pt x="66848" y="122506"/>
                    <a:pt x="73562" y="122506"/>
                  </a:cubicBezTo>
                  <a:cubicBezTo>
                    <a:pt x="78005" y="122506"/>
                    <a:pt x="82175" y="121499"/>
                    <a:pt x="85893" y="119381"/>
                  </a:cubicBezTo>
                  <a:cubicBezTo>
                    <a:pt x="104551" y="108757"/>
                    <a:pt x="104644" y="74108"/>
                    <a:pt x="86110" y="42003"/>
                  </a:cubicBezTo>
                  <a:cubicBezTo>
                    <a:pt x="76835" y="25951"/>
                    <a:pt x="64676" y="13574"/>
                    <a:pt x="52485" y="6533"/>
                  </a:cubicBezTo>
                  <a:cubicBezTo>
                    <a:pt x="45144" y="2302"/>
                    <a:pt x="37797" y="0"/>
                    <a:pt x="3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7"/>
            <p:cNvSpPr/>
            <p:nvPr/>
          </p:nvSpPr>
          <p:spPr>
            <a:xfrm>
              <a:off x="2980425" y="1916425"/>
              <a:ext cx="1731275" cy="2120825"/>
            </a:xfrm>
            <a:custGeom>
              <a:avLst/>
              <a:gdLst/>
              <a:ahLst/>
              <a:cxnLst/>
              <a:rect l="l" t="t" r="r" b="b"/>
              <a:pathLst>
                <a:path w="69251" h="84833" extrusionOk="0">
                  <a:moveTo>
                    <a:pt x="10825" y="1"/>
                  </a:moveTo>
                  <a:cubicBezTo>
                    <a:pt x="10601" y="1"/>
                    <a:pt x="10391" y="53"/>
                    <a:pt x="10206" y="164"/>
                  </a:cubicBezTo>
                  <a:cubicBezTo>
                    <a:pt x="9244" y="707"/>
                    <a:pt x="9244" y="2475"/>
                    <a:pt x="10206" y="4104"/>
                  </a:cubicBezTo>
                  <a:cubicBezTo>
                    <a:pt x="10609" y="4848"/>
                    <a:pt x="11198" y="5468"/>
                    <a:pt x="11912" y="5918"/>
                  </a:cubicBezTo>
                  <a:cubicBezTo>
                    <a:pt x="12283" y="6132"/>
                    <a:pt x="12655" y="6245"/>
                    <a:pt x="12997" y="6245"/>
                  </a:cubicBezTo>
                  <a:cubicBezTo>
                    <a:pt x="13225" y="6245"/>
                    <a:pt x="13440" y="6194"/>
                    <a:pt x="13633" y="6089"/>
                  </a:cubicBezTo>
                  <a:cubicBezTo>
                    <a:pt x="14579" y="5546"/>
                    <a:pt x="14579" y="3778"/>
                    <a:pt x="13633" y="2134"/>
                  </a:cubicBezTo>
                  <a:cubicBezTo>
                    <a:pt x="13230" y="1405"/>
                    <a:pt x="12641" y="784"/>
                    <a:pt x="11927" y="335"/>
                  </a:cubicBezTo>
                  <a:lnTo>
                    <a:pt x="11912" y="335"/>
                  </a:lnTo>
                  <a:cubicBezTo>
                    <a:pt x="11538" y="120"/>
                    <a:pt x="11165" y="1"/>
                    <a:pt x="10825" y="1"/>
                  </a:cubicBezTo>
                  <a:close/>
                  <a:moveTo>
                    <a:pt x="33617" y="2296"/>
                  </a:moveTo>
                  <a:cubicBezTo>
                    <a:pt x="32820" y="2296"/>
                    <a:pt x="32276" y="2928"/>
                    <a:pt x="32276" y="4026"/>
                  </a:cubicBezTo>
                  <a:cubicBezTo>
                    <a:pt x="32276" y="5561"/>
                    <a:pt x="33346" y="7438"/>
                    <a:pt x="34695" y="8214"/>
                  </a:cubicBezTo>
                  <a:cubicBezTo>
                    <a:pt x="35086" y="8438"/>
                    <a:pt x="35456" y="8545"/>
                    <a:pt x="35782" y="8545"/>
                  </a:cubicBezTo>
                  <a:cubicBezTo>
                    <a:pt x="36583" y="8545"/>
                    <a:pt x="37130" y="7908"/>
                    <a:pt x="37130" y="6818"/>
                  </a:cubicBezTo>
                  <a:cubicBezTo>
                    <a:pt x="37130" y="5282"/>
                    <a:pt x="36045" y="3390"/>
                    <a:pt x="34695" y="2630"/>
                  </a:cubicBezTo>
                  <a:lnTo>
                    <a:pt x="34711" y="2630"/>
                  </a:lnTo>
                  <a:cubicBezTo>
                    <a:pt x="34317" y="2404"/>
                    <a:pt x="33945" y="2296"/>
                    <a:pt x="33617" y="2296"/>
                  </a:cubicBezTo>
                  <a:close/>
                  <a:moveTo>
                    <a:pt x="1349" y="20752"/>
                  </a:moveTo>
                  <a:cubicBezTo>
                    <a:pt x="558" y="20752"/>
                    <a:pt x="11" y="21381"/>
                    <a:pt x="0" y="22467"/>
                  </a:cubicBezTo>
                  <a:cubicBezTo>
                    <a:pt x="0" y="24002"/>
                    <a:pt x="1086" y="25879"/>
                    <a:pt x="2420" y="26654"/>
                  </a:cubicBezTo>
                  <a:cubicBezTo>
                    <a:pt x="2814" y="26881"/>
                    <a:pt x="3185" y="26988"/>
                    <a:pt x="3514" y="26988"/>
                  </a:cubicBezTo>
                  <a:cubicBezTo>
                    <a:pt x="4311" y="26988"/>
                    <a:pt x="4855" y="26357"/>
                    <a:pt x="4855" y="25259"/>
                  </a:cubicBezTo>
                  <a:cubicBezTo>
                    <a:pt x="4855" y="23723"/>
                    <a:pt x="3769" y="21862"/>
                    <a:pt x="2435" y="21087"/>
                  </a:cubicBezTo>
                  <a:cubicBezTo>
                    <a:pt x="2045" y="20860"/>
                    <a:pt x="1676" y="20752"/>
                    <a:pt x="1349" y="20752"/>
                  </a:cubicBezTo>
                  <a:close/>
                  <a:moveTo>
                    <a:pt x="56352" y="26234"/>
                  </a:moveTo>
                  <a:cubicBezTo>
                    <a:pt x="56124" y="26234"/>
                    <a:pt x="55913" y="26285"/>
                    <a:pt x="55726" y="26391"/>
                  </a:cubicBezTo>
                  <a:cubicBezTo>
                    <a:pt x="54765" y="26934"/>
                    <a:pt x="54765" y="28702"/>
                    <a:pt x="55726" y="30346"/>
                  </a:cubicBezTo>
                  <a:cubicBezTo>
                    <a:pt x="56129" y="31075"/>
                    <a:pt x="56719" y="31695"/>
                    <a:pt x="57432" y="32145"/>
                  </a:cubicBezTo>
                  <a:cubicBezTo>
                    <a:pt x="57806" y="32360"/>
                    <a:pt x="58179" y="32479"/>
                    <a:pt x="58522" y="32479"/>
                  </a:cubicBezTo>
                  <a:cubicBezTo>
                    <a:pt x="58749" y="32479"/>
                    <a:pt x="58962" y="32427"/>
                    <a:pt x="59154" y="32315"/>
                  </a:cubicBezTo>
                  <a:cubicBezTo>
                    <a:pt x="60100" y="31773"/>
                    <a:pt x="60100" y="30005"/>
                    <a:pt x="59154" y="28376"/>
                  </a:cubicBezTo>
                  <a:cubicBezTo>
                    <a:pt x="58750" y="27632"/>
                    <a:pt x="58161" y="27011"/>
                    <a:pt x="57448" y="26561"/>
                  </a:cubicBezTo>
                  <a:cubicBezTo>
                    <a:pt x="57067" y="26348"/>
                    <a:pt x="56691" y="26234"/>
                    <a:pt x="56352" y="26234"/>
                  </a:cubicBezTo>
                  <a:close/>
                  <a:moveTo>
                    <a:pt x="10707" y="52337"/>
                  </a:moveTo>
                  <a:cubicBezTo>
                    <a:pt x="10480" y="52337"/>
                    <a:pt x="10268" y="52388"/>
                    <a:pt x="10082" y="52493"/>
                  </a:cubicBezTo>
                  <a:cubicBezTo>
                    <a:pt x="9120" y="53036"/>
                    <a:pt x="9120" y="54804"/>
                    <a:pt x="10082" y="56433"/>
                  </a:cubicBezTo>
                  <a:cubicBezTo>
                    <a:pt x="10485" y="57177"/>
                    <a:pt x="11074" y="57798"/>
                    <a:pt x="11788" y="58247"/>
                  </a:cubicBezTo>
                  <a:cubicBezTo>
                    <a:pt x="12161" y="58462"/>
                    <a:pt x="12534" y="58581"/>
                    <a:pt x="12877" y="58581"/>
                  </a:cubicBezTo>
                  <a:cubicBezTo>
                    <a:pt x="13104" y="58581"/>
                    <a:pt x="13318" y="58529"/>
                    <a:pt x="13509" y="58418"/>
                  </a:cubicBezTo>
                  <a:cubicBezTo>
                    <a:pt x="14455" y="57875"/>
                    <a:pt x="14455" y="56107"/>
                    <a:pt x="13525" y="54479"/>
                  </a:cubicBezTo>
                  <a:cubicBezTo>
                    <a:pt x="13106" y="53734"/>
                    <a:pt x="12517" y="53114"/>
                    <a:pt x="11803" y="52664"/>
                  </a:cubicBezTo>
                  <a:cubicBezTo>
                    <a:pt x="11422" y="52450"/>
                    <a:pt x="11047" y="52337"/>
                    <a:pt x="10707" y="52337"/>
                  </a:cubicBezTo>
                  <a:close/>
                  <a:moveTo>
                    <a:pt x="65744" y="57836"/>
                  </a:moveTo>
                  <a:cubicBezTo>
                    <a:pt x="64948" y="57836"/>
                    <a:pt x="64396" y="58468"/>
                    <a:pt x="64396" y="59566"/>
                  </a:cubicBezTo>
                  <a:cubicBezTo>
                    <a:pt x="64396" y="61101"/>
                    <a:pt x="65482" y="62978"/>
                    <a:pt x="66815" y="63738"/>
                  </a:cubicBezTo>
                  <a:cubicBezTo>
                    <a:pt x="67210" y="63965"/>
                    <a:pt x="67582" y="64072"/>
                    <a:pt x="67911" y="64072"/>
                  </a:cubicBezTo>
                  <a:cubicBezTo>
                    <a:pt x="68707" y="64072"/>
                    <a:pt x="69250" y="63444"/>
                    <a:pt x="69250" y="62358"/>
                  </a:cubicBezTo>
                  <a:cubicBezTo>
                    <a:pt x="69250" y="60807"/>
                    <a:pt x="68165" y="58945"/>
                    <a:pt x="66831" y="58170"/>
                  </a:cubicBezTo>
                  <a:cubicBezTo>
                    <a:pt x="66441" y="57944"/>
                    <a:pt x="66072" y="57836"/>
                    <a:pt x="65744" y="57836"/>
                  </a:cubicBezTo>
                  <a:close/>
                  <a:moveTo>
                    <a:pt x="33446" y="76308"/>
                  </a:moveTo>
                  <a:cubicBezTo>
                    <a:pt x="32649" y="76308"/>
                    <a:pt x="32105" y="76940"/>
                    <a:pt x="32105" y="78038"/>
                  </a:cubicBezTo>
                  <a:cubicBezTo>
                    <a:pt x="32090" y="79573"/>
                    <a:pt x="33175" y="81450"/>
                    <a:pt x="34525" y="82225"/>
                  </a:cubicBezTo>
                  <a:lnTo>
                    <a:pt x="34556" y="82241"/>
                  </a:lnTo>
                  <a:lnTo>
                    <a:pt x="34587" y="82272"/>
                  </a:lnTo>
                  <a:cubicBezTo>
                    <a:pt x="34977" y="82496"/>
                    <a:pt x="35346" y="82603"/>
                    <a:pt x="35672" y="82603"/>
                  </a:cubicBezTo>
                  <a:cubicBezTo>
                    <a:pt x="36473" y="82603"/>
                    <a:pt x="37022" y="81962"/>
                    <a:pt x="37022" y="80860"/>
                  </a:cubicBezTo>
                  <a:cubicBezTo>
                    <a:pt x="37022" y="79325"/>
                    <a:pt x="35936" y="77464"/>
                    <a:pt x="34602" y="76688"/>
                  </a:cubicBezTo>
                  <a:lnTo>
                    <a:pt x="34571" y="76673"/>
                  </a:lnTo>
                  <a:lnTo>
                    <a:pt x="34540" y="76642"/>
                  </a:lnTo>
                  <a:cubicBezTo>
                    <a:pt x="34146" y="76415"/>
                    <a:pt x="33775" y="76308"/>
                    <a:pt x="33446" y="76308"/>
                  </a:cubicBezTo>
                  <a:close/>
                  <a:moveTo>
                    <a:pt x="56280" y="78588"/>
                  </a:moveTo>
                  <a:cubicBezTo>
                    <a:pt x="56054" y="78588"/>
                    <a:pt x="55840" y="78640"/>
                    <a:pt x="55649" y="78751"/>
                  </a:cubicBezTo>
                  <a:cubicBezTo>
                    <a:pt x="54702" y="79294"/>
                    <a:pt x="54702" y="81062"/>
                    <a:pt x="55649" y="82691"/>
                  </a:cubicBezTo>
                  <a:cubicBezTo>
                    <a:pt x="56052" y="83435"/>
                    <a:pt x="56641" y="84055"/>
                    <a:pt x="57355" y="84505"/>
                  </a:cubicBezTo>
                  <a:cubicBezTo>
                    <a:pt x="57736" y="84719"/>
                    <a:pt x="58111" y="84832"/>
                    <a:pt x="58451" y="84832"/>
                  </a:cubicBezTo>
                  <a:cubicBezTo>
                    <a:pt x="58678" y="84832"/>
                    <a:pt x="58890" y="84782"/>
                    <a:pt x="59076" y="84676"/>
                  </a:cubicBezTo>
                  <a:cubicBezTo>
                    <a:pt x="60022" y="84117"/>
                    <a:pt x="60038" y="82349"/>
                    <a:pt x="59076" y="80721"/>
                  </a:cubicBezTo>
                  <a:cubicBezTo>
                    <a:pt x="58673" y="79992"/>
                    <a:pt x="58084" y="79372"/>
                    <a:pt x="57370" y="78922"/>
                  </a:cubicBezTo>
                  <a:cubicBezTo>
                    <a:pt x="56997" y="78707"/>
                    <a:pt x="56623" y="78588"/>
                    <a:pt x="56280" y="78588"/>
                  </a:cubicBez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7"/>
            <p:cNvSpPr/>
            <p:nvPr/>
          </p:nvSpPr>
          <p:spPr>
            <a:xfrm>
              <a:off x="3669425" y="2345100"/>
              <a:ext cx="939900" cy="758650"/>
            </a:xfrm>
            <a:custGeom>
              <a:avLst/>
              <a:gdLst/>
              <a:ahLst/>
              <a:cxnLst/>
              <a:rect l="l" t="t" r="r" b="b"/>
              <a:pathLst>
                <a:path w="37596" h="30346" extrusionOk="0">
                  <a:moveTo>
                    <a:pt x="5569" y="20256"/>
                  </a:moveTo>
                  <a:lnTo>
                    <a:pt x="5569" y="20256"/>
                  </a:lnTo>
                  <a:cubicBezTo>
                    <a:pt x="5755" y="20318"/>
                    <a:pt x="5925" y="20395"/>
                    <a:pt x="6096" y="20488"/>
                  </a:cubicBezTo>
                  <a:cubicBezTo>
                    <a:pt x="6763" y="20907"/>
                    <a:pt x="7306" y="21450"/>
                    <a:pt x="7709" y="22117"/>
                  </a:cubicBezTo>
                  <a:cubicBezTo>
                    <a:pt x="8422" y="23218"/>
                    <a:pt x="8686" y="24443"/>
                    <a:pt x="8516" y="25312"/>
                  </a:cubicBezTo>
                  <a:cubicBezTo>
                    <a:pt x="8314" y="25250"/>
                    <a:pt x="8143" y="25172"/>
                    <a:pt x="7973" y="25079"/>
                  </a:cubicBezTo>
                  <a:cubicBezTo>
                    <a:pt x="7321" y="24676"/>
                    <a:pt x="6763" y="24117"/>
                    <a:pt x="6360" y="23451"/>
                  </a:cubicBezTo>
                  <a:cubicBezTo>
                    <a:pt x="5662" y="22349"/>
                    <a:pt x="5398" y="21124"/>
                    <a:pt x="5569" y="20256"/>
                  </a:cubicBezTo>
                  <a:close/>
                  <a:moveTo>
                    <a:pt x="37596" y="0"/>
                  </a:moveTo>
                  <a:lnTo>
                    <a:pt x="35704" y="1101"/>
                  </a:lnTo>
                  <a:lnTo>
                    <a:pt x="9756" y="17324"/>
                  </a:lnTo>
                  <a:cubicBezTo>
                    <a:pt x="9229" y="16797"/>
                    <a:pt x="8640" y="16347"/>
                    <a:pt x="8004" y="15959"/>
                  </a:cubicBezTo>
                  <a:cubicBezTo>
                    <a:pt x="7156" y="15475"/>
                    <a:pt x="6309" y="15215"/>
                    <a:pt x="5539" y="15215"/>
                  </a:cubicBezTo>
                  <a:cubicBezTo>
                    <a:pt x="5026" y="15215"/>
                    <a:pt x="4548" y="15330"/>
                    <a:pt x="4126" y="15572"/>
                  </a:cubicBezTo>
                  <a:lnTo>
                    <a:pt x="2299" y="16635"/>
                  </a:lnTo>
                  <a:lnTo>
                    <a:pt x="2299" y="16635"/>
                  </a:lnTo>
                  <a:cubicBezTo>
                    <a:pt x="2309" y="16628"/>
                    <a:pt x="2318" y="16620"/>
                    <a:pt x="2327" y="16611"/>
                  </a:cubicBezTo>
                  <a:lnTo>
                    <a:pt x="2327" y="16611"/>
                  </a:lnTo>
                  <a:cubicBezTo>
                    <a:pt x="2203" y="16688"/>
                    <a:pt x="2079" y="16766"/>
                    <a:pt x="1971" y="16843"/>
                  </a:cubicBezTo>
                  <a:cubicBezTo>
                    <a:pt x="1" y="18332"/>
                    <a:pt x="233" y="22427"/>
                    <a:pt x="2513" y="26010"/>
                  </a:cubicBezTo>
                  <a:cubicBezTo>
                    <a:pt x="3537" y="27623"/>
                    <a:pt x="4809" y="28863"/>
                    <a:pt x="6065" y="29592"/>
                  </a:cubicBezTo>
                  <a:cubicBezTo>
                    <a:pt x="6913" y="30081"/>
                    <a:pt x="7756" y="30345"/>
                    <a:pt x="8525" y="30345"/>
                  </a:cubicBezTo>
                  <a:cubicBezTo>
                    <a:pt x="9050" y="30345"/>
                    <a:pt x="9540" y="30222"/>
                    <a:pt x="9973" y="29965"/>
                  </a:cubicBezTo>
                  <a:lnTo>
                    <a:pt x="9973" y="29965"/>
                  </a:lnTo>
                  <a:lnTo>
                    <a:pt x="9958" y="29980"/>
                  </a:lnTo>
                  <a:lnTo>
                    <a:pt x="11850" y="28879"/>
                  </a:lnTo>
                  <a:cubicBezTo>
                    <a:pt x="11928" y="28832"/>
                    <a:pt x="12021" y="28770"/>
                    <a:pt x="12098" y="28708"/>
                  </a:cubicBezTo>
                  <a:cubicBezTo>
                    <a:pt x="13618" y="27576"/>
                    <a:pt x="13820" y="24893"/>
                    <a:pt x="12812" y="22086"/>
                  </a:cubicBezTo>
                  <a:lnTo>
                    <a:pt x="37596" y="0"/>
                  </a:ln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7"/>
            <p:cNvSpPr/>
            <p:nvPr/>
          </p:nvSpPr>
          <p:spPr>
            <a:xfrm>
              <a:off x="3752800" y="2825875"/>
              <a:ext cx="159775" cy="182200"/>
            </a:xfrm>
            <a:custGeom>
              <a:avLst/>
              <a:gdLst/>
              <a:ahLst/>
              <a:cxnLst/>
              <a:rect l="l" t="t" r="r" b="b"/>
              <a:pathLst>
                <a:path w="6391" h="7288" extrusionOk="0">
                  <a:moveTo>
                    <a:pt x="2901" y="1"/>
                  </a:moveTo>
                  <a:lnTo>
                    <a:pt x="2901" y="1"/>
                  </a:lnTo>
                  <a:cubicBezTo>
                    <a:pt x="2870" y="11"/>
                    <a:pt x="2847" y="28"/>
                    <a:pt x="2821" y="47"/>
                  </a:cubicBezTo>
                  <a:lnTo>
                    <a:pt x="2821" y="47"/>
                  </a:lnTo>
                  <a:lnTo>
                    <a:pt x="2901" y="1"/>
                  </a:lnTo>
                  <a:close/>
                  <a:moveTo>
                    <a:pt x="2821" y="47"/>
                  </a:moveTo>
                  <a:lnTo>
                    <a:pt x="1008" y="1087"/>
                  </a:lnTo>
                  <a:cubicBezTo>
                    <a:pt x="962" y="1118"/>
                    <a:pt x="931" y="1133"/>
                    <a:pt x="884" y="1164"/>
                  </a:cubicBezTo>
                  <a:cubicBezTo>
                    <a:pt x="0" y="1831"/>
                    <a:pt x="109" y="3708"/>
                    <a:pt x="1133" y="5321"/>
                  </a:cubicBezTo>
                  <a:cubicBezTo>
                    <a:pt x="1536" y="5988"/>
                    <a:pt x="2094" y="6546"/>
                    <a:pt x="2746" y="6949"/>
                  </a:cubicBezTo>
                  <a:cubicBezTo>
                    <a:pt x="3124" y="7171"/>
                    <a:pt x="3507" y="7288"/>
                    <a:pt x="3857" y="7288"/>
                  </a:cubicBezTo>
                  <a:cubicBezTo>
                    <a:pt x="4096" y="7288"/>
                    <a:pt x="4319" y="7233"/>
                    <a:pt x="4514" y="7120"/>
                  </a:cubicBezTo>
                  <a:lnTo>
                    <a:pt x="6390" y="6019"/>
                  </a:lnTo>
                  <a:lnTo>
                    <a:pt x="6390" y="6019"/>
                  </a:lnTo>
                  <a:cubicBezTo>
                    <a:pt x="6195" y="6132"/>
                    <a:pt x="5975" y="6186"/>
                    <a:pt x="5739" y="6186"/>
                  </a:cubicBezTo>
                  <a:cubicBezTo>
                    <a:pt x="5394" y="6186"/>
                    <a:pt x="5016" y="6069"/>
                    <a:pt x="4638" y="5848"/>
                  </a:cubicBezTo>
                  <a:cubicBezTo>
                    <a:pt x="3986" y="5445"/>
                    <a:pt x="3428" y="4886"/>
                    <a:pt x="3025" y="4235"/>
                  </a:cubicBezTo>
                  <a:cubicBezTo>
                    <a:pt x="1986" y="2607"/>
                    <a:pt x="1877" y="745"/>
                    <a:pt x="2777" y="79"/>
                  </a:cubicBezTo>
                  <a:cubicBezTo>
                    <a:pt x="2793" y="68"/>
                    <a:pt x="2807" y="57"/>
                    <a:pt x="2821" y="47"/>
                  </a:cubicBez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7"/>
            <p:cNvSpPr/>
            <p:nvPr/>
          </p:nvSpPr>
          <p:spPr>
            <a:xfrm>
              <a:off x="3725275" y="2725550"/>
              <a:ext cx="189225" cy="81350"/>
            </a:xfrm>
            <a:custGeom>
              <a:avLst/>
              <a:gdLst/>
              <a:ahLst/>
              <a:cxnLst/>
              <a:rect l="l" t="t" r="r" b="b"/>
              <a:pathLst>
                <a:path w="7569" h="3254" extrusionOk="0">
                  <a:moveTo>
                    <a:pt x="21" y="1458"/>
                  </a:moveTo>
                  <a:cubicBezTo>
                    <a:pt x="14" y="1462"/>
                    <a:pt x="7" y="1466"/>
                    <a:pt x="0" y="1470"/>
                  </a:cubicBezTo>
                  <a:lnTo>
                    <a:pt x="21" y="1458"/>
                  </a:lnTo>
                  <a:close/>
                  <a:moveTo>
                    <a:pt x="3313" y="1"/>
                  </a:moveTo>
                  <a:cubicBezTo>
                    <a:pt x="2797" y="1"/>
                    <a:pt x="2316" y="120"/>
                    <a:pt x="1892" y="369"/>
                  </a:cubicBezTo>
                  <a:lnTo>
                    <a:pt x="21" y="1458"/>
                  </a:lnTo>
                  <a:lnTo>
                    <a:pt x="21" y="1458"/>
                  </a:lnTo>
                  <a:cubicBezTo>
                    <a:pt x="439" y="1217"/>
                    <a:pt x="913" y="1102"/>
                    <a:pt x="1420" y="1102"/>
                  </a:cubicBezTo>
                  <a:cubicBezTo>
                    <a:pt x="2186" y="1102"/>
                    <a:pt x="3027" y="1366"/>
                    <a:pt x="3862" y="1858"/>
                  </a:cubicBezTo>
                  <a:cubicBezTo>
                    <a:pt x="4529" y="2246"/>
                    <a:pt x="5134" y="2711"/>
                    <a:pt x="5677" y="3254"/>
                  </a:cubicBezTo>
                  <a:lnTo>
                    <a:pt x="7569" y="2153"/>
                  </a:lnTo>
                  <a:cubicBezTo>
                    <a:pt x="7026" y="1610"/>
                    <a:pt x="6421" y="1145"/>
                    <a:pt x="5770" y="757"/>
                  </a:cubicBezTo>
                  <a:cubicBezTo>
                    <a:pt x="4925" y="265"/>
                    <a:pt x="4081" y="1"/>
                    <a:pt x="3313" y="1"/>
                  </a:cubicBez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7"/>
            <p:cNvSpPr/>
            <p:nvPr/>
          </p:nvSpPr>
          <p:spPr>
            <a:xfrm>
              <a:off x="3918350" y="2897625"/>
              <a:ext cx="96575" cy="197375"/>
            </a:xfrm>
            <a:custGeom>
              <a:avLst/>
              <a:gdLst/>
              <a:ahLst/>
              <a:cxnLst/>
              <a:rect l="l" t="t" r="r" b="b"/>
              <a:pathLst>
                <a:path w="3863" h="7895" extrusionOk="0">
                  <a:moveTo>
                    <a:pt x="2855" y="0"/>
                  </a:moveTo>
                  <a:lnTo>
                    <a:pt x="963" y="1101"/>
                  </a:lnTo>
                  <a:cubicBezTo>
                    <a:pt x="1971" y="3893"/>
                    <a:pt x="1769" y="6576"/>
                    <a:pt x="249" y="7724"/>
                  </a:cubicBezTo>
                  <a:cubicBezTo>
                    <a:pt x="172" y="7771"/>
                    <a:pt x="78" y="7833"/>
                    <a:pt x="1" y="7895"/>
                  </a:cubicBezTo>
                  <a:lnTo>
                    <a:pt x="1893" y="6793"/>
                  </a:lnTo>
                  <a:cubicBezTo>
                    <a:pt x="1971" y="6731"/>
                    <a:pt x="2064" y="6685"/>
                    <a:pt x="2141" y="6623"/>
                  </a:cubicBezTo>
                  <a:cubicBezTo>
                    <a:pt x="3661" y="5475"/>
                    <a:pt x="3863" y="2807"/>
                    <a:pt x="2855" y="0"/>
                  </a:cubicBez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>
              <a:off x="3942400" y="2345100"/>
              <a:ext cx="666925" cy="580075"/>
            </a:xfrm>
            <a:custGeom>
              <a:avLst/>
              <a:gdLst/>
              <a:ahLst/>
              <a:cxnLst/>
              <a:rect l="l" t="t" r="r" b="b"/>
              <a:pathLst>
                <a:path w="26677" h="23203" extrusionOk="0">
                  <a:moveTo>
                    <a:pt x="26677" y="0"/>
                  </a:moveTo>
                  <a:lnTo>
                    <a:pt x="24785" y="1101"/>
                  </a:lnTo>
                  <a:lnTo>
                    <a:pt x="1" y="23202"/>
                  </a:lnTo>
                  <a:lnTo>
                    <a:pt x="1893" y="22101"/>
                  </a:lnTo>
                  <a:lnTo>
                    <a:pt x="26677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7"/>
            <p:cNvSpPr/>
            <p:nvPr/>
          </p:nvSpPr>
          <p:spPr>
            <a:xfrm>
              <a:off x="3669050" y="2372625"/>
              <a:ext cx="892975" cy="731425"/>
            </a:xfrm>
            <a:custGeom>
              <a:avLst/>
              <a:gdLst/>
              <a:ahLst/>
              <a:cxnLst/>
              <a:rect l="l" t="t" r="r" b="b"/>
              <a:pathLst>
                <a:path w="35719" h="29257" extrusionOk="0">
                  <a:moveTo>
                    <a:pt x="4996" y="19060"/>
                  </a:moveTo>
                  <a:cubicBezTo>
                    <a:pt x="5348" y="19060"/>
                    <a:pt x="5732" y="19179"/>
                    <a:pt x="6111" y="19403"/>
                  </a:cubicBezTo>
                  <a:cubicBezTo>
                    <a:pt x="6778" y="19806"/>
                    <a:pt x="7321" y="20364"/>
                    <a:pt x="7724" y="21016"/>
                  </a:cubicBezTo>
                  <a:cubicBezTo>
                    <a:pt x="8763" y="22644"/>
                    <a:pt x="8872" y="24505"/>
                    <a:pt x="7972" y="25172"/>
                  </a:cubicBezTo>
                  <a:cubicBezTo>
                    <a:pt x="7749" y="25340"/>
                    <a:pt x="7487" y="25419"/>
                    <a:pt x="7204" y="25419"/>
                  </a:cubicBezTo>
                  <a:cubicBezTo>
                    <a:pt x="6858" y="25419"/>
                    <a:pt x="6479" y="25301"/>
                    <a:pt x="6096" y="25079"/>
                  </a:cubicBezTo>
                  <a:cubicBezTo>
                    <a:pt x="5444" y="24676"/>
                    <a:pt x="4886" y="24118"/>
                    <a:pt x="4483" y="23451"/>
                  </a:cubicBezTo>
                  <a:cubicBezTo>
                    <a:pt x="3459" y="21838"/>
                    <a:pt x="3350" y="19977"/>
                    <a:pt x="4234" y="19294"/>
                  </a:cubicBezTo>
                  <a:cubicBezTo>
                    <a:pt x="4455" y="19136"/>
                    <a:pt x="4715" y="19060"/>
                    <a:pt x="4996" y="19060"/>
                  </a:cubicBezTo>
                  <a:close/>
                  <a:moveTo>
                    <a:pt x="35719" y="0"/>
                  </a:moveTo>
                  <a:lnTo>
                    <a:pt x="7926" y="17371"/>
                  </a:lnTo>
                  <a:cubicBezTo>
                    <a:pt x="7383" y="16828"/>
                    <a:pt x="6778" y="16363"/>
                    <a:pt x="6127" y="15960"/>
                  </a:cubicBezTo>
                  <a:cubicBezTo>
                    <a:pt x="5283" y="15474"/>
                    <a:pt x="4443" y="15213"/>
                    <a:pt x="3678" y="15213"/>
                  </a:cubicBezTo>
                  <a:cubicBezTo>
                    <a:pt x="3051" y="15213"/>
                    <a:pt x="2474" y="15388"/>
                    <a:pt x="1986" y="15758"/>
                  </a:cubicBezTo>
                  <a:cubicBezTo>
                    <a:pt x="0" y="17231"/>
                    <a:pt x="248" y="21341"/>
                    <a:pt x="2528" y="24924"/>
                  </a:cubicBezTo>
                  <a:cubicBezTo>
                    <a:pt x="3552" y="26537"/>
                    <a:pt x="4824" y="27778"/>
                    <a:pt x="6080" y="28507"/>
                  </a:cubicBezTo>
                  <a:cubicBezTo>
                    <a:pt x="6928" y="28995"/>
                    <a:pt x="7772" y="29256"/>
                    <a:pt x="8540" y="29256"/>
                  </a:cubicBezTo>
                  <a:cubicBezTo>
                    <a:pt x="9162" y="29256"/>
                    <a:pt x="9735" y="29085"/>
                    <a:pt x="10221" y="28724"/>
                  </a:cubicBezTo>
                  <a:cubicBezTo>
                    <a:pt x="11741" y="27576"/>
                    <a:pt x="11943" y="24909"/>
                    <a:pt x="10935" y="22101"/>
                  </a:cubicBezTo>
                  <a:lnTo>
                    <a:pt x="35719" y="0"/>
                  </a:ln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7"/>
            <p:cNvSpPr/>
            <p:nvPr/>
          </p:nvSpPr>
          <p:spPr>
            <a:xfrm>
              <a:off x="2399600" y="1135300"/>
              <a:ext cx="3020100" cy="3433175"/>
            </a:xfrm>
            <a:custGeom>
              <a:avLst/>
              <a:gdLst/>
              <a:ahLst/>
              <a:cxnLst/>
              <a:rect l="l" t="t" r="r" b="b"/>
              <a:pathLst>
                <a:path w="120804" h="137327" extrusionOk="0">
                  <a:moveTo>
                    <a:pt x="30562" y="26804"/>
                  </a:moveTo>
                  <a:cubicBezTo>
                    <a:pt x="35745" y="26804"/>
                    <a:pt x="41599" y="28491"/>
                    <a:pt x="47785" y="32060"/>
                  </a:cubicBezTo>
                  <a:cubicBezTo>
                    <a:pt x="68955" y="44298"/>
                    <a:pt x="86078" y="73936"/>
                    <a:pt x="86000" y="98271"/>
                  </a:cubicBezTo>
                  <a:cubicBezTo>
                    <a:pt x="85985" y="107608"/>
                    <a:pt x="83426" y="114789"/>
                    <a:pt x="79099" y="119426"/>
                  </a:cubicBezTo>
                  <a:cubicBezTo>
                    <a:pt x="77521" y="119801"/>
                    <a:pt x="75856" y="119992"/>
                    <a:pt x="74116" y="119992"/>
                  </a:cubicBezTo>
                  <a:cubicBezTo>
                    <a:pt x="68944" y="119992"/>
                    <a:pt x="63109" y="118305"/>
                    <a:pt x="56936" y="114742"/>
                  </a:cubicBezTo>
                  <a:cubicBezTo>
                    <a:pt x="35750" y="102505"/>
                    <a:pt x="18643" y="72882"/>
                    <a:pt x="18705" y="48532"/>
                  </a:cubicBezTo>
                  <a:cubicBezTo>
                    <a:pt x="18736" y="39195"/>
                    <a:pt x="21279" y="31998"/>
                    <a:pt x="25606" y="27361"/>
                  </a:cubicBezTo>
                  <a:cubicBezTo>
                    <a:pt x="27175" y="26992"/>
                    <a:pt x="28831" y="26804"/>
                    <a:pt x="30562" y="26804"/>
                  </a:cubicBezTo>
                  <a:close/>
                  <a:moveTo>
                    <a:pt x="51958" y="0"/>
                  </a:moveTo>
                  <a:cubicBezTo>
                    <a:pt x="47301" y="0"/>
                    <a:pt x="43077" y="1101"/>
                    <a:pt x="39441" y="3213"/>
                  </a:cubicBezTo>
                  <a:lnTo>
                    <a:pt x="13959" y="18148"/>
                  </a:lnTo>
                  <a:lnTo>
                    <a:pt x="13959" y="18148"/>
                  </a:lnTo>
                  <a:lnTo>
                    <a:pt x="14036" y="18102"/>
                  </a:lnTo>
                  <a:lnTo>
                    <a:pt x="14036" y="18102"/>
                  </a:lnTo>
                  <a:cubicBezTo>
                    <a:pt x="5444" y="23049"/>
                    <a:pt x="124" y="33611"/>
                    <a:pt x="78" y="48656"/>
                  </a:cubicBezTo>
                  <a:cubicBezTo>
                    <a:pt x="0" y="78853"/>
                    <a:pt x="21233" y="115626"/>
                    <a:pt x="47506" y="130810"/>
                  </a:cubicBezTo>
                  <a:cubicBezTo>
                    <a:pt x="55171" y="135233"/>
                    <a:pt x="62419" y="137327"/>
                    <a:pt x="68842" y="137327"/>
                  </a:cubicBezTo>
                  <a:cubicBezTo>
                    <a:pt x="73635" y="137327"/>
                    <a:pt x="77968" y="136161"/>
                    <a:pt x="81673" y="133927"/>
                  </a:cubicBezTo>
                  <a:lnTo>
                    <a:pt x="81673" y="133927"/>
                  </a:lnTo>
                  <a:cubicBezTo>
                    <a:pt x="81565" y="133989"/>
                    <a:pt x="81456" y="134052"/>
                    <a:pt x="81348" y="134114"/>
                  </a:cubicBezTo>
                  <a:lnTo>
                    <a:pt x="106845" y="119178"/>
                  </a:lnTo>
                  <a:cubicBezTo>
                    <a:pt x="115391" y="114215"/>
                    <a:pt x="120680" y="103668"/>
                    <a:pt x="120726" y="88655"/>
                  </a:cubicBezTo>
                  <a:cubicBezTo>
                    <a:pt x="120804" y="58473"/>
                    <a:pt x="99571" y="21700"/>
                    <a:pt x="73298" y="6532"/>
                  </a:cubicBezTo>
                  <a:cubicBezTo>
                    <a:pt x="65636" y="2098"/>
                    <a:pt x="58385" y="0"/>
                    <a:pt x="51958" y="0"/>
                  </a:cubicBezTo>
                  <a:close/>
                </a:path>
              </a:pathLst>
            </a:custGeom>
            <a:solidFill>
              <a:srgbClr val="8DB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>
              <a:off x="2630300" y="1733625"/>
              <a:ext cx="1192700" cy="2406725"/>
            </a:xfrm>
            <a:custGeom>
              <a:avLst/>
              <a:gdLst/>
              <a:ahLst/>
              <a:cxnLst/>
              <a:rect l="l" t="t" r="r" b="b"/>
              <a:pathLst>
                <a:path w="47708" h="96269" extrusionOk="0">
                  <a:moveTo>
                    <a:pt x="20674" y="0"/>
                  </a:moveTo>
                  <a:lnTo>
                    <a:pt x="11260" y="5460"/>
                  </a:lnTo>
                  <a:cubicBezTo>
                    <a:pt x="4374" y="9461"/>
                    <a:pt x="109" y="17961"/>
                    <a:pt x="78" y="30058"/>
                  </a:cubicBezTo>
                  <a:cubicBezTo>
                    <a:pt x="0" y="54393"/>
                    <a:pt x="17123" y="84031"/>
                    <a:pt x="38309" y="96268"/>
                  </a:cubicBezTo>
                  <a:lnTo>
                    <a:pt x="47708" y="90809"/>
                  </a:lnTo>
                  <a:cubicBezTo>
                    <a:pt x="26522" y="78572"/>
                    <a:pt x="9415" y="48949"/>
                    <a:pt x="9477" y="24599"/>
                  </a:cubicBezTo>
                  <a:cubicBezTo>
                    <a:pt x="9508" y="12501"/>
                    <a:pt x="13788" y="4002"/>
                    <a:pt x="20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>
              <a:off x="3588000" y="4003850"/>
              <a:ext cx="917025" cy="268075"/>
            </a:xfrm>
            <a:custGeom>
              <a:avLst/>
              <a:gdLst/>
              <a:ahLst/>
              <a:cxnLst/>
              <a:rect l="l" t="t" r="r" b="b"/>
              <a:pathLst>
                <a:path w="36681" h="10723" extrusionOk="0">
                  <a:moveTo>
                    <a:pt x="36681" y="2668"/>
                  </a:moveTo>
                  <a:lnTo>
                    <a:pt x="36671" y="2674"/>
                  </a:lnTo>
                  <a:lnTo>
                    <a:pt x="36671" y="2674"/>
                  </a:lnTo>
                  <a:cubicBezTo>
                    <a:pt x="36674" y="2672"/>
                    <a:pt x="36677" y="2670"/>
                    <a:pt x="36681" y="2668"/>
                  </a:cubicBezTo>
                  <a:close/>
                  <a:moveTo>
                    <a:pt x="9400" y="0"/>
                  </a:moveTo>
                  <a:lnTo>
                    <a:pt x="1" y="5459"/>
                  </a:lnTo>
                  <a:cubicBezTo>
                    <a:pt x="6179" y="9030"/>
                    <a:pt x="12019" y="10723"/>
                    <a:pt x="17196" y="10723"/>
                  </a:cubicBezTo>
                  <a:cubicBezTo>
                    <a:pt x="20947" y="10723"/>
                    <a:pt x="24350" y="9834"/>
                    <a:pt x="27282" y="8127"/>
                  </a:cubicBezTo>
                  <a:lnTo>
                    <a:pt x="36671" y="2674"/>
                  </a:lnTo>
                  <a:lnTo>
                    <a:pt x="36671" y="2674"/>
                  </a:lnTo>
                  <a:cubicBezTo>
                    <a:pt x="33749" y="4369"/>
                    <a:pt x="30353" y="5252"/>
                    <a:pt x="26608" y="5252"/>
                  </a:cubicBezTo>
                  <a:cubicBezTo>
                    <a:pt x="21428" y="5252"/>
                    <a:pt x="15581" y="3563"/>
                    <a:pt x="9400" y="0"/>
                  </a:cubicBezTo>
                  <a:close/>
                </a:path>
              </a:pathLst>
            </a:custGeom>
            <a:solidFill>
              <a:srgbClr val="A5C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7"/>
            <p:cNvSpPr/>
            <p:nvPr/>
          </p:nvSpPr>
          <p:spPr>
            <a:xfrm>
              <a:off x="2748550" y="1135275"/>
              <a:ext cx="1483525" cy="536725"/>
            </a:xfrm>
            <a:custGeom>
              <a:avLst/>
              <a:gdLst/>
              <a:ahLst/>
              <a:cxnLst/>
              <a:rect l="l" t="t" r="r" b="b"/>
              <a:pathLst>
                <a:path w="59341" h="21469" extrusionOk="0">
                  <a:moveTo>
                    <a:pt x="38007" y="0"/>
                  </a:moveTo>
                  <a:cubicBezTo>
                    <a:pt x="33348" y="0"/>
                    <a:pt x="29121" y="1101"/>
                    <a:pt x="25483" y="3214"/>
                  </a:cubicBezTo>
                  <a:lnTo>
                    <a:pt x="1" y="18149"/>
                  </a:lnTo>
                  <a:cubicBezTo>
                    <a:pt x="3633" y="16040"/>
                    <a:pt x="7851" y="14942"/>
                    <a:pt x="12500" y="14942"/>
                  </a:cubicBezTo>
                  <a:cubicBezTo>
                    <a:pt x="18928" y="14942"/>
                    <a:pt x="26181" y="17041"/>
                    <a:pt x="33858" y="21468"/>
                  </a:cubicBezTo>
                  <a:lnTo>
                    <a:pt x="59340" y="6517"/>
                  </a:lnTo>
                  <a:cubicBezTo>
                    <a:pt x="51681" y="2094"/>
                    <a:pt x="44433" y="0"/>
                    <a:pt x="38007" y="0"/>
                  </a:cubicBezTo>
                  <a:close/>
                </a:path>
              </a:pathLst>
            </a:custGeom>
            <a:solidFill>
              <a:srgbClr val="A5C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>
              <a:off x="3594975" y="1298575"/>
              <a:ext cx="1824725" cy="3189575"/>
            </a:xfrm>
            <a:custGeom>
              <a:avLst/>
              <a:gdLst/>
              <a:ahLst/>
              <a:cxnLst/>
              <a:rect l="l" t="t" r="r" b="b"/>
              <a:pathLst>
                <a:path w="72989" h="127583" extrusionOk="0">
                  <a:moveTo>
                    <a:pt x="25483" y="1"/>
                  </a:moveTo>
                  <a:lnTo>
                    <a:pt x="1" y="14936"/>
                  </a:lnTo>
                  <a:cubicBezTo>
                    <a:pt x="26274" y="30105"/>
                    <a:pt x="47507" y="66878"/>
                    <a:pt x="47414" y="97075"/>
                  </a:cubicBezTo>
                  <a:cubicBezTo>
                    <a:pt x="47367" y="111988"/>
                    <a:pt x="42138" y="122499"/>
                    <a:pt x="33678" y="127497"/>
                  </a:cubicBezTo>
                  <a:lnTo>
                    <a:pt x="33678" y="127497"/>
                  </a:lnTo>
                  <a:lnTo>
                    <a:pt x="59030" y="112647"/>
                  </a:lnTo>
                  <a:cubicBezTo>
                    <a:pt x="67576" y="107684"/>
                    <a:pt x="72865" y="97137"/>
                    <a:pt x="72911" y="82124"/>
                  </a:cubicBezTo>
                  <a:cubicBezTo>
                    <a:pt x="72989" y="51942"/>
                    <a:pt x="51756" y="15169"/>
                    <a:pt x="25483" y="1"/>
                  </a:cubicBezTo>
                  <a:close/>
                  <a:moveTo>
                    <a:pt x="33678" y="127497"/>
                  </a:moveTo>
                  <a:lnTo>
                    <a:pt x="33533" y="127583"/>
                  </a:lnTo>
                  <a:cubicBezTo>
                    <a:pt x="33581" y="127554"/>
                    <a:pt x="33630" y="127526"/>
                    <a:pt x="33678" y="1274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2399200" y="1508825"/>
              <a:ext cx="2383075" cy="3059625"/>
            </a:xfrm>
            <a:custGeom>
              <a:avLst/>
              <a:gdLst/>
              <a:ahLst/>
              <a:cxnLst/>
              <a:rect l="l" t="t" r="r" b="b"/>
              <a:pathLst>
                <a:path w="95323" h="122385" extrusionOk="0">
                  <a:moveTo>
                    <a:pt x="30596" y="11864"/>
                  </a:moveTo>
                  <a:cubicBezTo>
                    <a:pt x="35775" y="11864"/>
                    <a:pt x="41619" y="13553"/>
                    <a:pt x="47801" y="17119"/>
                  </a:cubicBezTo>
                  <a:cubicBezTo>
                    <a:pt x="68971" y="29357"/>
                    <a:pt x="86094" y="58995"/>
                    <a:pt x="86016" y="83330"/>
                  </a:cubicBezTo>
                  <a:cubicBezTo>
                    <a:pt x="85972" y="100564"/>
                    <a:pt x="77317" y="110516"/>
                    <a:pt x="64750" y="110516"/>
                  </a:cubicBezTo>
                  <a:cubicBezTo>
                    <a:pt x="59572" y="110516"/>
                    <a:pt x="53730" y="108827"/>
                    <a:pt x="47553" y="105260"/>
                  </a:cubicBezTo>
                  <a:cubicBezTo>
                    <a:pt x="26367" y="93023"/>
                    <a:pt x="9244" y="63385"/>
                    <a:pt x="9322" y="39050"/>
                  </a:cubicBezTo>
                  <a:cubicBezTo>
                    <a:pt x="9377" y="21816"/>
                    <a:pt x="18027" y="11864"/>
                    <a:pt x="30596" y="11864"/>
                  </a:cubicBezTo>
                  <a:close/>
                  <a:moveTo>
                    <a:pt x="26474" y="1"/>
                  </a:moveTo>
                  <a:cubicBezTo>
                    <a:pt x="10880" y="1"/>
                    <a:pt x="149" y="12344"/>
                    <a:pt x="94" y="33715"/>
                  </a:cubicBezTo>
                  <a:cubicBezTo>
                    <a:pt x="1" y="63912"/>
                    <a:pt x="21233" y="100701"/>
                    <a:pt x="47522" y="115869"/>
                  </a:cubicBezTo>
                  <a:cubicBezTo>
                    <a:pt x="55187" y="120290"/>
                    <a:pt x="62435" y="122385"/>
                    <a:pt x="68859" y="122385"/>
                  </a:cubicBezTo>
                  <a:cubicBezTo>
                    <a:pt x="84453" y="122385"/>
                    <a:pt x="95190" y="110041"/>
                    <a:pt x="95245" y="88665"/>
                  </a:cubicBezTo>
                  <a:cubicBezTo>
                    <a:pt x="95322" y="58468"/>
                    <a:pt x="74105" y="21695"/>
                    <a:pt x="47832" y="6526"/>
                  </a:cubicBezTo>
                  <a:cubicBezTo>
                    <a:pt x="40158" y="2099"/>
                    <a:pt x="32903" y="1"/>
                    <a:pt x="26474" y="1"/>
                  </a:cubicBezTo>
                  <a:close/>
                </a:path>
              </a:pathLst>
            </a:custGeom>
            <a:solidFill>
              <a:srgbClr val="8DB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4457325" y="1826425"/>
              <a:ext cx="749700" cy="790025"/>
            </a:xfrm>
            <a:custGeom>
              <a:avLst/>
              <a:gdLst/>
              <a:ahLst/>
              <a:cxnLst/>
              <a:rect l="l" t="t" r="r" b="b"/>
              <a:pathLst>
                <a:path w="29988" h="31601" extrusionOk="0">
                  <a:moveTo>
                    <a:pt x="12886" y="0"/>
                  </a:moveTo>
                  <a:cubicBezTo>
                    <a:pt x="11551" y="0"/>
                    <a:pt x="10384" y="358"/>
                    <a:pt x="9445" y="1034"/>
                  </a:cubicBezTo>
                  <a:lnTo>
                    <a:pt x="9461" y="1019"/>
                  </a:lnTo>
                  <a:lnTo>
                    <a:pt x="2823" y="5749"/>
                  </a:lnTo>
                  <a:cubicBezTo>
                    <a:pt x="977" y="7068"/>
                    <a:pt x="0" y="9611"/>
                    <a:pt x="341" y="13070"/>
                  </a:cubicBezTo>
                  <a:cubicBezTo>
                    <a:pt x="1024" y="19925"/>
                    <a:pt x="6638" y="27773"/>
                    <a:pt x="12904" y="30596"/>
                  </a:cubicBezTo>
                  <a:cubicBezTo>
                    <a:pt x="14419" y="31278"/>
                    <a:pt x="15835" y="31600"/>
                    <a:pt x="17100" y="31600"/>
                  </a:cubicBezTo>
                  <a:cubicBezTo>
                    <a:pt x="18424" y="31600"/>
                    <a:pt x="19583" y="31247"/>
                    <a:pt x="20519" y="30580"/>
                  </a:cubicBezTo>
                  <a:lnTo>
                    <a:pt x="27028" y="25942"/>
                  </a:lnTo>
                  <a:lnTo>
                    <a:pt x="27028" y="25942"/>
                  </a:lnTo>
                  <a:cubicBezTo>
                    <a:pt x="27023" y="25945"/>
                    <a:pt x="27017" y="25948"/>
                    <a:pt x="27012" y="25952"/>
                  </a:cubicBezTo>
                  <a:lnTo>
                    <a:pt x="27012" y="25952"/>
                  </a:lnTo>
                  <a:cubicBezTo>
                    <a:pt x="27021" y="25946"/>
                    <a:pt x="27029" y="25941"/>
                    <a:pt x="27037" y="25935"/>
                  </a:cubicBezTo>
                  <a:lnTo>
                    <a:pt x="27037" y="25935"/>
                  </a:lnTo>
                  <a:lnTo>
                    <a:pt x="27028" y="25942"/>
                  </a:lnTo>
                  <a:lnTo>
                    <a:pt x="27028" y="25942"/>
                  </a:lnTo>
                  <a:cubicBezTo>
                    <a:pt x="27065" y="25919"/>
                    <a:pt x="27107" y="25895"/>
                    <a:pt x="27143" y="25864"/>
                  </a:cubicBezTo>
                  <a:lnTo>
                    <a:pt x="27143" y="25864"/>
                  </a:lnTo>
                  <a:cubicBezTo>
                    <a:pt x="27108" y="25888"/>
                    <a:pt x="27073" y="25912"/>
                    <a:pt x="27037" y="25935"/>
                  </a:cubicBezTo>
                  <a:lnTo>
                    <a:pt x="27037" y="25935"/>
                  </a:lnTo>
                  <a:lnTo>
                    <a:pt x="27157" y="25850"/>
                  </a:lnTo>
                  <a:lnTo>
                    <a:pt x="27157" y="25850"/>
                  </a:lnTo>
                  <a:cubicBezTo>
                    <a:pt x="27153" y="25855"/>
                    <a:pt x="27148" y="25859"/>
                    <a:pt x="27143" y="25864"/>
                  </a:cubicBezTo>
                  <a:lnTo>
                    <a:pt x="27143" y="25864"/>
                  </a:lnTo>
                  <a:cubicBezTo>
                    <a:pt x="29006" y="24560"/>
                    <a:pt x="29987" y="21995"/>
                    <a:pt x="29654" y="18529"/>
                  </a:cubicBezTo>
                  <a:cubicBezTo>
                    <a:pt x="28972" y="11674"/>
                    <a:pt x="23342" y="3826"/>
                    <a:pt x="17092" y="1003"/>
                  </a:cubicBezTo>
                  <a:cubicBezTo>
                    <a:pt x="15573" y="323"/>
                    <a:pt x="14154" y="0"/>
                    <a:pt x="12886" y="0"/>
                  </a:cubicBezTo>
                  <a:close/>
                </a:path>
              </a:pathLst>
            </a:custGeom>
            <a:solidFill>
              <a:srgbClr val="A5C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4457325" y="1852275"/>
              <a:ext cx="678950" cy="764175"/>
            </a:xfrm>
            <a:custGeom>
              <a:avLst/>
              <a:gdLst/>
              <a:ahLst/>
              <a:cxnLst/>
              <a:rect l="l" t="t" r="r" b="b"/>
              <a:pathLst>
                <a:path w="27158" h="30567" extrusionOk="0">
                  <a:moveTo>
                    <a:pt x="9461" y="0"/>
                  </a:moveTo>
                  <a:lnTo>
                    <a:pt x="2823" y="4715"/>
                  </a:lnTo>
                  <a:cubicBezTo>
                    <a:pt x="977" y="6034"/>
                    <a:pt x="0" y="8577"/>
                    <a:pt x="341" y="12036"/>
                  </a:cubicBezTo>
                  <a:cubicBezTo>
                    <a:pt x="1024" y="18907"/>
                    <a:pt x="6638" y="26754"/>
                    <a:pt x="12904" y="29562"/>
                  </a:cubicBezTo>
                  <a:cubicBezTo>
                    <a:pt x="14419" y="30244"/>
                    <a:pt x="15835" y="30566"/>
                    <a:pt x="17100" y="30566"/>
                  </a:cubicBezTo>
                  <a:cubicBezTo>
                    <a:pt x="18424" y="30566"/>
                    <a:pt x="19583" y="30213"/>
                    <a:pt x="20519" y="29546"/>
                  </a:cubicBezTo>
                  <a:lnTo>
                    <a:pt x="27157" y="24816"/>
                  </a:lnTo>
                  <a:lnTo>
                    <a:pt x="27157" y="24816"/>
                  </a:lnTo>
                  <a:cubicBezTo>
                    <a:pt x="26221" y="25482"/>
                    <a:pt x="25062" y="25836"/>
                    <a:pt x="23738" y="25836"/>
                  </a:cubicBezTo>
                  <a:cubicBezTo>
                    <a:pt x="22473" y="25836"/>
                    <a:pt x="21058" y="25513"/>
                    <a:pt x="19542" y="24831"/>
                  </a:cubicBezTo>
                  <a:cubicBezTo>
                    <a:pt x="13276" y="22024"/>
                    <a:pt x="7646" y="14176"/>
                    <a:pt x="6979" y="7305"/>
                  </a:cubicBezTo>
                  <a:cubicBezTo>
                    <a:pt x="6638" y="3862"/>
                    <a:pt x="7615" y="1319"/>
                    <a:pt x="9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4618875" y="1826425"/>
              <a:ext cx="592450" cy="671775"/>
            </a:xfrm>
            <a:custGeom>
              <a:avLst/>
              <a:gdLst/>
              <a:ahLst/>
              <a:cxnLst/>
              <a:rect l="l" t="t" r="r" b="b"/>
              <a:pathLst>
                <a:path w="23698" h="26871" extrusionOk="0">
                  <a:moveTo>
                    <a:pt x="6428" y="0"/>
                  </a:moveTo>
                  <a:cubicBezTo>
                    <a:pt x="2474" y="0"/>
                    <a:pt x="0" y="3146"/>
                    <a:pt x="517" y="8339"/>
                  </a:cubicBezTo>
                  <a:cubicBezTo>
                    <a:pt x="1200" y="15210"/>
                    <a:pt x="6814" y="23058"/>
                    <a:pt x="13080" y="25865"/>
                  </a:cubicBezTo>
                  <a:cubicBezTo>
                    <a:pt x="14598" y="26547"/>
                    <a:pt x="16015" y="26870"/>
                    <a:pt x="17280" y="26870"/>
                  </a:cubicBezTo>
                  <a:cubicBezTo>
                    <a:pt x="21224" y="26870"/>
                    <a:pt x="23697" y="23731"/>
                    <a:pt x="23192" y="18529"/>
                  </a:cubicBezTo>
                  <a:cubicBezTo>
                    <a:pt x="22510" y="11674"/>
                    <a:pt x="16880" y="3826"/>
                    <a:pt x="10630" y="1003"/>
                  </a:cubicBezTo>
                  <a:cubicBezTo>
                    <a:pt x="9110" y="323"/>
                    <a:pt x="7693" y="0"/>
                    <a:pt x="64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>
              <a:off x="3470900" y="797525"/>
              <a:ext cx="701000" cy="811650"/>
            </a:xfrm>
            <a:custGeom>
              <a:avLst/>
              <a:gdLst/>
              <a:ahLst/>
              <a:cxnLst/>
              <a:rect l="l" t="t" r="r" b="b"/>
              <a:pathLst>
                <a:path w="28040" h="32466" extrusionOk="0">
                  <a:moveTo>
                    <a:pt x="13989" y="0"/>
                  </a:moveTo>
                  <a:cubicBezTo>
                    <a:pt x="10412" y="0"/>
                    <a:pt x="6841" y="788"/>
                    <a:pt x="4126" y="2362"/>
                  </a:cubicBezTo>
                  <a:cubicBezTo>
                    <a:pt x="1415" y="3942"/>
                    <a:pt x="50" y="6003"/>
                    <a:pt x="63" y="8064"/>
                  </a:cubicBezTo>
                  <a:lnTo>
                    <a:pt x="63" y="8064"/>
                  </a:lnTo>
                  <a:lnTo>
                    <a:pt x="1" y="24339"/>
                  </a:lnTo>
                  <a:cubicBezTo>
                    <a:pt x="1" y="26417"/>
                    <a:pt x="1381" y="28511"/>
                    <a:pt x="4126" y="30093"/>
                  </a:cubicBezTo>
                  <a:cubicBezTo>
                    <a:pt x="6864" y="31675"/>
                    <a:pt x="10447" y="32466"/>
                    <a:pt x="14023" y="32466"/>
                  </a:cubicBezTo>
                  <a:cubicBezTo>
                    <a:pt x="17600" y="32466"/>
                    <a:pt x="21171" y="31675"/>
                    <a:pt x="23886" y="30093"/>
                  </a:cubicBezTo>
                  <a:cubicBezTo>
                    <a:pt x="26584" y="28526"/>
                    <a:pt x="27934" y="26479"/>
                    <a:pt x="27949" y="24416"/>
                  </a:cubicBezTo>
                  <a:lnTo>
                    <a:pt x="28011" y="8131"/>
                  </a:lnTo>
                  <a:lnTo>
                    <a:pt x="28011" y="8131"/>
                  </a:lnTo>
                  <a:cubicBezTo>
                    <a:pt x="28005" y="8155"/>
                    <a:pt x="28001" y="8180"/>
                    <a:pt x="27999" y="8204"/>
                  </a:cubicBezTo>
                  <a:lnTo>
                    <a:pt x="27999" y="8204"/>
                  </a:lnTo>
                  <a:cubicBezTo>
                    <a:pt x="28040" y="6086"/>
                    <a:pt x="26659" y="3977"/>
                    <a:pt x="23886" y="2362"/>
                  </a:cubicBezTo>
                  <a:cubicBezTo>
                    <a:pt x="21148" y="788"/>
                    <a:pt x="17565" y="0"/>
                    <a:pt x="13989" y="0"/>
                  </a:cubicBezTo>
                  <a:close/>
                </a:path>
              </a:pathLst>
            </a:custGeom>
            <a:solidFill>
              <a:srgbClr val="8DB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>
              <a:off x="3470900" y="998850"/>
              <a:ext cx="699900" cy="610325"/>
            </a:xfrm>
            <a:custGeom>
              <a:avLst/>
              <a:gdLst/>
              <a:ahLst/>
              <a:cxnLst/>
              <a:rect l="l" t="t" r="r" b="b"/>
              <a:pathLst>
                <a:path w="27996" h="24413" extrusionOk="0">
                  <a:moveTo>
                    <a:pt x="27996" y="78"/>
                  </a:moveTo>
                  <a:lnTo>
                    <a:pt x="27996" y="105"/>
                  </a:lnTo>
                  <a:lnTo>
                    <a:pt x="27996" y="105"/>
                  </a:lnTo>
                  <a:cubicBezTo>
                    <a:pt x="27996" y="96"/>
                    <a:pt x="27996" y="87"/>
                    <a:pt x="27996" y="78"/>
                  </a:cubicBezTo>
                  <a:close/>
                  <a:moveTo>
                    <a:pt x="63" y="1"/>
                  </a:moveTo>
                  <a:lnTo>
                    <a:pt x="1" y="16286"/>
                  </a:lnTo>
                  <a:cubicBezTo>
                    <a:pt x="1" y="18364"/>
                    <a:pt x="1366" y="20458"/>
                    <a:pt x="4126" y="22040"/>
                  </a:cubicBezTo>
                  <a:cubicBezTo>
                    <a:pt x="6864" y="23622"/>
                    <a:pt x="10443" y="24413"/>
                    <a:pt x="14018" y="24413"/>
                  </a:cubicBezTo>
                  <a:cubicBezTo>
                    <a:pt x="17593" y="24413"/>
                    <a:pt x="21164" y="23622"/>
                    <a:pt x="23886" y="22040"/>
                  </a:cubicBezTo>
                  <a:cubicBezTo>
                    <a:pt x="26584" y="20473"/>
                    <a:pt x="27949" y="18411"/>
                    <a:pt x="27949" y="16363"/>
                  </a:cubicBezTo>
                  <a:lnTo>
                    <a:pt x="27996" y="105"/>
                  </a:lnTo>
                  <a:lnTo>
                    <a:pt x="27996" y="105"/>
                  </a:lnTo>
                  <a:cubicBezTo>
                    <a:pt x="27984" y="2159"/>
                    <a:pt x="26635" y="4195"/>
                    <a:pt x="23948" y="5755"/>
                  </a:cubicBezTo>
                  <a:cubicBezTo>
                    <a:pt x="21226" y="7337"/>
                    <a:pt x="17655" y="8128"/>
                    <a:pt x="14080" y="8128"/>
                  </a:cubicBezTo>
                  <a:cubicBezTo>
                    <a:pt x="10505" y="8128"/>
                    <a:pt x="6926" y="7337"/>
                    <a:pt x="4188" y="5755"/>
                  </a:cubicBezTo>
                  <a:cubicBezTo>
                    <a:pt x="1428" y="4173"/>
                    <a:pt x="63" y="2079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>
              <a:off x="3437950" y="797525"/>
              <a:ext cx="767350" cy="404400"/>
            </a:xfrm>
            <a:custGeom>
              <a:avLst/>
              <a:gdLst/>
              <a:ahLst/>
              <a:cxnLst/>
              <a:rect l="l" t="t" r="r" b="b"/>
              <a:pathLst>
                <a:path w="30694" h="16176" extrusionOk="0">
                  <a:moveTo>
                    <a:pt x="15307" y="0"/>
                  </a:moveTo>
                  <a:cubicBezTo>
                    <a:pt x="11730" y="0"/>
                    <a:pt x="8159" y="788"/>
                    <a:pt x="5444" y="2362"/>
                  </a:cubicBezTo>
                  <a:cubicBezTo>
                    <a:pt x="1" y="5526"/>
                    <a:pt x="32" y="10644"/>
                    <a:pt x="5506" y="13808"/>
                  </a:cubicBezTo>
                  <a:cubicBezTo>
                    <a:pt x="8241" y="15388"/>
                    <a:pt x="11814" y="16175"/>
                    <a:pt x="15385" y="16175"/>
                  </a:cubicBezTo>
                  <a:cubicBezTo>
                    <a:pt x="18964" y="16175"/>
                    <a:pt x="22540" y="15384"/>
                    <a:pt x="25266" y="13808"/>
                  </a:cubicBezTo>
                  <a:cubicBezTo>
                    <a:pt x="30694" y="10644"/>
                    <a:pt x="30678" y="5526"/>
                    <a:pt x="25204" y="2362"/>
                  </a:cubicBezTo>
                  <a:cubicBezTo>
                    <a:pt x="22466" y="788"/>
                    <a:pt x="18883" y="0"/>
                    <a:pt x="15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313683" y="4743390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7/16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377975"/>
            <a:ext cx="1905000" cy="946200"/>
          </a:xfrm>
        </p:spPr>
        <p:txBody>
          <a:bodyPr/>
          <a:lstStyle/>
          <a:p>
            <a:r>
              <a:rPr lang="en-US" dirty="0" smtClean="0"/>
              <a:t>Quarterly Visualization Results</a:t>
            </a:r>
            <a:endParaRPr lang="en-US" dirty="0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609601"/>
            <a:ext cx="6386233" cy="3756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4" name="TextBox 3"/>
          <p:cNvSpPr txBox="1"/>
          <p:nvPr/>
        </p:nvSpPr>
        <p:spPr>
          <a:xfrm>
            <a:off x="8313683" y="4743390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8/16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8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1925" y="377975"/>
            <a:ext cx="1895475" cy="946200"/>
          </a:xfrm>
        </p:spPr>
        <p:txBody>
          <a:bodyPr/>
          <a:lstStyle/>
          <a:p>
            <a:r>
              <a:rPr lang="en-US" dirty="0"/>
              <a:t>Quarterly Visualization Results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628650"/>
            <a:ext cx="6387272" cy="37147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4" name="TextBox 3"/>
          <p:cNvSpPr txBox="1"/>
          <p:nvPr/>
        </p:nvSpPr>
        <p:spPr>
          <a:xfrm>
            <a:off x="8313683" y="4743390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9/16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rt City Company Meeting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89EA5"/>
      </a:accent1>
      <a:accent2>
        <a:srgbClr val="77BE9C"/>
      </a:accent2>
      <a:accent3>
        <a:srgbClr val="A8DBA7"/>
      </a:accent3>
      <a:accent4>
        <a:srgbClr val="D0F09F"/>
      </a:accent4>
      <a:accent5>
        <a:srgbClr val="FFFFFF"/>
      </a:accent5>
      <a:accent6>
        <a:srgbClr val="22262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742</Words>
  <Application>Microsoft Office PowerPoint</Application>
  <PresentationFormat>On-screen Show (16:9)</PresentationFormat>
  <Paragraphs>95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Lato Light</vt:lpstr>
      <vt:lpstr>MS Mincho</vt:lpstr>
      <vt:lpstr>Open Sans</vt:lpstr>
      <vt:lpstr>Times New Roman</vt:lpstr>
      <vt:lpstr>Unica One</vt:lpstr>
      <vt:lpstr>Wingdings</vt:lpstr>
      <vt:lpstr>Smart City Company Meeting XL by Slidesgo</vt:lpstr>
      <vt:lpstr>City Intersection Clustering Based on Time Series Data</vt:lpstr>
      <vt:lpstr>Introduction data source</vt:lpstr>
      <vt:lpstr>Introduction Intersections distribution</vt:lpstr>
      <vt:lpstr>Introduction data Volume</vt:lpstr>
      <vt:lpstr>What do we aim to find out?</vt:lpstr>
      <vt:lpstr>Analysis Process</vt:lpstr>
      <vt:lpstr>Comparison to Related Works </vt:lpstr>
      <vt:lpstr>Quarterly Visualization Results</vt:lpstr>
      <vt:lpstr>Quarterly Visualization Results</vt:lpstr>
      <vt:lpstr>Quarterly Visualization Results</vt:lpstr>
      <vt:lpstr>Week Days Visualization Result</vt:lpstr>
      <vt:lpstr>Clustering Process</vt:lpstr>
      <vt:lpstr>The Optimum k</vt:lpstr>
      <vt:lpstr>Clusters Visualization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meeting</dc:title>
  <cp:lastModifiedBy>Amina</cp:lastModifiedBy>
  <cp:revision>42</cp:revision>
  <dcterms:modified xsi:type="dcterms:W3CDTF">2022-10-11T18:10:37Z</dcterms:modified>
</cp:coreProperties>
</file>