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5615D-7AF6-4812-8B0A-195EB588BB96}" v="20" dt="2024-10-23T07:28:03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0" autoAdjust="0"/>
    <p:restoredTop sz="94660"/>
  </p:normalViewPr>
  <p:slideViewPr>
    <p:cSldViewPr snapToGrid="0">
      <p:cViewPr varScale="1">
        <p:scale>
          <a:sx n="83" d="100"/>
          <a:sy n="83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49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65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948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97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291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46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2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0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4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1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0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62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3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FEC10-9877-43A9-A12D-2BC2767FAE82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86D881-FA99-42C0-A931-64EE9DC4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39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F293-AA98-7C39-04FF-B0B7F17CF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F47A9-85D1-DF4E-3AC6-6181CEB2F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C3A51-61FF-3603-8C37-8B6A31AB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18002-2473-C4CB-F51B-9085075E512C}"/>
              </a:ext>
            </a:extLst>
          </p:cNvPr>
          <p:cNvSpPr txBox="1"/>
          <p:nvPr/>
        </p:nvSpPr>
        <p:spPr>
          <a:xfrm>
            <a:off x="1400353" y="4047552"/>
            <a:ext cx="2067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SYSTEM</a:t>
            </a:r>
            <a:endParaRPr lang="en-IN" sz="3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2AF55-2B60-C8A1-6BF2-C8B1692D97F7}"/>
              </a:ext>
            </a:extLst>
          </p:cNvPr>
          <p:cNvSpPr txBox="1"/>
          <p:nvPr/>
        </p:nvSpPr>
        <p:spPr>
          <a:xfrm>
            <a:off x="0" y="5106467"/>
            <a:ext cx="3631576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SUBMITTED BY:-</a:t>
            </a:r>
          </a:p>
          <a:p>
            <a:endParaRPr lang="en-US" sz="105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MOHAMMAD FAIZ</a:t>
            </a:r>
          </a:p>
          <a:p>
            <a:r>
              <a:rPr lang="en-US" sz="2000" dirty="0">
                <a:solidFill>
                  <a:schemeClr val="bg1"/>
                </a:solidFill>
              </a:rPr>
              <a:t>MERAJ HUSSAIN KHAN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NABEEL SIDDIQUE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MOHAMMAD AASIF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CEA41-CF4A-60D3-9F28-A6455C196CBB}"/>
              </a:ext>
            </a:extLst>
          </p:cNvPr>
          <p:cNvSpPr txBox="1"/>
          <p:nvPr/>
        </p:nvSpPr>
        <p:spPr>
          <a:xfrm>
            <a:off x="4415970" y="5050804"/>
            <a:ext cx="2928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SUBMITTED TO:-</a:t>
            </a:r>
          </a:p>
          <a:p>
            <a:r>
              <a:rPr lang="en-US" dirty="0">
                <a:solidFill>
                  <a:schemeClr val="bg1"/>
                </a:solidFill>
              </a:rPr>
              <a:t>Mr. ANAS HABIB ZUBERI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6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E4B5-B397-C534-13D4-575F496E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METHODOLOGY</a:t>
            </a:r>
            <a:br>
              <a:rPr lang="en-I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1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IN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Overview of Methodology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 structured approach to developing the smart agriculture system, ensuring all components work cohesively.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02BD-2C96-07C3-55C2-C3131E8C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05050"/>
            <a:ext cx="9603316" cy="4648200"/>
          </a:xfrm>
        </p:spPr>
        <p:txBody>
          <a:bodyPr>
            <a:normAutofit fontScale="32500" lnSpcReduction="20000"/>
          </a:bodyPr>
          <a:lstStyle/>
          <a:p>
            <a:r>
              <a:rPr lang="en-US" sz="4000" b="1" dirty="0"/>
              <a:t>Key Steps in the Methodology: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Research and Requirement Analysis: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Gather information on farming needs and existing technologies.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Identify specific challenges faced by farmers.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System Design: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Define system architecture and select appropriate technologies (sensors, IoT platforms,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Design individual modules (sensors, data processing, user interface).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Testing and Validation: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Conduct field tests to evaluate system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Collect feedback from farmers for improvements.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Deployment: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Roll out the system to selected farms.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Provide training for end-users on system operation.</a:t>
            </a:r>
          </a:p>
          <a:p>
            <a:pPr>
              <a:buFont typeface="+mj-lt"/>
              <a:buAutoNum type="arabicPeriod"/>
            </a:pPr>
            <a:r>
              <a:rPr lang="en-US" sz="4000" b="1" dirty="0"/>
              <a:t>Monitoring and Maintenance:</a:t>
            </a:r>
            <a:endParaRPr lang="en-US" sz="4000" dirty="0"/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Continuously monitor system performance.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600" dirty="0"/>
              <a:t>Regularly update software and hardware as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4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72E5D-35A1-731A-8BD6-8B964BD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Project Planning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11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I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Overview of Project Planning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A detailed plan to ensure timely and successful implementation of the smart agriculture system.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18D0-2E12-C272-5994-9F44B63C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30450"/>
            <a:ext cx="8596668" cy="43561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Key Components of the Project Plan: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Timeline: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phases of the project with estimated completion dates (e.g., research, design, testing, deployment).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Allocation: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team members and their roles (e.g., developers, agronomists).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Allocate budget for hardware, software, and training.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Milestones: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key milestones to track progress (e.g., completion of prototype, successful field tests).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Risk Management: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potential risks (e.g., technical failures, budget overruns) and develop mitigation strategies.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 Loop: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Establish a system for continuous feedback from farmers to improve the system post-deployment.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34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9C34-934E-216D-2AEF-FBB958F3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B2FB-78A4-C72B-D80C-4A14BD77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401"/>
            <a:ext cx="8596668" cy="52260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Common Challenges in Smart Agriculture Systems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Privacy and Security: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 Concerns over unauthorized access to sensitive data collected from farms.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Solution:</a:t>
            </a:r>
            <a:r>
              <a:rPr lang="en-US" dirty="0"/>
              <a:t> Implement strong encryption protocols and access controls to protect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 Integration: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 Difficulty in integrating various modules (sensors, data processing, user interface).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Solution:</a:t>
            </a:r>
            <a:r>
              <a:rPr lang="en-US" dirty="0"/>
              <a:t> Use standardized communication protocols and APIs to ensure compatibility between components.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Technical Literacy: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 Farmers may lack the technical skills to use advanced technology.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Solution:</a:t>
            </a:r>
            <a:r>
              <a:rPr lang="en-US" dirty="0"/>
              <a:t> Provide comprehensive training and support to users, including user manuals and tutorials.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Reliability of Technology: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 Dependence on technology can lead to issues during system failures or outages.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Solution:</a:t>
            </a:r>
            <a:r>
              <a:rPr lang="en-US" dirty="0"/>
              <a:t> Develop backup systems and fail-safes, and ensure regular maintenance and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Cost of Implementation: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Challenge:</a:t>
            </a:r>
            <a:r>
              <a:rPr lang="en-US" dirty="0"/>
              <a:t> High initial costs can deter farmers from adopting smart agriculture technologies.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Solution:</a:t>
            </a:r>
            <a:r>
              <a:rPr lang="en-US" dirty="0"/>
              <a:t> Explore partnerships with agricultural organizations or government grants to subsidize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97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E42328-07C6-0986-E2C0-338A42CCE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" y="0"/>
            <a:ext cx="12190023" cy="6858000"/>
          </a:xfrm>
        </p:spPr>
      </p:pic>
    </p:spTree>
    <p:extLst>
      <p:ext uri="{BB962C8B-B14F-4D97-AF65-F5344CB8AC3E}">
        <p14:creationId xmlns:p14="http://schemas.microsoft.com/office/powerpoint/2010/main" val="322791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D6F-F3B3-3EE2-2FEC-BDFDB639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F03BC-B8D2-0E06-40FA-607FD8E0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901"/>
            <a:ext cx="9215966" cy="521334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Potential Enhancements for the Smart Agriculture System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AI and Machine Learning Integration: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Improve predictive analytics for crop yield, pest control, and disease prevention.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Develop models that learn from historical data to make real-time recommendations.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Advanced Sensor Technology: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Implement next-gen sensors for more precise data collection (e.g., nutrient sensors, drone technology).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Research and integrate emerging sensor technologies for enhanced monitoring capabilities.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Automated Decision-Making: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Enable autonomous systems for irrigation and fertilization based on data analysis.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Develop algorithms that automatically adjust systems without manual intervention.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Integration with Supply Chain: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Connect smart agriculture systems with supply chain management tools for better resource allocation.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Use data to optimize logistics, inventory, and distribution based on real-time farm conditions.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Feedback and Iterative Development: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Continuously improve the system based on user feedback.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Establish regular feedback loops with farmers to refine features and usability.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Sustainability Practices: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Goal:</a:t>
            </a:r>
            <a:r>
              <a:rPr lang="en-US" dirty="0"/>
              <a:t> Focus on eco-friendly practices to promote sustainable agriculture.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Approach:</a:t>
            </a:r>
            <a:r>
              <a:rPr lang="en-US" dirty="0"/>
              <a:t> Integrate features that monitor and reduce carbon footprints and promote biodiversity.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62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2636-E150-4210-40DD-A088C36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CONCLUSION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71DE-327D-C60B-B7BB-0CF76B78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4" y="1652590"/>
            <a:ext cx="8596668" cy="443615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Takeaways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Agricultural Efficiency: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smart agriculture system leverages technology to optimize resource use, increase crop yields, and reduce waste.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Modular Design: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modular approach allows for flexibility, scalability, and easier maintenance, making it adaptable to various farming conditions.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Insights: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 processing and visualization provide farmers with actionable insights, enabling informed decision-making and timely interventions.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User-Centric Interface: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well-designed user interface ensures that technology is accessible, even for those with limited technical skills.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Future Growth Potential: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Ongoing advancements in AI, sensor technology, and sustainability practices promise to further enhance the system’s capabilities and impact.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5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7396E4-2821-3887-FFAE-FD510A1AC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5025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28E82-81B8-1CDC-F1D7-1E52BDD0C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5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91501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64903C-80D0-8645-452B-00AEB6F3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" y="-3174"/>
            <a:ext cx="12183242" cy="6861173"/>
          </a:xfrm>
        </p:spPr>
      </p:pic>
    </p:spTree>
    <p:extLst>
      <p:ext uri="{BB962C8B-B14F-4D97-AF65-F5344CB8AC3E}">
        <p14:creationId xmlns:p14="http://schemas.microsoft.com/office/powerpoint/2010/main" val="4127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473DF-C0EE-8767-0A3B-BB0B71995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3"/>
            <a:ext cx="12191999" cy="6859362"/>
          </a:xfrm>
        </p:spPr>
      </p:pic>
    </p:spTree>
    <p:extLst>
      <p:ext uri="{BB962C8B-B14F-4D97-AF65-F5344CB8AC3E}">
        <p14:creationId xmlns:p14="http://schemas.microsoft.com/office/powerpoint/2010/main" val="61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6FAC-6552-FFF5-7170-13E206FE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639"/>
            <a:ext cx="10515600" cy="10898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Modular Approach?</a:t>
            </a:r>
            <a:br>
              <a:rPr lang="en-US" b="1" dirty="0"/>
            </a:br>
            <a:r>
              <a:rPr lang="en-US" sz="2200" b="1" dirty="0"/>
              <a:t>  </a:t>
            </a:r>
            <a:br>
              <a:rPr lang="en-US" sz="2200" b="1" dirty="0"/>
            </a:br>
            <a:r>
              <a:rPr lang="en-US" sz="2200" b="1" dirty="0">
                <a:solidFill>
                  <a:schemeClr val="tx1"/>
                </a:solidFill>
              </a:rPr>
              <a:t>Definition:</a:t>
            </a:r>
            <a:r>
              <a:rPr lang="en-US" sz="2200" dirty="0">
                <a:solidFill>
                  <a:schemeClr val="tx1"/>
                </a:solidFill>
              </a:rPr>
              <a:t> A design strategy that divides the smart agriculture system into distinct, interchangeable components (modules), each responsible for a specific function.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3C14-8577-8AC5-206C-5CB21B84C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1878"/>
            <a:ext cx="9438736" cy="401460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Benefits of a Modular Approach in Smart Agriculture: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Easily add or upgrade individual modules (e.g., sensors, irrigation systems) without overhauling the entire system.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Scale up by adding more modules (e.g., additional sensors for larger fields) based on specific needs.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Easier Maintenance: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Isolate and troubleshoot issues in one module without disrupting other parts of the system.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Improved Collaboration: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Different teams can work on separate modules (e.g., one team on data analytics, another on user interface) concurrently.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Cost Efficiency: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Invest in and optimize specific modules, allowing for phased upgrades and reducing upfront costs.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08701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51DE-F4AE-2AC5-3F71-4C9E3935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Module:-1 </a:t>
            </a:r>
            <a:r>
              <a:rPr lang="en-US" sz="3200" dirty="0"/>
              <a:t>SENSORS</a:t>
            </a:r>
            <a:br>
              <a:rPr lang="en-US" sz="3200" dirty="0"/>
            </a:br>
            <a:r>
              <a:rPr lang="en-US" sz="2200" dirty="0">
                <a:solidFill>
                  <a:schemeClr val="tx1"/>
                </a:solidFill>
              </a:rPr>
              <a:t>Overview of Sensors in Smart Agriculture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Purpose:</a:t>
            </a:r>
            <a:r>
              <a:rPr lang="en-US" sz="1800" dirty="0">
                <a:solidFill>
                  <a:schemeClr val="tx1"/>
                </a:solidFill>
              </a:rPr>
              <a:t> Collect real-time data on environmental and soil conditions to optimize farming practices.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C5E5-F37D-41AF-E87B-6CE6E0C7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Types of Sensors: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Soil Moisture Sensors: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 moisture levels in the soil to determine irrigation needs.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Prevent over- or under-watering.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Temperature and Humidity Sensors: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Monitor ambient conditions affecting plant growth.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 in managing greenhouse environments.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Nutrient Sensors: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Assess soil nutrient levels (N, P, K).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 targeted fertilization.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3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49A5-6222-DCAA-AD53-092070A7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2: </a:t>
            </a:r>
            <a:r>
              <a:rPr lang="en-US" sz="3100" dirty="0"/>
              <a:t>Data Processing Overview of Data </a:t>
            </a:r>
            <a:r>
              <a:rPr lang="en-US" sz="1800" dirty="0">
                <a:solidFill>
                  <a:schemeClr val="tx1"/>
                </a:solidFill>
              </a:rPr>
              <a:t>Processing in Smart Agriculture Purpose: Transform raw data collected from sensors into actionable insights for decision-making.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1075-93B7-57E9-A496-E920A0B60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4661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Key Components of Data Processing: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Collection: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Aggregate data from various sensors (soil moisture, temperature, humidity,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Use IoT protocols (e.g., MQTT, HTTP) for efficient data transmission.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Storage: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Utilize cloud storage or local databases for secure data management.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Ensure scalability to handle large volumes of data.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Real-Time Processing: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Implement edge computing to process data closer to the source.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Enable immediate responses to critical conditions (e.g., triggering irrigation).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Data Visualization: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Create dashboards to present data in user-friendly formats.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Use charts and graphs for easy interpretation of trends and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83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2FC8-9F78-2AD0-FB06-449C675F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Module 3: </a:t>
            </a:r>
            <a:r>
              <a:rPr lang="en-US" sz="3100" dirty="0"/>
              <a:t>User Interface</a:t>
            </a:r>
            <a:br>
              <a:rPr lang="en-US" sz="3100" dirty="0"/>
            </a:br>
            <a:r>
              <a:rPr lang="en-US" sz="1800" dirty="0">
                <a:solidFill>
                  <a:schemeClr val="tx1"/>
                </a:solidFill>
              </a:rPr>
              <a:t>Overview of the User Interface (UI)Purpose: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Provide farmers with an intuitive platform to monitor, control, and analyze their agricultural operations.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084E-FD42-7B54-2BB8-5573DFA4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561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Key Features of the User Interface: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Dashboard: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Centralized view of all sensor data (soil moisture, temperature, humidity).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 representation of key metrics (graphs, gauges).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Alerts and Notifications: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Real-time alerts for critical conditions (e.g., low moisture levels, pest detection).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Customizable notification settings (SMS, email, app notifications).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Control Systems: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Remote control of irrigation systems and other automated processes.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Scheduling options for irrigation and fertilization based on data insights.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User-Friendly Design: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Simple navigation and layout for ease of use, even for non-tech-savvy 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Mobile app compatibility for access on-the-go.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80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7645EA-0F73-29E4-1D80-2CEC1B86F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"/>
            <a:ext cx="12192000" cy="6844516"/>
          </a:xfrm>
        </p:spPr>
      </p:pic>
    </p:spTree>
    <p:extLst>
      <p:ext uri="{BB962C8B-B14F-4D97-AF65-F5344CB8AC3E}">
        <p14:creationId xmlns:p14="http://schemas.microsoft.com/office/powerpoint/2010/main" val="3396102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1336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Batang</vt:lpstr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What is a Modular Approach?    Definition: A design strategy that divides the smart agriculture system into distinct, interchangeable components (modules), each responsible for a specific function. </vt:lpstr>
      <vt:lpstr>Module:-1 SENSORS Overview of Sensors in Smart Agriculture Purpose: Collect real-time data on environmental and soil conditions to optimize farming practices. </vt:lpstr>
      <vt:lpstr>Module 2: Data Processing Overview of Data Processing in Smart Agriculture Purpose: Transform raw data collected from sensors into actionable insights for decision-making.</vt:lpstr>
      <vt:lpstr>Module 3: User Interface Overview of the User Interface (UI)Purpose:  Provide farmers with an intuitive platform to monitor, control, and analyze their agricultural operations.</vt:lpstr>
      <vt:lpstr>PowerPoint Presentation</vt:lpstr>
      <vt:lpstr>METHODOLOGY   Overview of Methodology A structured approach to developing the smart agriculture system, ensuring all components work cohesively.  </vt:lpstr>
      <vt:lpstr>Project Planning   Overview of Project Planning A detailed plan to ensure timely and successful implementation of the smart agriculture system. </vt:lpstr>
      <vt:lpstr>Challenges and Solutions</vt:lpstr>
      <vt:lpstr>PowerPoint Presentation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Nabeel Siddiqui</dc:creator>
  <cp:lastModifiedBy>Nabeel Siddiqui</cp:lastModifiedBy>
  <cp:revision>3</cp:revision>
  <dcterms:created xsi:type="dcterms:W3CDTF">2024-10-23T06:21:41Z</dcterms:created>
  <dcterms:modified xsi:type="dcterms:W3CDTF">2024-10-23T07:33:57Z</dcterms:modified>
</cp:coreProperties>
</file>