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9144000" cy="5143500" type="screen16x9"/>
  <p:notesSz cx="6858000" cy="9144000"/>
  <p:embeddedFontLst>
    <p:embeddedFont>
      <p:font typeface="Nunito SemiBold" panose="020B0604020202020204" charset="0"/>
      <p:regular r:id="rId24"/>
      <p:bold r:id="rId25"/>
      <p:italic r:id="rId26"/>
      <p:boldItalic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7D8967-238A-45D6-8DE4-CDA2D4B51C46}">
  <a:tblStyle styleId="{6E7D8967-238A-45D6-8DE4-CDA2D4B51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e76f9ac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e76f9ac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e76f9ac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e76f9ac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e76f9ac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e76f9ac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e76f9ac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e76f9ac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e76f9ac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e76f9ac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e76f9ac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2e76f9ac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137efb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137efb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167d60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167d60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167d60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167d60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e76f9ac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e76f9ac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e76f9ac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e76f9ac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e76f9ac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e76f9ac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2e76f9ac9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2e76f9ac9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2e76f9a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2e76f9ac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e76f9ac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e76f9ac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e76f9ac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e76f9ac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e76f9ac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e76f9ac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e76f9ac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e76f9ac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e76f9ac9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e76f9ac9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1020d5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1020d5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539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csail.mit.edu/6.006/fall07/data/t1.verne.tx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urses.csail.mit.edu/6.006/fall07/data/t2.bobsey.tx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195697_An_efficient_approach_for_sequence_matching_in_large_DNA_databa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finite-state-machin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0" y="969325"/>
            <a:ext cx="9144000" cy="19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CS218 - DATA STRUCTURES 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PROJECT IDEAS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017726"/>
            <a:ext cx="8222100" cy="10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Presented by: Data Structures TA’s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Saad Ismail (k16-4060)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Mehdi Raza Rajani (k16-3904)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Hasan Gilani (k17-3648)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 startAt="4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Advance String Matching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71900" y="18428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Data Structure Proposed: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Find it by your own.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Real Task: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Implement at least 2 Advance String Matching Algorithms.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Compare their efficiencies on Large Strings and different kinds of String (almost same, random, difference at the beginning, in between or end) 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1 - 2 Students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Important Note: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Brute Force String Matching is not Advance String Matching Algorithm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 startAt="5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Crossword Puzzle Generation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Data Structure Proposed: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Find it by your own.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Real Task: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Construct a Crossword for at least 10 Down and 10 Right words.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1 - 2 Students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Important Note: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Bonus Task: Construct crossword for different levels i.e. Easy, Medium, Advance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Bonus Task: Design a console based game for it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379" y="131825"/>
            <a:ext cx="4407549" cy="44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2857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D662"/>
                </a:solidFill>
                <a:latin typeface="Nunito"/>
                <a:ea typeface="Nunito"/>
                <a:cs typeface="Nunito"/>
                <a:sym typeface="Nunito"/>
              </a:rPr>
              <a:t>Sample Crossword Puzzle</a:t>
            </a:r>
            <a:endParaRPr sz="1400">
              <a:solidFill>
                <a:srgbClr val="FFD66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Location Trio: (Country, State, City)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Data Structure Proposed: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Create your own data structure using Tree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Real Task: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Load the data structure at the beginning using the CSV files provided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Find all the possible trio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1 - 3 Students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Important Note: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Direct lookup from files is not allowed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Must use Tree or Graph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 startAt="6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Find a Location TRIO in a Sentence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 startAt="7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Boolean Expression Calculator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Data Structure Proposed: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Find it by your own.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Hint: How mathematical expression is solved?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Real Task: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Solve a boolean expression which may contain 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+ - * / ^ % || () {} [] AND OR NOT NAND NOR XOR XNOR &lt; &gt; &lt;= &gt;= &lt;&gt; ==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1 - 3 Students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Important Note: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Take care of Precedence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Bonus Task: Optimized Solution of Boolean Expression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 startAt="8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Stemming and Lemmatization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71900" y="19952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What is Stemming and Lemmatization? 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Research at your own.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Data Structure Proposed: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Find it by your own.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Real Task: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Find a stemmed word and lemma of a given word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Compare the efficiencies of both of the techniques and discuss their applications in NLP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1 - 2 Students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471900" y="16904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Find the matches between Strings and Regular Expression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Constraints: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abc*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*abc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abc*abc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abc..def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1 - 2 Students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Important Note: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Not allowed to use any built in regex solver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* means any length of string,	 . means a single character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Bonus Task: abc*abc*abc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4588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 startAt="9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Basic Regular Expression Matching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 descr="In the year 2889" title="In the year 288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To find the distance between given documents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Real Task: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Determining Similarity between multiple documents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1 - 2 Students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Sample Dataset: 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 the Year 2889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 Bobsey Twins on Blueberry Island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Important note: 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Solve a real life problem using the discussed technique.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4588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 startAt="10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Document Distancing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 descr="In the year 2889" title="In the year 2889"/>
          <p:cNvSpPr txBox="1">
            <a:spLocks noGrp="1"/>
          </p:cNvSpPr>
          <p:nvPr>
            <p:ph type="body" idx="1"/>
          </p:nvPr>
        </p:nvSpPr>
        <p:spPr>
          <a:xfrm>
            <a:off x="471900" y="2147675"/>
            <a:ext cx="8222100" cy="23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Anagram: Word formed by rearranging letters of a word/phrase.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Real Task: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Given a set words, find all their possible anagrams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Advanced Task: 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Find anagrams of the given words upto only a certain length.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624300" y="662525"/>
            <a:ext cx="84588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 startAt="11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Anagram Solver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60950" y="22177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Not limited to these Projects. Creativity will be Appreciated. 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787" y="166701"/>
            <a:ext cx="1477342" cy="20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Project Must Contain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Data Structures (obviously)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Queue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Stack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Linked List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Tree (Binary Tree, Binary Search Tree, B Tree)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Graph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Set (Hash Set, Disjoint Set)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Map (Hash Map)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Any other advanced structure that you may need to use based on your project.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Note: Using C++ Primitive Array is not sufficient for the project.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460950" y="29797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Thank You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5175" y="3162675"/>
            <a:ext cx="1786475" cy="17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460950" y="724275"/>
            <a:ext cx="5685900" cy="1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“Self-belief and hard work will always earn you success.”</a:t>
            </a:r>
            <a:endParaRPr sz="3200"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Important Points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If group is doing bonus task then Group Limit ++</a:t>
            </a:r>
            <a:endParaRPr sz="1600" dirty="0"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600"/>
              <a:buFont typeface="Nunito"/>
              <a:buChar char="●"/>
            </a:pPr>
            <a:r>
              <a:rPr lang="en" sz="1600" dirty="0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code should be written in C++ language with better readability and necessary comments</a:t>
            </a:r>
            <a:endParaRPr sz="1600" dirty="0"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600"/>
              <a:buFont typeface="Nunito"/>
              <a:buChar char="●"/>
            </a:pPr>
            <a:r>
              <a:rPr lang="en" sz="1600" dirty="0" smtClean="0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Bonus </a:t>
            </a:r>
            <a:r>
              <a:rPr lang="en" sz="1600" dirty="0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Marks for using any version control (git) for Collaboration among different group members</a:t>
            </a:r>
            <a:endParaRPr sz="1600" dirty="0"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Text Processing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What is Text Processing?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■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Manipulation of Text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■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Especially the Transformation of Text from One Format to Another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Mainly Includes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■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Searching and Replacing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■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Formatting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■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Generating a Processed Report of the Content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Note: Text Processing is not Text Mining or Natural Language Processing. Working on Text Processing is enough for the project.</a:t>
            </a:r>
            <a:endParaRPr sz="1400"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Project Theme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60950" y="22177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Let’s Begin with Amazing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Project Ideas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876" y="166700"/>
            <a:ext cx="1711176" cy="2023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DNA Corpus Matching using Trie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Suffix Trie is a tree-based Data Structure commonly used for Pattern Matching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Real Task: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Given a DNA string, find the matching corpus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DNA corpus and some test data will be provided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1 - 2 Students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Important Note: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Your solution will be tested on different data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Data will be provided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57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"/>
                <a:ea typeface="Nunito"/>
                <a:cs typeface="Nunito"/>
                <a:sym typeface="Nunito"/>
              </a:rPr>
              <a:t>Trie - Source: </a:t>
            </a:r>
            <a:endParaRPr>
              <a:solidFill>
                <a:srgbClr val="FFD66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https://www.researchgate.net/publication/220195697_An_efficient_approach_for_sequence_matching_in_large_DNA_databases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75" y="542925"/>
            <a:ext cx="80962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No punctuations in Thai Language, spaces are added based on language rules. FSM is helpful in adding spaces.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Real Task: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Implementation of FSM (Finite State Machine)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1 - 2 Students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Important Note: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Your solution will be tested on different data.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 startAt="2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Thai Language Tokenizer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2857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662"/>
                </a:solidFill>
                <a:latin typeface="Nunito"/>
                <a:ea typeface="Nunito"/>
                <a:cs typeface="Nunito"/>
                <a:sym typeface="Nunito"/>
              </a:rPr>
              <a:t>Finite State Machine - Source: </a:t>
            </a:r>
            <a:endParaRPr>
              <a:solidFill>
                <a:srgbClr val="FFD66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https://brilliant.org/wiki/finite-state-machines/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250" y="307725"/>
            <a:ext cx="4975500" cy="40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71900" y="22238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Data is available on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https://dblp.uni-trier.de</a:t>
            </a: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 for citations database.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The Real Task: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Scraping and Parsing of data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Extracting useful trends (connectivity with co-authors) about given author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Group Size: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2 - 3 Students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800"/>
              <a:buFont typeface="Nunito"/>
              <a:buChar char="●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Important Note: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539C"/>
              </a:buClr>
              <a:buSzPts val="1400"/>
              <a:buFont typeface="Nunito"/>
              <a:buChar char="○"/>
            </a:pPr>
            <a:r>
              <a:rPr lang="en">
                <a:solidFill>
                  <a:srgbClr val="00539C"/>
                </a:solidFill>
                <a:latin typeface="Nunito"/>
                <a:ea typeface="Nunito"/>
                <a:cs typeface="Nunito"/>
                <a:sym typeface="Nunito"/>
              </a:rPr>
              <a:t>Bonus Task: Refine the data by Venue and Type</a:t>
            </a:r>
            <a:endParaRPr>
              <a:solidFill>
                <a:srgbClr val="00539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71900" y="662525"/>
            <a:ext cx="84588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FFD662"/>
              </a:buClr>
              <a:buSzPts val="3200"/>
              <a:buFont typeface="Nunito SemiBold"/>
              <a:buAutoNum type="arabicPeriod" startAt="3"/>
            </a:pPr>
            <a:r>
              <a:rPr lang="en">
                <a:solidFill>
                  <a:srgbClr val="FFD66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Extracting Trends from Citations Database</a:t>
            </a:r>
            <a:endParaRPr>
              <a:solidFill>
                <a:srgbClr val="FFD66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On-screen Show (16:9)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Nunito SemiBold</vt:lpstr>
      <vt:lpstr>Nunito</vt:lpstr>
      <vt:lpstr>Roboto</vt:lpstr>
      <vt:lpstr>Arial</vt:lpstr>
      <vt:lpstr>Material</vt:lpstr>
      <vt:lpstr>CS218 - DATA STRUCTURES  PROJECT IDEAS</vt:lpstr>
      <vt:lpstr>Project Must Contain</vt:lpstr>
      <vt:lpstr>Project Theme</vt:lpstr>
      <vt:lpstr>Let’s Begin with Amazing Project Ideas</vt:lpstr>
      <vt:lpstr>DNA Corpus Matching using Trie</vt:lpstr>
      <vt:lpstr>PowerPoint Presentation</vt:lpstr>
      <vt:lpstr>Thai Language Tokenizer</vt:lpstr>
      <vt:lpstr>PowerPoint Presentation</vt:lpstr>
      <vt:lpstr>Extracting Trends from Citations Database</vt:lpstr>
      <vt:lpstr>Advance String Matching</vt:lpstr>
      <vt:lpstr>Crossword Puzzle Generation</vt:lpstr>
      <vt:lpstr>PowerPoint Presentation</vt:lpstr>
      <vt:lpstr>Find a Location TRIO in a Sentence</vt:lpstr>
      <vt:lpstr>Boolean Expression Calculator</vt:lpstr>
      <vt:lpstr>Stemming and Lemmatization</vt:lpstr>
      <vt:lpstr>Basic Regular Expression Matching</vt:lpstr>
      <vt:lpstr>Document Distancing</vt:lpstr>
      <vt:lpstr>Anagram Solver</vt:lpstr>
      <vt:lpstr>Not limited to these Projects. Creativity will be Appreciated. </vt:lpstr>
      <vt:lpstr>Thank You</vt:lpstr>
      <vt:lpstr>Important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CS218 - DATA STRUCTURES  PROJECT IDEAS</dc:title>
  <cp:lastModifiedBy>Nida Pervaiz</cp:lastModifiedBy>
  <cp:revision>1</cp:revision>
  <dcterms:modified xsi:type="dcterms:W3CDTF">2019-10-10T05:24:56Z</dcterms:modified>
</cp:coreProperties>
</file>