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im Mukhtiar - Peshawar" userId="540b6004-2b35-40ec-8f3c-13021890aa1c" providerId="ADAL" clId="{BE827143-5C52-4ED8-80A2-FA4C185380FB}"/>
    <pc:docChg chg="custSel addSld modSld">
      <pc:chgData name="Asim Mukhtiar - Peshawar" userId="540b6004-2b35-40ec-8f3c-13021890aa1c" providerId="ADAL" clId="{BE827143-5C52-4ED8-80A2-FA4C185380FB}" dt="2024-10-09T14:10:45.714" v="1596"/>
      <pc:docMkLst>
        <pc:docMk/>
      </pc:docMkLst>
      <pc:sldChg chg="addSp modSp mod">
        <pc:chgData name="Asim Mukhtiar - Peshawar" userId="540b6004-2b35-40ec-8f3c-13021890aa1c" providerId="ADAL" clId="{BE827143-5C52-4ED8-80A2-FA4C185380FB}" dt="2024-10-08T16:38:21.169" v="162" actId="1076"/>
        <pc:sldMkLst>
          <pc:docMk/>
          <pc:sldMk cId="2600120866" sldId="256"/>
        </pc:sldMkLst>
        <pc:spChg chg="add mod">
          <ac:chgData name="Asim Mukhtiar - Peshawar" userId="540b6004-2b35-40ec-8f3c-13021890aa1c" providerId="ADAL" clId="{BE827143-5C52-4ED8-80A2-FA4C185380FB}" dt="2024-10-08T16:38:21.169" v="162" actId="1076"/>
          <ac:spMkLst>
            <pc:docMk/>
            <pc:sldMk cId="2600120866" sldId="256"/>
            <ac:spMk id="4" creationId="{D02423E3-9F62-66F3-E001-1F5B7ACBD45B}"/>
          </ac:spMkLst>
        </pc:spChg>
      </pc:sldChg>
      <pc:sldChg chg="addSp delSp modSp mod modTransition delAnim modAnim chgLayout">
        <pc:chgData name="Asim Mukhtiar - Peshawar" userId="540b6004-2b35-40ec-8f3c-13021890aa1c" providerId="ADAL" clId="{BE827143-5C52-4ED8-80A2-FA4C185380FB}" dt="2024-10-09T14:05:46.095" v="1567" actId="20577"/>
        <pc:sldMkLst>
          <pc:docMk/>
          <pc:sldMk cId="1533282970" sldId="258"/>
        </pc:sldMkLst>
        <pc:spChg chg="mod ord">
          <ac:chgData name="Asim Mukhtiar - Peshawar" userId="540b6004-2b35-40ec-8f3c-13021890aa1c" providerId="ADAL" clId="{BE827143-5C52-4ED8-80A2-FA4C185380FB}" dt="2024-10-09T14:05:26.748" v="1458" actId="6264"/>
          <ac:spMkLst>
            <pc:docMk/>
            <pc:sldMk cId="1533282970" sldId="258"/>
            <ac:spMk id="2" creationId="{1D53F7EF-2E20-7CE5-3FB4-C00FEDAFB206}"/>
          </ac:spMkLst>
        </pc:spChg>
        <pc:spChg chg="mod ord">
          <ac:chgData name="Asim Mukhtiar - Peshawar" userId="540b6004-2b35-40ec-8f3c-13021890aa1c" providerId="ADAL" clId="{BE827143-5C52-4ED8-80A2-FA4C185380FB}" dt="2024-10-09T14:05:46.095" v="1567" actId="20577"/>
          <ac:spMkLst>
            <pc:docMk/>
            <pc:sldMk cId="1533282970" sldId="258"/>
            <ac:spMk id="3" creationId="{7AC8E54C-6BE5-93B9-054B-D7B63E27FA11}"/>
          </ac:spMkLst>
        </pc:spChg>
        <pc:spChg chg="add mod">
          <ac:chgData name="Asim Mukhtiar - Peshawar" userId="540b6004-2b35-40ec-8f3c-13021890aa1c" providerId="ADAL" clId="{BE827143-5C52-4ED8-80A2-FA4C185380FB}" dt="2024-10-08T16:44:46.811" v="217" actId="255"/>
          <ac:spMkLst>
            <pc:docMk/>
            <pc:sldMk cId="1533282970" sldId="258"/>
            <ac:spMk id="4" creationId="{A46B0B61-7121-2CCA-F300-879E4A489A5A}"/>
          </ac:spMkLst>
        </pc:spChg>
        <pc:spChg chg="add mod">
          <ac:chgData name="Asim Mukhtiar - Peshawar" userId="540b6004-2b35-40ec-8f3c-13021890aa1c" providerId="ADAL" clId="{BE827143-5C52-4ED8-80A2-FA4C185380FB}" dt="2024-10-08T16:51:37.793" v="267" actId="1076"/>
          <ac:spMkLst>
            <pc:docMk/>
            <pc:sldMk cId="1533282970" sldId="258"/>
            <ac:spMk id="5" creationId="{2CA0327C-8DAB-F1B8-C7FE-15BB8EC3240E}"/>
          </ac:spMkLst>
        </pc:spChg>
        <pc:spChg chg="add del mod">
          <ac:chgData name="Asim Mukhtiar - Peshawar" userId="540b6004-2b35-40ec-8f3c-13021890aa1c" providerId="ADAL" clId="{BE827143-5C52-4ED8-80A2-FA4C185380FB}" dt="2024-10-09T14:05:20.718" v="1457" actId="6264"/>
          <ac:spMkLst>
            <pc:docMk/>
            <pc:sldMk cId="1533282970" sldId="258"/>
            <ac:spMk id="6" creationId="{0615FE5E-4BB8-8133-3CDC-AFDFDA27BCC0}"/>
          </ac:spMkLst>
        </pc:spChg>
        <pc:spChg chg="mod">
          <ac:chgData name="Asim Mukhtiar - Peshawar" userId="540b6004-2b35-40ec-8f3c-13021890aa1c" providerId="ADAL" clId="{BE827143-5C52-4ED8-80A2-FA4C185380FB}" dt="2024-10-08T16:43:22.005" v="180" actId="20577"/>
          <ac:spMkLst>
            <pc:docMk/>
            <pc:sldMk cId="1533282970" sldId="258"/>
            <ac:spMk id="7" creationId="{59ADBC03-6EFC-5E25-9DFA-8AD495066453}"/>
          </ac:spMkLst>
        </pc:spChg>
        <pc:spChg chg="add del mod">
          <ac:chgData name="Asim Mukhtiar - Peshawar" userId="540b6004-2b35-40ec-8f3c-13021890aa1c" providerId="ADAL" clId="{BE827143-5C52-4ED8-80A2-FA4C185380FB}" dt="2024-10-09T14:05:20.718" v="1457" actId="6264"/>
          <ac:spMkLst>
            <pc:docMk/>
            <pc:sldMk cId="1533282970" sldId="258"/>
            <ac:spMk id="8" creationId="{6E115CE3-1B3E-A1E6-9B1C-835938429ED4}"/>
          </ac:spMkLst>
        </pc:spChg>
        <pc:spChg chg="add del mod">
          <ac:chgData name="Asim Mukhtiar - Peshawar" userId="540b6004-2b35-40ec-8f3c-13021890aa1c" providerId="ADAL" clId="{BE827143-5C52-4ED8-80A2-FA4C185380FB}" dt="2024-10-09T14:05:26.748" v="1458" actId="6264"/>
          <ac:spMkLst>
            <pc:docMk/>
            <pc:sldMk cId="1533282970" sldId="258"/>
            <ac:spMk id="9" creationId="{F5E99B3E-B1BF-D8F3-9C62-CD91CC53F40B}"/>
          </ac:spMkLst>
        </pc:spChg>
        <pc:spChg chg="add del mod">
          <ac:chgData name="Asim Mukhtiar - Peshawar" userId="540b6004-2b35-40ec-8f3c-13021890aa1c" providerId="ADAL" clId="{BE827143-5C52-4ED8-80A2-FA4C185380FB}" dt="2024-10-09T14:05:26.748" v="1458" actId="6264"/>
          <ac:spMkLst>
            <pc:docMk/>
            <pc:sldMk cId="1533282970" sldId="258"/>
            <ac:spMk id="10" creationId="{099269ED-54C4-2470-D6AC-2A9F7AAC0A37}"/>
          </ac:spMkLst>
        </pc:spChg>
        <pc:picChg chg="add del mod">
          <ac:chgData name="Asim Mukhtiar - Peshawar" userId="540b6004-2b35-40ec-8f3c-13021890aa1c" providerId="ADAL" clId="{BE827143-5C52-4ED8-80A2-FA4C185380FB}" dt="2024-10-08T17:01:09.412" v="300" actId="21"/>
          <ac:picMkLst>
            <pc:docMk/>
            <pc:sldMk cId="1533282970" sldId="258"/>
            <ac:picMk id="6" creationId="{BD90FFFF-0337-1021-15C9-D64639893805}"/>
          </ac:picMkLst>
        </pc:picChg>
        <pc:picChg chg="add del mod">
          <ac:chgData name="Asim Mukhtiar - Peshawar" userId="540b6004-2b35-40ec-8f3c-13021890aa1c" providerId="ADAL" clId="{BE827143-5C52-4ED8-80A2-FA4C185380FB}" dt="2024-10-08T17:01:02.580" v="298" actId="21"/>
          <ac:picMkLst>
            <pc:docMk/>
            <pc:sldMk cId="1533282970" sldId="258"/>
            <ac:picMk id="1026" creationId="{4D5E7BF2-7C38-5061-2AAD-672B0BA55427}"/>
          </ac:picMkLst>
        </pc:picChg>
        <pc:picChg chg="add mod">
          <ac:chgData name="Asim Mukhtiar - Peshawar" userId="540b6004-2b35-40ec-8f3c-13021890aa1c" providerId="ADAL" clId="{BE827143-5C52-4ED8-80A2-FA4C185380FB}" dt="2024-10-08T17:02:36.070" v="311" actId="14100"/>
          <ac:picMkLst>
            <pc:docMk/>
            <pc:sldMk cId="1533282970" sldId="258"/>
            <ac:picMk id="1028" creationId="{74C022FE-76D3-8462-E1C5-60D08295B4F5}"/>
          </ac:picMkLst>
        </pc:picChg>
        <pc:picChg chg="del">
          <ac:chgData name="Asim Mukhtiar - Peshawar" userId="540b6004-2b35-40ec-8f3c-13021890aa1c" providerId="ADAL" clId="{BE827143-5C52-4ED8-80A2-FA4C185380FB}" dt="2024-10-08T16:35:12.860" v="61" actId="21"/>
          <ac:picMkLst>
            <pc:docMk/>
            <pc:sldMk cId="1533282970" sldId="258"/>
            <ac:picMk id="1030" creationId="{6EB6003B-3D37-10F2-9BCC-AED4D25924AB}"/>
          </ac:picMkLst>
        </pc:picChg>
      </pc:sldChg>
      <pc:sldChg chg="addSp delSp modSp new mod delAnim modAnim">
        <pc:chgData name="Asim Mukhtiar - Peshawar" userId="540b6004-2b35-40ec-8f3c-13021890aa1c" providerId="ADAL" clId="{BE827143-5C52-4ED8-80A2-FA4C185380FB}" dt="2024-10-09T13:38:47.367" v="844"/>
        <pc:sldMkLst>
          <pc:docMk/>
          <pc:sldMk cId="1417872566" sldId="259"/>
        </pc:sldMkLst>
        <pc:spChg chg="add del mod">
          <ac:chgData name="Asim Mukhtiar - Peshawar" userId="540b6004-2b35-40ec-8f3c-13021890aa1c" providerId="ADAL" clId="{BE827143-5C52-4ED8-80A2-FA4C185380FB}" dt="2024-10-08T16:40:23.139" v="166"/>
          <ac:spMkLst>
            <pc:docMk/>
            <pc:sldMk cId="1417872566" sldId="259"/>
            <ac:spMk id="2" creationId="{8EEB160E-3A62-9100-56FC-E68A3AF08754}"/>
          </ac:spMkLst>
        </pc:spChg>
        <pc:spChg chg="add mod">
          <ac:chgData name="Asim Mukhtiar - Peshawar" userId="540b6004-2b35-40ec-8f3c-13021890aa1c" providerId="ADAL" clId="{BE827143-5C52-4ED8-80A2-FA4C185380FB}" dt="2024-10-09T13:38:25.197" v="842" actId="1076"/>
          <ac:spMkLst>
            <pc:docMk/>
            <pc:sldMk cId="1417872566" sldId="259"/>
            <ac:spMk id="3" creationId="{F858D2F8-E74B-1B35-0903-0A6202ED8987}"/>
          </ac:spMkLst>
        </pc:spChg>
        <pc:spChg chg="add mod">
          <ac:chgData name="Asim Mukhtiar - Peshawar" userId="540b6004-2b35-40ec-8f3c-13021890aa1c" providerId="ADAL" clId="{BE827143-5C52-4ED8-80A2-FA4C185380FB}" dt="2024-10-09T13:37:28.998" v="835" actId="1076"/>
          <ac:spMkLst>
            <pc:docMk/>
            <pc:sldMk cId="1417872566" sldId="259"/>
            <ac:spMk id="4" creationId="{E707B82A-FBBF-9A92-1A1F-D31683FF3990}"/>
          </ac:spMkLst>
        </pc:spChg>
        <pc:spChg chg="add mod">
          <ac:chgData name="Asim Mukhtiar - Peshawar" userId="540b6004-2b35-40ec-8f3c-13021890aa1c" providerId="ADAL" clId="{BE827143-5C52-4ED8-80A2-FA4C185380FB}" dt="2024-10-08T17:03:04.112" v="314" actId="14100"/>
          <ac:spMkLst>
            <pc:docMk/>
            <pc:sldMk cId="1417872566" sldId="259"/>
            <ac:spMk id="5" creationId="{071AD1A3-023B-3A41-612A-08F826087556}"/>
          </ac:spMkLst>
        </pc:spChg>
        <pc:spChg chg="add mod">
          <ac:chgData name="Asim Mukhtiar - Peshawar" userId="540b6004-2b35-40ec-8f3c-13021890aa1c" providerId="ADAL" clId="{BE827143-5C52-4ED8-80A2-FA4C185380FB}" dt="2024-10-08T17:03:19.158" v="316" actId="1076"/>
          <ac:spMkLst>
            <pc:docMk/>
            <pc:sldMk cId="1417872566" sldId="259"/>
            <ac:spMk id="6" creationId="{D64E3DE1-CE71-919C-16AE-8773D2AF589A}"/>
          </ac:spMkLst>
        </pc:spChg>
        <pc:picChg chg="add del mod">
          <ac:chgData name="Asim Mukhtiar - Peshawar" userId="540b6004-2b35-40ec-8f3c-13021890aa1c" providerId="ADAL" clId="{BE827143-5C52-4ED8-80A2-FA4C185380FB}" dt="2024-10-09T13:35:43.179" v="825" actId="21"/>
          <ac:picMkLst>
            <pc:docMk/>
            <pc:sldMk cId="1417872566" sldId="259"/>
            <ac:picMk id="7" creationId="{FFBB53F9-3657-0BB1-86E3-199DE466D5A8}"/>
          </ac:picMkLst>
        </pc:picChg>
        <pc:picChg chg="add mod">
          <ac:chgData name="Asim Mukhtiar - Peshawar" userId="540b6004-2b35-40ec-8f3c-13021890aa1c" providerId="ADAL" clId="{BE827143-5C52-4ED8-80A2-FA4C185380FB}" dt="2024-10-09T13:38:14.276" v="841" actId="14100"/>
          <ac:picMkLst>
            <pc:docMk/>
            <pc:sldMk cId="1417872566" sldId="259"/>
            <ac:picMk id="1026" creationId="{44DF0584-DD92-B69A-4471-A5E8A9251564}"/>
          </ac:picMkLst>
        </pc:picChg>
        <pc:picChg chg="add del mod">
          <ac:chgData name="Asim Mukhtiar - Peshawar" userId="540b6004-2b35-40ec-8f3c-13021890aa1c" providerId="ADAL" clId="{BE827143-5C52-4ED8-80A2-FA4C185380FB}" dt="2024-10-08T16:57:08.376" v="297" actId="21"/>
          <ac:picMkLst>
            <pc:docMk/>
            <pc:sldMk cId="1417872566" sldId="259"/>
            <ac:picMk id="2050" creationId="{95943DA6-CE60-34A5-8A07-E34E85DBB9EB}"/>
          </ac:picMkLst>
        </pc:picChg>
      </pc:sldChg>
      <pc:sldChg chg="addSp delSp modSp new mod modAnim">
        <pc:chgData name="Asim Mukhtiar - Peshawar" userId="540b6004-2b35-40ec-8f3c-13021890aa1c" providerId="ADAL" clId="{BE827143-5C52-4ED8-80A2-FA4C185380FB}" dt="2024-10-09T14:07:27.821" v="1595" actId="20577"/>
        <pc:sldMkLst>
          <pc:docMk/>
          <pc:sldMk cId="2649803187" sldId="260"/>
        </pc:sldMkLst>
        <pc:spChg chg="add mod">
          <ac:chgData name="Asim Mukhtiar - Peshawar" userId="540b6004-2b35-40ec-8f3c-13021890aa1c" providerId="ADAL" clId="{BE827143-5C52-4ED8-80A2-FA4C185380FB}" dt="2024-10-09T14:07:23.456" v="1585" actId="20577"/>
          <ac:spMkLst>
            <pc:docMk/>
            <pc:sldMk cId="2649803187" sldId="260"/>
            <ac:spMk id="2" creationId="{BBDA6D03-FA1D-BD1D-DA81-8143F95AA936}"/>
          </ac:spMkLst>
        </pc:spChg>
        <pc:spChg chg="add del mod">
          <ac:chgData name="Asim Mukhtiar - Peshawar" userId="540b6004-2b35-40ec-8f3c-13021890aa1c" providerId="ADAL" clId="{BE827143-5C52-4ED8-80A2-FA4C185380FB}" dt="2024-10-08T17:10:40.164" v="368"/>
          <ac:spMkLst>
            <pc:docMk/>
            <pc:sldMk cId="2649803187" sldId="260"/>
            <ac:spMk id="3" creationId="{CBC7A0E7-233E-BB85-44BD-46B8492877B8}"/>
          </ac:spMkLst>
        </pc:spChg>
        <pc:spChg chg="add del mod">
          <ac:chgData name="Asim Mukhtiar - Peshawar" userId="540b6004-2b35-40ec-8f3c-13021890aa1c" providerId="ADAL" clId="{BE827143-5C52-4ED8-80A2-FA4C185380FB}" dt="2024-10-08T17:10:40.164" v="370"/>
          <ac:spMkLst>
            <pc:docMk/>
            <pc:sldMk cId="2649803187" sldId="260"/>
            <ac:spMk id="4" creationId="{279D6454-185C-E367-C8DE-9FAC65C0986A}"/>
          </ac:spMkLst>
        </pc:spChg>
        <pc:spChg chg="add del mod">
          <ac:chgData name="Asim Mukhtiar - Peshawar" userId="540b6004-2b35-40ec-8f3c-13021890aa1c" providerId="ADAL" clId="{BE827143-5C52-4ED8-80A2-FA4C185380FB}" dt="2024-10-08T17:10:40.164" v="372"/>
          <ac:spMkLst>
            <pc:docMk/>
            <pc:sldMk cId="2649803187" sldId="260"/>
            <ac:spMk id="5" creationId="{88E5E082-02D8-1F8F-DC58-0C9BF583AB19}"/>
          </ac:spMkLst>
        </pc:spChg>
        <pc:spChg chg="add del mod">
          <ac:chgData name="Asim Mukhtiar - Peshawar" userId="540b6004-2b35-40ec-8f3c-13021890aa1c" providerId="ADAL" clId="{BE827143-5C52-4ED8-80A2-FA4C185380FB}" dt="2024-10-08T17:10:40.180" v="374"/>
          <ac:spMkLst>
            <pc:docMk/>
            <pc:sldMk cId="2649803187" sldId="260"/>
            <ac:spMk id="6" creationId="{1C3996CC-CD50-F3AB-E2DB-EF36603853E5}"/>
          </ac:spMkLst>
        </pc:spChg>
        <pc:spChg chg="add del mod">
          <ac:chgData name="Asim Mukhtiar - Peshawar" userId="540b6004-2b35-40ec-8f3c-13021890aa1c" providerId="ADAL" clId="{BE827143-5C52-4ED8-80A2-FA4C185380FB}" dt="2024-10-08T17:11:31.961" v="383"/>
          <ac:spMkLst>
            <pc:docMk/>
            <pc:sldMk cId="2649803187" sldId="260"/>
            <ac:spMk id="7" creationId="{45408373-5991-9089-4C07-6E37FF70633B}"/>
          </ac:spMkLst>
        </pc:spChg>
        <pc:spChg chg="add del mod">
          <ac:chgData name="Asim Mukhtiar - Peshawar" userId="540b6004-2b35-40ec-8f3c-13021890aa1c" providerId="ADAL" clId="{BE827143-5C52-4ED8-80A2-FA4C185380FB}" dt="2024-10-08T17:11:31.961" v="387"/>
          <ac:spMkLst>
            <pc:docMk/>
            <pc:sldMk cId="2649803187" sldId="260"/>
            <ac:spMk id="8" creationId="{0253C712-0186-47F6-0694-601A57442937}"/>
          </ac:spMkLst>
        </pc:spChg>
        <pc:spChg chg="add del mod">
          <ac:chgData name="Asim Mukhtiar - Peshawar" userId="540b6004-2b35-40ec-8f3c-13021890aa1c" providerId="ADAL" clId="{BE827143-5C52-4ED8-80A2-FA4C185380FB}" dt="2024-10-08T17:11:31.961" v="385"/>
          <ac:spMkLst>
            <pc:docMk/>
            <pc:sldMk cId="2649803187" sldId="260"/>
            <ac:spMk id="9" creationId="{983A82B9-779A-DF71-21F3-1974F359C616}"/>
          </ac:spMkLst>
        </pc:spChg>
        <pc:spChg chg="add del mod">
          <ac:chgData name="Asim Mukhtiar - Peshawar" userId="540b6004-2b35-40ec-8f3c-13021890aa1c" providerId="ADAL" clId="{BE827143-5C52-4ED8-80A2-FA4C185380FB}" dt="2024-10-08T17:12:06.564" v="392" actId="478"/>
          <ac:spMkLst>
            <pc:docMk/>
            <pc:sldMk cId="2649803187" sldId="260"/>
            <ac:spMk id="10" creationId="{CCC51D11-4313-59BE-E1D8-7274B84DE12C}"/>
          </ac:spMkLst>
        </pc:spChg>
        <pc:spChg chg="add del mod">
          <ac:chgData name="Asim Mukhtiar - Peshawar" userId="540b6004-2b35-40ec-8f3c-13021890aa1c" providerId="ADAL" clId="{BE827143-5C52-4ED8-80A2-FA4C185380FB}" dt="2024-10-08T17:12:06.564" v="394"/>
          <ac:spMkLst>
            <pc:docMk/>
            <pc:sldMk cId="2649803187" sldId="260"/>
            <ac:spMk id="11" creationId="{A95422A5-D82A-F550-4C20-90A116293C31}"/>
          </ac:spMkLst>
        </pc:spChg>
        <pc:spChg chg="add mod">
          <ac:chgData name="Asim Mukhtiar - Peshawar" userId="540b6004-2b35-40ec-8f3c-13021890aa1c" providerId="ADAL" clId="{BE827143-5C52-4ED8-80A2-FA4C185380FB}" dt="2024-10-09T14:07:27.821" v="1595" actId="20577"/>
          <ac:spMkLst>
            <pc:docMk/>
            <pc:sldMk cId="2649803187" sldId="260"/>
            <ac:spMk id="12" creationId="{FF6B7759-5966-E311-2837-523F0042F472}"/>
          </ac:spMkLst>
        </pc:spChg>
        <pc:spChg chg="add mod">
          <ac:chgData name="Asim Mukhtiar - Peshawar" userId="540b6004-2b35-40ec-8f3c-13021890aa1c" providerId="ADAL" clId="{BE827143-5C52-4ED8-80A2-FA4C185380FB}" dt="2024-10-08T17:24:22.416" v="783" actId="12"/>
          <ac:spMkLst>
            <pc:docMk/>
            <pc:sldMk cId="2649803187" sldId="260"/>
            <ac:spMk id="13" creationId="{48F96405-10B5-9663-2F6A-2243EBA71989}"/>
          </ac:spMkLst>
        </pc:spChg>
        <pc:spChg chg="add del mod">
          <ac:chgData name="Asim Mukhtiar - Peshawar" userId="540b6004-2b35-40ec-8f3c-13021890aa1c" providerId="ADAL" clId="{BE827143-5C52-4ED8-80A2-FA4C185380FB}" dt="2024-10-08T17:18:13.134" v="617"/>
          <ac:spMkLst>
            <pc:docMk/>
            <pc:sldMk cId="2649803187" sldId="260"/>
            <ac:spMk id="14" creationId="{5EECE9A2-7A35-BA56-CB47-0CF3044D5BC9}"/>
          </ac:spMkLst>
        </pc:spChg>
        <pc:picChg chg="add mod">
          <ac:chgData name="Asim Mukhtiar - Peshawar" userId="540b6004-2b35-40ec-8f3c-13021890aa1c" providerId="ADAL" clId="{BE827143-5C52-4ED8-80A2-FA4C185380FB}" dt="2024-10-09T13:22:03.491" v="824" actId="14100"/>
          <ac:picMkLst>
            <pc:docMk/>
            <pc:sldMk cId="2649803187" sldId="260"/>
            <ac:picMk id="3081" creationId="{07C24C82-B811-CD88-6139-C9AC97EA9615}"/>
          </ac:picMkLst>
        </pc:picChg>
      </pc:sldChg>
      <pc:sldChg chg="addSp modSp new mod modAnim">
        <pc:chgData name="Asim Mukhtiar - Peshawar" userId="540b6004-2b35-40ec-8f3c-13021890aa1c" providerId="ADAL" clId="{BE827143-5C52-4ED8-80A2-FA4C185380FB}" dt="2024-10-09T13:46:15.817" v="943"/>
        <pc:sldMkLst>
          <pc:docMk/>
          <pc:sldMk cId="2170408425" sldId="261"/>
        </pc:sldMkLst>
        <pc:spChg chg="add mod">
          <ac:chgData name="Asim Mukhtiar - Peshawar" userId="540b6004-2b35-40ec-8f3c-13021890aa1c" providerId="ADAL" clId="{BE827143-5C52-4ED8-80A2-FA4C185380FB}" dt="2024-10-09T13:44:25.097" v="929" actId="14100"/>
          <ac:spMkLst>
            <pc:docMk/>
            <pc:sldMk cId="2170408425" sldId="261"/>
            <ac:spMk id="2" creationId="{17D68E30-827B-E31B-30FB-0FA84E26E809}"/>
          </ac:spMkLst>
        </pc:spChg>
        <pc:spChg chg="add mod">
          <ac:chgData name="Asim Mukhtiar - Peshawar" userId="540b6004-2b35-40ec-8f3c-13021890aa1c" providerId="ADAL" clId="{BE827143-5C52-4ED8-80A2-FA4C185380FB}" dt="2024-10-09T13:44:53.103" v="930" actId="1076"/>
          <ac:spMkLst>
            <pc:docMk/>
            <pc:sldMk cId="2170408425" sldId="261"/>
            <ac:spMk id="3" creationId="{3FA1982D-6A0A-B2FA-3E73-AD68128BC2A4}"/>
          </ac:spMkLst>
        </pc:spChg>
        <pc:picChg chg="add mod">
          <ac:chgData name="Asim Mukhtiar - Peshawar" userId="540b6004-2b35-40ec-8f3c-13021890aa1c" providerId="ADAL" clId="{BE827143-5C52-4ED8-80A2-FA4C185380FB}" dt="2024-10-09T13:45:23.008" v="937" actId="14100"/>
          <ac:picMkLst>
            <pc:docMk/>
            <pc:sldMk cId="2170408425" sldId="261"/>
            <ac:picMk id="2050" creationId="{AE121A33-8DC7-21EB-6030-48AC1F3528A2}"/>
          </ac:picMkLst>
        </pc:picChg>
      </pc:sldChg>
      <pc:sldChg chg="addSp delSp modSp new mod modAnim">
        <pc:chgData name="Asim Mukhtiar - Peshawar" userId="540b6004-2b35-40ec-8f3c-13021890aa1c" providerId="ADAL" clId="{BE827143-5C52-4ED8-80A2-FA4C185380FB}" dt="2024-10-09T14:00:12.909" v="1400" actId="255"/>
        <pc:sldMkLst>
          <pc:docMk/>
          <pc:sldMk cId="4112789787" sldId="262"/>
        </pc:sldMkLst>
        <pc:spChg chg="add mod">
          <ac:chgData name="Asim Mukhtiar - Peshawar" userId="540b6004-2b35-40ec-8f3c-13021890aa1c" providerId="ADAL" clId="{BE827143-5C52-4ED8-80A2-FA4C185380FB}" dt="2024-10-09T13:47:57.673" v="989" actId="1076"/>
          <ac:spMkLst>
            <pc:docMk/>
            <pc:sldMk cId="4112789787" sldId="262"/>
            <ac:spMk id="2" creationId="{62AE29FB-0B43-AE98-C8E3-5D8B57BED68E}"/>
          </ac:spMkLst>
        </pc:spChg>
        <pc:spChg chg="add mod">
          <ac:chgData name="Asim Mukhtiar - Peshawar" userId="540b6004-2b35-40ec-8f3c-13021890aa1c" providerId="ADAL" clId="{BE827143-5C52-4ED8-80A2-FA4C185380FB}" dt="2024-10-09T14:00:12.909" v="1400" actId="255"/>
          <ac:spMkLst>
            <pc:docMk/>
            <pc:sldMk cId="4112789787" sldId="262"/>
            <ac:spMk id="3" creationId="{A59A5862-2333-EFFB-34E3-AF17985E014C}"/>
          </ac:spMkLst>
        </pc:spChg>
        <pc:picChg chg="add del mod">
          <ac:chgData name="Asim Mukhtiar - Peshawar" userId="540b6004-2b35-40ec-8f3c-13021890aa1c" providerId="ADAL" clId="{BE827143-5C52-4ED8-80A2-FA4C185380FB}" dt="2024-10-09T13:54:09.391" v="1252" actId="21"/>
          <ac:picMkLst>
            <pc:docMk/>
            <pc:sldMk cId="4112789787" sldId="262"/>
            <ac:picMk id="3074" creationId="{A180D138-A05E-1244-E0AA-CBC19C8CAEC5}"/>
          </ac:picMkLst>
        </pc:picChg>
        <pc:picChg chg="add mod">
          <ac:chgData name="Asim Mukhtiar - Peshawar" userId="540b6004-2b35-40ec-8f3c-13021890aa1c" providerId="ADAL" clId="{BE827143-5C52-4ED8-80A2-FA4C185380FB}" dt="2024-10-09T13:55:20.357" v="1259" actId="14100"/>
          <ac:picMkLst>
            <pc:docMk/>
            <pc:sldMk cId="4112789787" sldId="262"/>
            <ac:picMk id="3076" creationId="{25D5F53F-E4F2-F2A9-0212-DFB1887A80EF}"/>
          </ac:picMkLst>
        </pc:picChg>
      </pc:sldChg>
      <pc:sldChg chg="addSp modSp new mod modAnim">
        <pc:chgData name="Asim Mukhtiar - Peshawar" userId="540b6004-2b35-40ec-8f3c-13021890aa1c" providerId="ADAL" clId="{BE827143-5C52-4ED8-80A2-FA4C185380FB}" dt="2024-10-09T14:10:45.714" v="1596"/>
        <pc:sldMkLst>
          <pc:docMk/>
          <pc:sldMk cId="89485653" sldId="263"/>
        </pc:sldMkLst>
        <pc:spChg chg="add mod">
          <ac:chgData name="Asim Mukhtiar - Peshawar" userId="540b6004-2b35-40ec-8f3c-13021890aa1c" providerId="ADAL" clId="{BE827143-5C52-4ED8-80A2-FA4C185380FB}" dt="2024-10-09T14:03:15.883" v="1418" actId="1076"/>
          <ac:spMkLst>
            <pc:docMk/>
            <pc:sldMk cId="89485653" sldId="263"/>
            <ac:spMk id="2" creationId="{0E2C3A9B-20C5-77B3-BFB8-E7D6C2BAE8CF}"/>
          </ac:spMkLst>
        </pc:spChg>
        <pc:spChg chg="add mod">
          <ac:chgData name="Asim Mukhtiar - Peshawar" userId="540b6004-2b35-40ec-8f3c-13021890aa1c" providerId="ADAL" clId="{BE827143-5C52-4ED8-80A2-FA4C185380FB}" dt="2024-10-09T14:01:48.903" v="1404" actId="1076"/>
          <ac:spMkLst>
            <pc:docMk/>
            <pc:sldMk cId="89485653" sldId="263"/>
            <ac:spMk id="3" creationId="{9EC24358-A9E2-C4D1-1806-170AB6E440CD}"/>
          </ac:spMkLst>
        </pc:spChg>
        <pc:picChg chg="add mod">
          <ac:chgData name="Asim Mukhtiar - Peshawar" userId="540b6004-2b35-40ec-8f3c-13021890aa1c" providerId="ADAL" clId="{BE827143-5C52-4ED8-80A2-FA4C185380FB}" dt="2024-10-09T14:02:55.867" v="1415" actId="1076"/>
          <ac:picMkLst>
            <pc:docMk/>
            <pc:sldMk cId="89485653" sldId="263"/>
            <ac:picMk id="4098" creationId="{852BC462-3835-97AB-FF29-C410CA1E3A8F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4T14:34:09.06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706.10352"/>
      <inkml:brushProperty name="anchorY" value="-2291.07861"/>
      <inkml:brushProperty name="scaleFactor" value="0.5"/>
    </inkml:brush>
  </inkml:definitions>
  <inkml:trace contextRef="#ctx0" brushRef="#br0">0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547D6-E4D8-45B5-B4B7-C995303F39E8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5FD14-760A-4C3F-B364-B552D04CF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0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215A-370E-498E-A90F-BC807AF1C421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43A2-5DB7-422B-8067-A2EB08E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48449"/>
      </p:ext>
    </p:extLst>
  </p:cSld>
  <p:clrMapOvr>
    <a:masterClrMapping/>
  </p:clrMapOvr>
  <p:transition spd="slow">
    <p:cover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215A-370E-498E-A90F-BC807AF1C421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43A2-5DB7-422B-8067-A2EB08E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99849"/>
      </p:ext>
    </p:extLst>
  </p:cSld>
  <p:clrMapOvr>
    <a:masterClrMapping/>
  </p:clrMapOvr>
  <p:transition spd="slow">
    <p:cover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215A-370E-498E-A90F-BC807AF1C421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43A2-5DB7-422B-8067-A2EB08E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02202"/>
      </p:ext>
    </p:extLst>
  </p:cSld>
  <p:clrMapOvr>
    <a:masterClrMapping/>
  </p:clrMapOvr>
  <p:transition spd="slow">
    <p:cover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215A-370E-498E-A90F-BC807AF1C421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43A2-5DB7-422B-8067-A2EB08E95FC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8122244"/>
      </p:ext>
    </p:extLst>
  </p:cSld>
  <p:clrMapOvr>
    <a:masterClrMapping/>
  </p:clrMapOvr>
  <p:transition spd="slow">
    <p:cover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215A-370E-498E-A90F-BC807AF1C421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43A2-5DB7-422B-8067-A2EB08E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1597"/>
      </p:ext>
    </p:extLst>
  </p:cSld>
  <p:clrMapOvr>
    <a:masterClrMapping/>
  </p:clrMapOvr>
  <p:transition spd="slow">
    <p:cover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215A-370E-498E-A90F-BC807AF1C421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43A2-5DB7-422B-8067-A2EB08E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55647"/>
      </p:ext>
    </p:extLst>
  </p:cSld>
  <p:clrMapOvr>
    <a:masterClrMapping/>
  </p:clrMapOvr>
  <p:transition spd="slow">
    <p:cover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215A-370E-498E-A90F-BC807AF1C421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43A2-5DB7-422B-8067-A2EB08E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16998"/>
      </p:ext>
    </p:extLst>
  </p:cSld>
  <p:clrMapOvr>
    <a:masterClrMapping/>
  </p:clrMapOvr>
  <p:transition spd="slow">
    <p:cover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215A-370E-498E-A90F-BC807AF1C421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43A2-5DB7-422B-8067-A2EB08E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78225"/>
      </p:ext>
    </p:extLst>
  </p:cSld>
  <p:clrMapOvr>
    <a:masterClrMapping/>
  </p:clrMapOvr>
  <p:transition spd="slow">
    <p:cover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215A-370E-498E-A90F-BC807AF1C421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43A2-5DB7-422B-8067-A2EB08E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39958"/>
      </p:ext>
    </p:extLst>
  </p:cSld>
  <p:clrMapOvr>
    <a:masterClrMapping/>
  </p:clrMapOvr>
  <p:transition spd="slow">
    <p:cover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215A-370E-498E-A90F-BC807AF1C421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43A2-5DB7-422B-8067-A2EB08E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13273"/>
      </p:ext>
    </p:extLst>
  </p:cSld>
  <p:clrMapOvr>
    <a:masterClrMapping/>
  </p:clrMapOvr>
  <p:transition spd="slow">
    <p:cover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215A-370E-498E-A90F-BC807AF1C421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43A2-5DB7-422B-8067-A2EB08E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04556"/>
      </p:ext>
    </p:extLst>
  </p:cSld>
  <p:clrMapOvr>
    <a:masterClrMapping/>
  </p:clrMapOvr>
  <p:transition spd="slow">
    <p:cover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215A-370E-498E-A90F-BC807AF1C421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43A2-5DB7-422B-8067-A2EB08E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75069"/>
      </p:ext>
    </p:extLst>
  </p:cSld>
  <p:clrMapOvr>
    <a:masterClrMapping/>
  </p:clrMapOvr>
  <p:transition spd="slow">
    <p:cover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215A-370E-498E-A90F-BC807AF1C421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43A2-5DB7-422B-8067-A2EB08E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5884"/>
      </p:ext>
    </p:extLst>
  </p:cSld>
  <p:clrMapOvr>
    <a:masterClrMapping/>
  </p:clrMapOvr>
  <p:transition spd="slow">
    <p:cover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215A-370E-498E-A90F-BC807AF1C421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43A2-5DB7-422B-8067-A2EB08E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77163"/>
      </p:ext>
    </p:extLst>
  </p:cSld>
  <p:clrMapOvr>
    <a:masterClrMapping/>
  </p:clrMapOvr>
  <p:transition spd="slow">
    <p:cover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215A-370E-498E-A90F-BC807AF1C421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43A2-5DB7-422B-8067-A2EB08E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58215"/>
      </p:ext>
    </p:extLst>
  </p:cSld>
  <p:clrMapOvr>
    <a:masterClrMapping/>
  </p:clrMapOvr>
  <p:transition spd="slow">
    <p:cover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215A-370E-498E-A90F-BC807AF1C421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43A2-5DB7-422B-8067-A2EB08E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54382"/>
      </p:ext>
    </p:extLst>
  </p:cSld>
  <p:clrMapOvr>
    <a:masterClrMapping/>
  </p:clrMapOvr>
  <p:transition spd="slow">
    <p:cover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215A-370E-498E-A90F-BC807AF1C421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43A2-5DB7-422B-8067-A2EB08E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21553"/>
      </p:ext>
    </p:extLst>
  </p:cSld>
  <p:clrMapOvr>
    <a:masterClrMapping/>
  </p:clrMapOvr>
  <p:transition spd="slow">
    <p:cover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99C215A-370E-498E-A90F-BC807AF1C421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91E43A2-5DB7-422B-8067-A2EB08E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391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 spd="slow">
    <p:cover dir="r"/>
  </p:transition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6A7F-5F8B-7E08-AFD6-06359BEB7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perspectiveBelow"/>
            <a:lightRig rig="threePt" dir="t"/>
          </a:scene3d>
        </p:spPr>
        <p:txBody>
          <a:bodyPr>
            <a:normAutofit/>
            <a:scene3d>
              <a:camera prst="orthographicFront"/>
              <a:lightRig rig="balanced" dir="t"/>
            </a:scene3d>
            <a:sp3d extrusionH="57150" prstMaterial="softEdge">
              <a:bevelT w="38100" h="38100"/>
              <a:bevelB w="38100" h="38100"/>
            </a:sp3d>
          </a:bodyPr>
          <a:lstStyle/>
          <a:p>
            <a:r>
              <a:rPr lang="en-US" dirty="0"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BATCH 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541525-EC2B-0AA9-6F56-5946484F3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>
            <a:normAutofit fontScale="55000" lnSpcReduction="20000"/>
          </a:bodyPr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Batch Scripting: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4AE31E1-4C85-1D72-1DB9-21ACF00B1E28}"/>
                  </a:ext>
                </a:extLst>
              </p14:cNvPr>
              <p14:cNvContentPartPr/>
              <p14:nvPr/>
            </p14:nvContentPartPr>
            <p14:xfrm>
              <a:off x="8943855" y="3904995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4AE31E1-4C85-1D72-1DB9-21ACF00B1E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34855" y="3896355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02423E3-9F62-66F3-E001-1F5B7ACBD45B}"/>
              </a:ext>
            </a:extLst>
          </p:cNvPr>
          <p:cNvSpPr txBox="1"/>
          <p:nvPr/>
        </p:nvSpPr>
        <p:spPr>
          <a:xfrm>
            <a:off x="5000625" y="5427140"/>
            <a:ext cx="44100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Name: Mohammad </a:t>
            </a:r>
            <a:r>
              <a:rPr lang="en-US" sz="1400" dirty="0" err="1"/>
              <a:t>Mohid</a:t>
            </a:r>
            <a:r>
              <a:rPr lang="en-US" sz="1400" dirty="0"/>
              <a:t>.</a:t>
            </a:r>
          </a:p>
          <a:p>
            <a:r>
              <a:rPr lang="en-US" sz="1400" dirty="0"/>
              <a:t>Program: Data Science.</a:t>
            </a:r>
          </a:p>
          <a:p>
            <a:r>
              <a:rPr lang="en-US" sz="1400" dirty="0"/>
              <a:t>Semester: I</a:t>
            </a:r>
          </a:p>
        </p:txBody>
      </p:sp>
    </p:spTree>
    <p:extLst>
      <p:ext uri="{BB962C8B-B14F-4D97-AF65-F5344CB8AC3E}">
        <p14:creationId xmlns:p14="http://schemas.microsoft.com/office/powerpoint/2010/main" val="2600120866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3F7EF-2E20-7CE5-3FB4-C00FEDAFB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What is Batch Scripting?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8E54C-6BE5-93B9-054B-D7B63E27F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/>
          <a:lstStyle/>
          <a:p>
            <a:r>
              <a:rPr lang="en-US" dirty="0"/>
              <a:t>A text file with commands.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ADBC03-6EFC-5E25-9DFA-8AD495066453}"/>
              </a:ext>
            </a:extLst>
          </p:cNvPr>
          <p:cNvSpPr txBox="1"/>
          <p:nvPr/>
        </p:nvSpPr>
        <p:spPr>
          <a:xfrm>
            <a:off x="376237" y="2657475"/>
            <a:ext cx="11439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                                       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6B0B61-7121-2CCA-F300-879E4A489A5A}"/>
              </a:ext>
            </a:extLst>
          </p:cNvPr>
          <p:cNvSpPr txBox="1"/>
          <p:nvPr/>
        </p:nvSpPr>
        <p:spPr>
          <a:xfrm>
            <a:off x="1047750" y="2724150"/>
            <a:ext cx="3381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MAIN CONCEPT: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A0327C-8DAB-F1B8-C7FE-15BB8EC3240E}"/>
              </a:ext>
            </a:extLst>
          </p:cNvPr>
          <p:cNvSpPr txBox="1"/>
          <p:nvPr/>
        </p:nvSpPr>
        <p:spPr>
          <a:xfrm>
            <a:off x="1047750" y="3332440"/>
            <a:ext cx="5800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Automate repetitive tasks.</a:t>
            </a:r>
          </a:p>
        </p:txBody>
      </p:sp>
      <p:pic>
        <p:nvPicPr>
          <p:cNvPr id="1028" name="Picture 4" descr="Batch file image hi-res stock photography and images - Alamy">
            <a:extLst>
              <a:ext uri="{FF2B5EF4-FFF2-40B4-BE49-F238E27FC236}">
                <a16:creationId xmlns:a16="http://schemas.microsoft.com/office/drawing/2014/main" id="{74C022FE-76D3-8462-E1C5-60D08295B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325" y="2228850"/>
            <a:ext cx="6924674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282970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58D2F8-E74B-1B35-0903-0A6202ED8987}"/>
              </a:ext>
            </a:extLst>
          </p:cNvPr>
          <p:cNvSpPr txBox="1"/>
          <p:nvPr/>
        </p:nvSpPr>
        <p:spPr>
          <a:xfrm>
            <a:off x="461961" y="547981"/>
            <a:ext cx="74866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Why is Batch Scripting</a:t>
            </a:r>
          </a:p>
          <a:p>
            <a:r>
              <a:rPr lang="en-US" sz="3600" dirty="0"/>
              <a:t> used?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07B82A-FBBF-9A92-1A1F-D31683FF3990}"/>
              </a:ext>
            </a:extLst>
          </p:cNvPr>
          <p:cNvSpPr txBox="1"/>
          <p:nvPr/>
        </p:nvSpPr>
        <p:spPr>
          <a:xfrm>
            <a:off x="209550" y="2165983"/>
            <a:ext cx="45910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Automates repetitive 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Reduces manual 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Easy to learn and use.</a:t>
            </a:r>
          </a:p>
          <a:p>
            <a:endParaRPr lang="en-US" dirty="0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071AD1A3-023B-3A41-612A-08F8260875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410527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D64E3DE1-CE71-919C-16AE-8773D2AF58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3836" y="401002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Introduction to Batch File Viruses ...">
            <a:extLst>
              <a:ext uri="{FF2B5EF4-FFF2-40B4-BE49-F238E27FC236}">
                <a16:creationId xmlns:a16="http://schemas.microsoft.com/office/drawing/2014/main" id="{44DF0584-DD92-B69A-4471-A5E8A9251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950" y="1"/>
            <a:ext cx="68770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872566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DA6D03-FA1D-BD1D-DA81-8143F95AA936}"/>
              </a:ext>
            </a:extLst>
          </p:cNvPr>
          <p:cNvSpPr txBox="1"/>
          <p:nvPr/>
        </p:nvSpPr>
        <p:spPr>
          <a:xfrm>
            <a:off x="723900" y="590550"/>
            <a:ext cx="9477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/>
              <a:t>BASIC COMMANDS: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6B7759-5966-E311-2837-523F0042F472}"/>
              </a:ext>
            </a:extLst>
          </p:cNvPr>
          <p:cNvSpPr txBox="1"/>
          <p:nvPr/>
        </p:nvSpPr>
        <p:spPr>
          <a:xfrm>
            <a:off x="723900" y="1799924"/>
            <a:ext cx="5657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i="1" dirty="0"/>
              <a:t>Batch Scripts are made up of series of commands</a:t>
            </a:r>
            <a:r>
              <a:rPr lang="en-US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F96405-10B5-9663-2F6A-2243EBA71989}"/>
              </a:ext>
            </a:extLst>
          </p:cNvPr>
          <p:cNvSpPr txBox="1"/>
          <p:nvPr/>
        </p:nvSpPr>
        <p:spPr>
          <a:xfrm>
            <a:off x="827773" y="3022333"/>
            <a:ext cx="44949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ECHO (echo)</a:t>
            </a: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DIR (</a:t>
            </a:r>
            <a:r>
              <a:rPr lang="en-US" sz="2400" dirty="0" err="1"/>
              <a:t>dir</a:t>
            </a:r>
            <a:r>
              <a:rPr lang="en-US" sz="2400" dirty="0"/>
              <a:t>)</a:t>
            </a: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CD</a:t>
            </a:r>
            <a:r>
              <a:rPr lang="en-US" dirty="0"/>
              <a:t> </a:t>
            </a:r>
            <a:r>
              <a:rPr lang="en-US" sz="2400" dirty="0"/>
              <a:t>(cd)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CLS (</a:t>
            </a:r>
            <a:r>
              <a:rPr lang="en-US" sz="2400" dirty="0" err="1"/>
              <a:t>cls</a:t>
            </a:r>
            <a:r>
              <a:rPr lang="en-US" sz="2400" dirty="0"/>
              <a:t>)</a:t>
            </a: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EXIT (exit)</a:t>
            </a: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PAUSE (pause)</a:t>
            </a:r>
            <a:endParaRPr lang="en-US" dirty="0"/>
          </a:p>
        </p:txBody>
      </p:sp>
      <p:pic>
        <p:nvPicPr>
          <p:cNvPr id="3081" name="Picture 9" descr="Batch Scripting Commands | Useful List of Batch Scripting Commands">
            <a:extLst>
              <a:ext uri="{FF2B5EF4-FFF2-40B4-BE49-F238E27FC236}">
                <a16:creationId xmlns:a16="http://schemas.microsoft.com/office/drawing/2014/main" id="{07C24C82-B811-CD88-6139-C9AC97EA9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893" y="104775"/>
            <a:ext cx="6975107" cy="663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803187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D68E30-827B-E31B-30FB-0FA84E26E809}"/>
              </a:ext>
            </a:extLst>
          </p:cNvPr>
          <p:cNvSpPr txBox="1"/>
          <p:nvPr/>
        </p:nvSpPr>
        <p:spPr>
          <a:xfrm>
            <a:off x="685800" y="495300"/>
            <a:ext cx="986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/>
              <a:t> BATCH SCRIPTING LIMITATIONS: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A1982D-6A0A-B2FA-3E73-AD68128BC2A4}"/>
              </a:ext>
            </a:extLst>
          </p:cNvPr>
          <p:cNvSpPr txBox="1"/>
          <p:nvPr/>
        </p:nvSpPr>
        <p:spPr>
          <a:xfrm>
            <a:off x="866775" y="1771650"/>
            <a:ext cx="4905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LIMITED FUNCTIONALITY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CROSS PLATFORM</a:t>
            </a:r>
          </a:p>
        </p:txBody>
      </p:sp>
      <p:pic>
        <p:nvPicPr>
          <p:cNvPr id="2050" name="Picture 2" descr="An Introduction to Batch File Obfuscation">
            <a:extLst>
              <a:ext uri="{FF2B5EF4-FFF2-40B4-BE49-F238E27FC236}">
                <a16:creationId xmlns:a16="http://schemas.microsoft.com/office/drawing/2014/main" id="{AE121A33-8DC7-21EB-6030-48AC1F352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162300"/>
            <a:ext cx="1219200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408425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AE29FB-0B43-AE98-C8E3-5D8B57BED68E}"/>
              </a:ext>
            </a:extLst>
          </p:cNvPr>
          <p:cNvSpPr txBox="1"/>
          <p:nvPr/>
        </p:nvSpPr>
        <p:spPr>
          <a:xfrm>
            <a:off x="571500" y="381000"/>
            <a:ext cx="5010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/>
              <a:t>ALTERNATIVES TO BATCH SCRIPTING: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9A5862-2333-EFFB-34E3-AF17985E014C}"/>
              </a:ext>
            </a:extLst>
          </p:cNvPr>
          <p:cNvSpPr txBox="1"/>
          <p:nvPr/>
        </p:nvSpPr>
        <p:spPr>
          <a:xfrm>
            <a:off x="647700" y="2143125"/>
            <a:ext cx="88677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PowerShell: </a:t>
            </a:r>
          </a:p>
          <a:p>
            <a:r>
              <a:rPr lang="en-US" sz="2000" dirty="0"/>
              <a:t>                    More advance.</a:t>
            </a:r>
          </a:p>
          <a:p>
            <a:r>
              <a:rPr lang="en-US" sz="2000" dirty="0"/>
              <a:t>                    Supports modern data types.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Python: </a:t>
            </a:r>
          </a:p>
          <a:p>
            <a:r>
              <a:rPr lang="en-US" sz="2000" dirty="0"/>
              <a:t>                    Supports cross platform.</a:t>
            </a:r>
          </a:p>
          <a:p>
            <a:r>
              <a:rPr lang="en-US" sz="2000" dirty="0"/>
              <a:t>                    Easier to writer.</a:t>
            </a:r>
          </a:p>
        </p:txBody>
      </p:sp>
      <p:pic>
        <p:nvPicPr>
          <p:cNvPr id="3076" name="Picture 4" descr="What Is Python &amp; Why Is It A Good Time To Learn It? - Transforming The  Culture Of Tech Through Bootcamps">
            <a:extLst>
              <a:ext uri="{FF2B5EF4-FFF2-40B4-BE49-F238E27FC236}">
                <a16:creationId xmlns:a16="http://schemas.microsoft.com/office/drawing/2014/main" id="{25D5F53F-E4F2-F2A9-0212-DFB1887A8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0"/>
            <a:ext cx="68008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789787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2C3A9B-20C5-77B3-BFB8-E7D6C2BAE8CF}"/>
              </a:ext>
            </a:extLst>
          </p:cNvPr>
          <p:cNvSpPr txBox="1"/>
          <p:nvPr/>
        </p:nvSpPr>
        <p:spPr>
          <a:xfrm>
            <a:off x="419100" y="522745"/>
            <a:ext cx="510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/>
              <a:t>CONCLUSION: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C24358-A9E2-C4D1-1806-170AB6E440CD}"/>
              </a:ext>
            </a:extLst>
          </p:cNvPr>
          <p:cNvSpPr txBox="1"/>
          <p:nvPr/>
        </p:nvSpPr>
        <p:spPr>
          <a:xfrm>
            <a:off x="419100" y="1859340"/>
            <a:ext cx="57245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Valuable tool for automating everyday tasks on windows.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Easily accessible.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Easy to learn.</a:t>
            </a:r>
          </a:p>
        </p:txBody>
      </p:sp>
      <p:pic>
        <p:nvPicPr>
          <p:cNvPr id="4098" name="Picture 2" descr="Exit Command">
            <a:extLst>
              <a:ext uri="{FF2B5EF4-FFF2-40B4-BE49-F238E27FC236}">
                <a16:creationId xmlns:a16="http://schemas.microsoft.com/office/drawing/2014/main" id="{852BC462-3835-97AB-FF29-C410CA1E3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0" y="3429000"/>
            <a:ext cx="46482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85653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159</TotalTime>
  <Words>154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Calisto MT</vt:lpstr>
      <vt:lpstr>Wingdings 2</vt:lpstr>
      <vt:lpstr>Slate</vt:lpstr>
      <vt:lpstr>BATCH SCRIPTING</vt:lpstr>
      <vt:lpstr>What is Batch Scripting?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BATCH SCRIPTING</dc:title>
  <dc:creator>Asim Mukhtiar - Peshawar</dc:creator>
  <cp:lastModifiedBy>Asim Mukhtiar - Peshawar</cp:lastModifiedBy>
  <cp:revision>1</cp:revision>
  <dcterms:created xsi:type="dcterms:W3CDTF">2024-10-04T14:35:42Z</dcterms:created>
  <dcterms:modified xsi:type="dcterms:W3CDTF">2024-10-09T14:10:49Z</dcterms:modified>
</cp:coreProperties>
</file>