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m Mukhtiar - Peshawar" userId="540b6004-2b35-40ec-8f3c-13021890aa1c" providerId="ADAL" clId="{F80A172D-210C-476A-9743-FD9EDE8AA7C2}"/>
    <pc:docChg chg="modSld modMainMaster">
      <pc:chgData name="Asim Mukhtiar - Peshawar" userId="540b6004-2b35-40ec-8f3c-13021890aa1c" providerId="ADAL" clId="{F80A172D-210C-476A-9743-FD9EDE8AA7C2}" dt="2024-10-28T15:49:44.840" v="48"/>
      <pc:docMkLst>
        <pc:docMk/>
      </pc:docMkLst>
      <pc:sldChg chg="modTransition modAnim">
        <pc:chgData name="Asim Mukhtiar - Peshawar" userId="540b6004-2b35-40ec-8f3c-13021890aa1c" providerId="ADAL" clId="{F80A172D-210C-476A-9743-FD9EDE8AA7C2}" dt="2024-10-28T15:46:12.482" v="26"/>
        <pc:sldMkLst>
          <pc:docMk/>
          <pc:sldMk cId="2478058019" sldId="257"/>
        </pc:sldMkLst>
      </pc:sldChg>
      <pc:sldChg chg="modTransition modAnim">
        <pc:chgData name="Asim Mukhtiar - Peshawar" userId="540b6004-2b35-40ec-8f3c-13021890aa1c" providerId="ADAL" clId="{F80A172D-210C-476A-9743-FD9EDE8AA7C2}" dt="2024-10-28T15:49:07.546" v="47"/>
        <pc:sldMkLst>
          <pc:docMk/>
          <pc:sldMk cId="1269895242" sldId="258"/>
        </pc:sldMkLst>
      </pc:sldChg>
      <pc:sldChg chg="modTransition modAnim">
        <pc:chgData name="Asim Mukhtiar - Peshawar" userId="540b6004-2b35-40ec-8f3c-13021890aa1c" providerId="ADAL" clId="{F80A172D-210C-476A-9743-FD9EDE8AA7C2}" dt="2024-10-28T15:49:44.840" v="48"/>
        <pc:sldMkLst>
          <pc:docMk/>
          <pc:sldMk cId="1941853139" sldId="259"/>
        </pc:sldMkLst>
      </pc:sldChg>
      <pc:sldChg chg="modTransition modAnim">
        <pc:chgData name="Asim Mukhtiar - Peshawar" userId="540b6004-2b35-40ec-8f3c-13021890aa1c" providerId="ADAL" clId="{F80A172D-210C-476A-9743-FD9EDE8AA7C2}" dt="2024-10-28T15:46:35.873" v="31"/>
        <pc:sldMkLst>
          <pc:docMk/>
          <pc:sldMk cId="104868258" sldId="260"/>
        </pc:sldMkLst>
      </pc:sldChg>
      <pc:sldChg chg="modTransition modAnim">
        <pc:chgData name="Asim Mukhtiar - Peshawar" userId="540b6004-2b35-40ec-8f3c-13021890aa1c" providerId="ADAL" clId="{F80A172D-210C-476A-9743-FD9EDE8AA7C2}" dt="2024-10-28T15:46:43.029" v="32"/>
        <pc:sldMkLst>
          <pc:docMk/>
          <pc:sldMk cId="2405226516" sldId="261"/>
        </pc:sldMkLst>
      </pc:sldChg>
      <pc:sldChg chg="modTransition modAnim">
        <pc:chgData name="Asim Mukhtiar - Peshawar" userId="540b6004-2b35-40ec-8f3c-13021890aa1c" providerId="ADAL" clId="{F80A172D-210C-476A-9743-FD9EDE8AA7C2}" dt="2024-10-28T15:47:00.612" v="36"/>
        <pc:sldMkLst>
          <pc:docMk/>
          <pc:sldMk cId="656349244" sldId="262"/>
        </pc:sldMkLst>
      </pc:sldChg>
      <pc:sldChg chg="modTransition modAnim">
        <pc:chgData name="Asim Mukhtiar - Peshawar" userId="540b6004-2b35-40ec-8f3c-13021890aa1c" providerId="ADAL" clId="{F80A172D-210C-476A-9743-FD9EDE8AA7C2}" dt="2024-10-28T15:47:50.863" v="45"/>
        <pc:sldMkLst>
          <pc:docMk/>
          <pc:sldMk cId="1373819513" sldId="263"/>
        </pc:sldMkLst>
      </pc:sldChg>
      <pc:sldChg chg="modTransition modAnim">
        <pc:chgData name="Asim Mukhtiar - Peshawar" userId="540b6004-2b35-40ec-8f3c-13021890aa1c" providerId="ADAL" clId="{F80A172D-210C-476A-9743-FD9EDE8AA7C2}" dt="2024-10-28T15:48:03.581" v="46"/>
        <pc:sldMkLst>
          <pc:docMk/>
          <pc:sldMk cId="339832543" sldId="264"/>
        </pc:sldMkLst>
      </pc:sldChg>
      <pc:sldMasterChg chg="modTransition modSldLayout">
        <pc:chgData name="Asim Mukhtiar - Peshawar" userId="540b6004-2b35-40ec-8f3c-13021890aa1c" providerId="ADAL" clId="{F80A172D-210C-476A-9743-FD9EDE8AA7C2}" dt="2024-10-28T15:45:05.548" v="16"/>
        <pc:sldMasterMkLst>
          <pc:docMk/>
          <pc:sldMasterMk cId="166995729" sldId="2147483660"/>
        </pc:sldMasterMkLst>
        <pc:sldLayoutChg chg="modTransition">
          <pc:chgData name="Asim Mukhtiar - Peshawar" userId="540b6004-2b35-40ec-8f3c-13021890aa1c" providerId="ADAL" clId="{F80A172D-210C-476A-9743-FD9EDE8AA7C2}" dt="2024-10-28T15:45:05.548" v="16"/>
          <pc:sldLayoutMkLst>
            <pc:docMk/>
            <pc:sldMasterMk cId="166995729" sldId="2147483660"/>
            <pc:sldLayoutMk cId="4194015308" sldId="2147483661"/>
          </pc:sldLayoutMkLst>
        </pc:sldLayoutChg>
        <pc:sldLayoutChg chg="modTransition">
          <pc:chgData name="Asim Mukhtiar - Peshawar" userId="540b6004-2b35-40ec-8f3c-13021890aa1c" providerId="ADAL" clId="{F80A172D-210C-476A-9743-FD9EDE8AA7C2}" dt="2024-10-28T15:45:05.548" v="16"/>
          <pc:sldLayoutMkLst>
            <pc:docMk/>
            <pc:sldMasterMk cId="166995729" sldId="2147483660"/>
            <pc:sldLayoutMk cId="778073910" sldId="2147483662"/>
          </pc:sldLayoutMkLst>
        </pc:sldLayoutChg>
        <pc:sldLayoutChg chg="modTransition">
          <pc:chgData name="Asim Mukhtiar - Peshawar" userId="540b6004-2b35-40ec-8f3c-13021890aa1c" providerId="ADAL" clId="{F80A172D-210C-476A-9743-FD9EDE8AA7C2}" dt="2024-10-28T15:45:05.548" v="16"/>
          <pc:sldLayoutMkLst>
            <pc:docMk/>
            <pc:sldMasterMk cId="166995729" sldId="2147483660"/>
            <pc:sldLayoutMk cId="869276632" sldId="2147483663"/>
          </pc:sldLayoutMkLst>
        </pc:sldLayoutChg>
        <pc:sldLayoutChg chg="modTransition">
          <pc:chgData name="Asim Mukhtiar - Peshawar" userId="540b6004-2b35-40ec-8f3c-13021890aa1c" providerId="ADAL" clId="{F80A172D-210C-476A-9743-FD9EDE8AA7C2}" dt="2024-10-28T15:45:05.548" v="16"/>
          <pc:sldLayoutMkLst>
            <pc:docMk/>
            <pc:sldMasterMk cId="166995729" sldId="2147483660"/>
            <pc:sldLayoutMk cId="1010026533" sldId="2147483664"/>
          </pc:sldLayoutMkLst>
        </pc:sldLayoutChg>
        <pc:sldLayoutChg chg="modTransition">
          <pc:chgData name="Asim Mukhtiar - Peshawar" userId="540b6004-2b35-40ec-8f3c-13021890aa1c" providerId="ADAL" clId="{F80A172D-210C-476A-9743-FD9EDE8AA7C2}" dt="2024-10-28T15:45:05.548" v="16"/>
          <pc:sldLayoutMkLst>
            <pc:docMk/>
            <pc:sldMasterMk cId="166995729" sldId="2147483660"/>
            <pc:sldLayoutMk cId="2915115243" sldId="2147483665"/>
          </pc:sldLayoutMkLst>
        </pc:sldLayoutChg>
        <pc:sldLayoutChg chg="modTransition">
          <pc:chgData name="Asim Mukhtiar - Peshawar" userId="540b6004-2b35-40ec-8f3c-13021890aa1c" providerId="ADAL" clId="{F80A172D-210C-476A-9743-FD9EDE8AA7C2}" dt="2024-10-28T15:45:05.548" v="16"/>
          <pc:sldLayoutMkLst>
            <pc:docMk/>
            <pc:sldMasterMk cId="166995729" sldId="2147483660"/>
            <pc:sldLayoutMk cId="3799584654" sldId="2147483666"/>
          </pc:sldLayoutMkLst>
        </pc:sldLayoutChg>
        <pc:sldLayoutChg chg="modTransition">
          <pc:chgData name="Asim Mukhtiar - Peshawar" userId="540b6004-2b35-40ec-8f3c-13021890aa1c" providerId="ADAL" clId="{F80A172D-210C-476A-9743-FD9EDE8AA7C2}" dt="2024-10-28T15:45:05.548" v="16"/>
          <pc:sldLayoutMkLst>
            <pc:docMk/>
            <pc:sldMasterMk cId="166995729" sldId="2147483660"/>
            <pc:sldLayoutMk cId="1043839478" sldId="2147483667"/>
          </pc:sldLayoutMkLst>
        </pc:sldLayoutChg>
        <pc:sldLayoutChg chg="modTransition">
          <pc:chgData name="Asim Mukhtiar - Peshawar" userId="540b6004-2b35-40ec-8f3c-13021890aa1c" providerId="ADAL" clId="{F80A172D-210C-476A-9743-FD9EDE8AA7C2}" dt="2024-10-28T15:45:05.548" v="16"/>
          <pc:sldLayoutMkLst>
            <pc:docMk/>
            <pc:sldMasterMk cId="166995729" sldId="2147483660"/>
            <pc:sldLayoutMk cId="4182571548" sldId="2147483668"/>
          </pc:sldLayoutMkLst>
        </pc:sldLayoutChg>
        <pc:sldLayoutChg chg="modTransition">
          <pc:chgData name="Asim Mukhtiar - Peshawar" userId="540b6004-2b35-40ec-8f3c-13021890aa1c" providerId="ADAL" clId="{F80A172D-210C-476A-9743-FD9EDE8AA7C2}" dt="2024-10-28T15:45:05.548" v="16"/>
          <pc:sldLayoutMkLst>
            <pc:docMk/>
            <pc:sldMasterMk cId="166995729" sldId="2147483660"/>
            <pc:sldLayoutMk cId="29722208" sldId="2147483669"/>
          </pc:sldLayoutMkLst>
        </pc:sldLayoutChg>
        <pc:sldLayoutChg chg="modTransition">
          <pc:chgData name="Asim Mukhtiar - Peshawar" userId="540b6004-2b35-40ec-8f3c-13021890aa1c" providerId="ADAL" clId="{F80A172D-210C-476A-9743-FD9EDE8AA7C2}" dt="2024-10-28T15:45:05.548" v="16"/>
          <pc:sldLayoutMkLst>
            <pc:docMk/>
            <pc:sldMasterMk cId="166995729" sldId="2147483660"/>
            <pc:sldLayoutMk cId="2870635469" sldId="2147483670"/>
          </pc:sldLayoutMkLst>
        </pc:sldLayoutChg>
        <pc:sldLayoutChg chg="modTransition">
          <pc:chgData name="Asim Mukhtiar - Peshawar" userId="540b6004-2b35-40ec-8f3c-13021890aa1c" providerId="ADAL" clId="{F80A172D-210C-476A-9743-FD9EDE8AA7C2}" dt="2024-10-28T15:45:05.548" v="16"/>
          <pc:sldLayoutMkLst>
            <pc:docMk/>
            <pc:sldMasterMk cId="166995729" sldId="2147483660"/>
            <pc:sldLayoutMk cId="2902382362" sldId="2147483671"/>
          </pc:sldLayoutMkLst>
        </pc:sldLayoutChg>
        <pc:sldLayoutChg chg="modTransition">
          <pc:chgData name="Asim Mukhtiar - Peshawar" userId="540b6004-2b35-40ec-8f3c-13021890aa1c" providerId="ADAL" clId="{F80A172D-210C-476A-9743-FD9EDE8AA7C2}" dt="2024-10-28T15:45:05.548" v="16"/>
          <pc:sldLayoutMkLst>
            <pc:docMk/>
            <pc:sldMasterMk cId="166995729" sldId="2147483660"/>
            <pc:sldLayoutMk cId="4237753932" sldId="2147483672"/>
          </pc:sldLayoutMkLst>
        </pc:sldLayoutChg>
        <pc:sldLayoutChg chg="modTransition">
          <pc:chgData name="Asim Mukhtiar - Peshawar" userId="540b6004-2b35-40ec-8f3c-13021890aa1c" providerId="ADAL" clId="{F80A172D-210C-476A-9743-FD9EDE8AA7C2}" dt="2024-10-28T15:45:05.548" v="16"/>
          <pc:sldLayoutMkLst>
            <pc:docMk/>
            <pc:sldMasterMk cId="166995729" sldId="2147483660"/>
            <pc:sldLayoutMk cId="2269959146" sldId="2147483673"/>
          </pc:sldLayoutMkLst>
        </pc:sldLayoutChg>
        <pc:sldLayoutChg chg="modTransition">
          <pc:chgData name="Asim Mukhtiar - Peshawar" userId="540b6004-2b35-40ec-8f3c-13021890aa1c" providerId="ADAL" clId="{F80A172D-210C-476A-9743-FD9EDE8AA7C2}" dt="2024-10-28T15:45:05.548" v="16"/>
          <pc:sldLayoutMkLst>
            <pc:docMk/>
            <pc:sldMasterMk cId="166995729" sldId="2147483660"/>
            <pc:sldLayoutMk cId="393244772" sldId="2147483674"/>
          </pc:sldLayoutMkLst>
        </pc:sldLayoutChg>
        <pc:sldLayoutChg chg="modTransition">
          <pc:chgData name="Asim Mukhtiar - Peshawar" userId="540b6004-2b35-40ec-8f3c-13021890aa1c" providerId="ADAL" clId="{F80A172D-210C-476A-9743-FD9EDE8AA7C2}" dt="2024-10-28T15:45:05.548" v="16"/>
          <pc:sldLayoutMkLst>
            <pc:docMk/>
            <pc:sldMasterMk cId="166995729" sldId="2147483660"/>
            <pc:sldLayoutMk cId="209476154" sldId="2147483675"/>
          </pc:sldLayoutMkLst>
        </pc:sldLayoutChg>
        <pc:sldLayoutChg chg="modTransition">
          <pc:chgData name="Asim Mukhtiar - Peshawar" userId="540b6004-2b35-40ec-8f3c-13021890aa1c" providerId="ADAL" clId="{F80A172D-210C-476A-9743-FD9EDE8AA7C2}" dt="2024-10-28T15:45:05.548" v="16"/>
          <pc:sldLayoutMkLst>
            <pc:docMk/>
            <pc:sldMasterMk cId="166995729" sldId="2147483660"/>
            <pc:sldLayoutMk cId="1004105227" sldId="2147483676"/>
          </pc:sldLayoutMkLst>
        </pc:sldLayoutChg>
        <pc:sldLayoutChg chg="modTransition">
          <pc:chgData name="Asim Mukhtiar - Peshawar" userId="540b6004-2b35-40ec-8f3c-13021890aa1c" providerId="ADAL" clId="{F80A172D-210C-476A-9743-FD9EDE8AA7C2}" dt="2024-10-28T15:45:05.548" v="16"/>
          <pc:sldLayoutMkLst>
            <pc:docMk/>
            <pc:sldMasterMk cId="166995729" sldId="2147483660"/>
            <pc:sldLayoutMk cId="2867659697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660-9439-43D8-BED4-C0C25D250B6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3040-41DA-4B11-8A63-FE5789AF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530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660-9439-43D8-BED4-C0C25D250B6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3040-41DA-4B11-8A63-FE5789AF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35469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660-9439-43D8-BED4-C0C25D250B6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3040-41DA-4B11-8A63-FE5789AF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82362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660-9439-43D8-BED4-C0C25D250B6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3040-41DA-4B11-8A63-FE5789AF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53932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660-9439-43D8-BED4-C0C25D250B6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3040-41DA-4B11-8A63-FE5789AF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9146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660-9439-43D8-BED4-C0C25D250B6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3040-41DA-4B11-8A63-FE5789AF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4772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660-9439-43D8-BED4-C0C25D250B6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3040-41DA-4B11-8A63-FE5789AF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154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660-9439-43D8-BED4-C0C25D250B6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3040-41DA-4B11-8A63-FE5789AF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05227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660-9439-43D8-BED4-C0C25D250B6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3040-41DA-4B11-8A63-FE5789AF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5969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660-9439-43D8-BED4-C0C25D250B6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3040-41DA-4B11-8A63-FE5789AF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7391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660-9439-43D8-BED4-C0C25D250B6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3040-41DA-4B11-8A63-FE5789AF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76632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660-9439-43D8-BED4-C0C25D250B6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3040-41DA-4B11-8A63-FE5789AF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2653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660-9439-43D8-BED4-C0C25D250B6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3040-41DA-4B11-8A63-FE5789AF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15243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660-9439-43D8-BED4-C0C25D250B6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3040-41DA-4B11-8A63-FE5789AF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84654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660-9439-43D8-BED4-C0C25D250B6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3040-41DA-4B11-8A63-FE5789AF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3947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660-9439-43D8-BED4-C0C25D250B6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3040-41DA-4B11-8A63-FE5789AF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7154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5AE5660-9439-43D8-BED4-C0C25D250B6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8343040-41DA-4B11-8A63-FE5789AF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20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5AE5660-9439-43D8-BED4-C0C25D250B6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8343040-41DA-4B11-8A63-FE5789AF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5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c-domain-image.com/free-images/objects/electronics-devices/computer-components-pictures/atx-computer-motherboard-with-cpu-and-fan/attachment/atx-computer-motherboard-with-cpu-and-fa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xfuel.com/en/free-photo-xnwpf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bit.it/p/cosa-significa-pci-1444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bit.it/p/cosa-significa-pci-express-1455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objects/electronics-devices/computer-components-pictures/pci-buss-usb-and-dialup-software-modem-cards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xfuel.com/en/free-photo-xnwpf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fenng/4134953185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B67E70-8367-B691-6E7F-30B441782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3331BF-5934-8FB4-1C98-21B6FC9C83F9}"/>
              </a:ext>
            </a:extLst>
          </p:cNvPr>
          <p:cNvSpPr txBox="1"/>
          <p:nvPr/>
        </p:nvSpPr>
        <p:spPr>
          <a:xfrm>
            <a:off x="3060853" y="1707614"/>
            <a:ext cx="5894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/>
              <a:t>INTRODUCTION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3190A42-224B-F0D5-C200-6CCE7411815F}"/>
              </a:ext>
            </a:extLst>
          </p:cNvPr>
          <p:cNvSpPr/>
          <p:nvPr/>
        </p:nvSpPr>
        <p:spPr>
          <a:xfrm>
            <a:off x="0" y="2005070"/>
            <a:ext cx="6841476" cy="4852930"/>
          </a:xfrm>
          <a:prstGeom prst="rt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281CB-15EA-3E49-3DC3-38F56B3A9154}"/>
              </a:ext>
            </a:extLst>
          </p:cNvPr>
          <p:cNvSpPr txBox="1"/>
          <p:nvPr/>
        </p:nvSpPr>
        <p:spPr>
          <a:xfrm>
            <a:off x="154237" y="4728347"/>
            <a:ext cx="42084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Name: Mohammad </a:t>
            </a:r>
            <a:r>
              <a:rPr lang="en-US" sz="2200" b="1" dirty="0" err="1"/>
              <a:t>Mohid</a:t>
            </a:r>
            <a:endParaRPr lang="en-US" sz="2200" b="1" dirty="0"/>
          </a:p>
          <a:p>
            <a:r>
              <a:rPr lang="en-US" sz="2200" b="1" dirty="0"/>
              <a:t>Topic: PCI and PCI Cards</a:t>
            </a:r>
          </a:p>
          <a:p>
            <a:r>
              <a:rPr lang="en-US" sz="2200" b="1" dirty="0"/>
              <a:t>Subject: ICT (Lab)</a:t>
            </a:r>
          </a:p>
          <a:p>
            <a:r>
              <a:rPr lang="en-US" sz="2200" b="1" dirty="0"/>
              <a:t>Class: Bs Data science </a:t>
            </a:r>
          </a:p>
          <a:p>
            <a:r>
              <a:rPr lang="en-US" sz="2200" b="1" dirty="0"/>
              <a:t>Group: B</a:t>
            </a:r>
          </a:p>
        </p:txBody>
      </p:sp>
    </p:spTree>
    <p:extLst>
      <p:ext uri="{BB962C8B-B14F-4D97-AF65-F5344CB8AC3E}">
        <p14:creationId xmlns:p14="http://schemas.microsoft.com/office/powerpoint/2010/main" val="24780580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15BAE4-546F-0DF3-D256-2771AB5CA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27075" y="0"/>
            <a:ext cx="6264924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E8E8C8-A77A-2853-C312-EAEC9E4621C7}"/>
              </a:ext>
            </a:extLst>
          </p:cNvPr>
          <p:cNvSpPr txBox="1"/>
          <p:nvPr/>
        </p:nvSpPr>
        <p:spPr>
          <a:xfrm>
            <a:off x="352540" y="440674"/>
            <a:ext cx="525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/>
              <a:t>What is PCI: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94144-5FF9-2B20-E964-AA04C5416A19}"/>
              </a:ext>
            </a:extLst>
          </p:cNvPr>
          <p:cNvSpPr txBox="1"/>
          <p:nvPr/>
        </p:nvSpPr>
        <p:spPr>
          <a:xfrm>
            <a:off x="352540" y="1575412"/>
            <a:ext cx="52219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Peripheral Component Interconnect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Connects Peripheral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u="sng" dirty="0"/>
              <a:t>Example:</a:t>
            </a:r>
          </a:p>
          <a:p>
            <a:r>
              <a:rPr lang="en-US" sz="2400" dirty="0"/>
              <a:t>                 Network cards, sound cards etc.</a:t>
            </a:r>
          </a:p>
        </p:txBody>
      </p:sp>
    </p:spTree>
    <p:extLst>
      <p:ext uri="{BB962C8B-B14F-4D97-AF65-F5344CB8AC3E}">
        <p14:creationId xmlns:p14="http://schemas.microsoft.com/office/powerpoint/2010/main" val="12698952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5C555-C41C-0CFA-31C8-02B895639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0464" y="0"/>
            <a:ext cx="6011536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EABE98-B495-4A7C-1457-497D400A4E1D}"/>
              </a:ext>
            </a:extLst>
          </p:cNvPr>
          <p:cNvSpPr txBox="1"/>
          <p:nvPr/>
        </p:nvSpPr>
        <p:spPr>
          <a:xfrm>
            <a:off x="440675" y="429658"/>
            <a:ext cx="557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/>
              <a:t>IMPORTANCE OF PCI: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DE5A6-BBE0-EA8A-5192-D02BB2FF7FAE}"/>
              </a:ext>
            </a:extLst>
          </p:cNvPr>
          <p:cNvSpPr txBox="1"/>
          <p:nvPr/>
        </p:nvSpPr>
        <p:spPr>
          <a:xfrm>
            <a:off x="440675" y="1696598"/>
            <a:ext cx="48474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High-speed data transfers between components.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Allows system expansion without modifying the motherboard.</a:t>
            </a:r>
          </a:p>
        </p:txBody>
      </p:sp>
    </p:spTree>
    <p:extLst>
      <p:ext uri="{BB962C8B-B14F-4D97-AF65-F5344CB8AC3E}">
        <p14:creationId xmlns:p14="http://schemas.microsoft.com/office/powerpoint/2010/main" val="19418531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5CC788-30F9-F9FB-B12A-45908B0D7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9B1C7C-2EFA-F690-D10D-0C03CF760DD7}"/>
              </a:ext>
            </a:extLst>
          </p:cNvPr>
          <p:cNvSpPr txBox="1"/>
          <p:nvPr/>
        </p:nvSpPr>
        <p:spPr>
          <a:xfrm>
            <a:off x="3415229" y="2828835"/>
            <a:ext cx="6235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/>
              <a:t>PCI SLOTS:</a:t>
            </a:r>
          </a:p>
        </p:txBody>
      </p:sp>
    </p:spTree>
    <p:extLst>
      <p:ext uri="{BB962C8B-B14F-4D97-AF65-F5344CB8AC3E}">
        <p14:creationId xmlns:p14="http://schemas.microsoft.com/office/powerpoint/2010/main" val="1048682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CI Slot | PPT">
            <a:extLst>
              <a:ext uri="{FF2B5EF4-FFF2-40B4-BE49-F238E27FC236}">
                <a16:creationId xmlns:a16="http://schemas.microsoft.com/office/drawing/2014/main" id="{7D1F1B8C-ACEA-5D51-A6ED-984143AEC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2265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AEF260-9BF0-6FC0-88D5-778556FF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18602" y="0"/>
            <a:ext cx="657339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831A39-1BF8-5852-E8CF-8FD54F749CCD}"/>
              </a:ext>
            </a:extLst>
          </p:cNvPr>
          <p:cNvSpPr txBox="1"/>
          <p:nvPr/>
        </p:nvSpPr>
        <p:spPr>
          <a:xfrm>
            <a:off x="451692" y="385590"/>
            <a:ext cx="5034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/>
              <a:t>PCI CARDS: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5AD5A-B803-3876-45BC-F3650A425E45}"/>
              </a:ext>
            </a:extLst>
          </p:cNvPr>
          <p:cNvSpPr txBox="1"/>
          <p:nvPr/>
        </p:nvSpPr>
        <p:spPr>
          <a:xfrm>
            <a:off x="143219" y="1619480"/>
            <a:ext cx="53431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Hardware components.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Plugs in to PCI slots on the motherboard.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Adds functionalities such</a:t>
            </a:r>
          </a:p>
          <a:p>
            <a:r>
              <a:rPr lang="en-US" sz="2800" dirty="0"/>
              <a:t> as additional ports.</a:t>
            </a:r>
          </a:p>
        </p:txBody>
      </p:sp>
    </p:spTree>
    <p:extLst>
      <p:ext uri="{BB962C8B-B14F-4D97-AF65-F5344CB8AC3E}">
        <p14:creationId xmlns:p14="http://schemas.microsoft.com/office/powerpoint/2010/main" val="6563492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6FA220-7803-6691-5513-DB0FD2954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49108" y="0"/>
            <a:ext cx="624289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288699-0333-44B5-6104-4B875F9AB301}"/>
              </a:ext>
            </a:extLst>
          </p:cNvPr>
          <p:cNvSpPr txBox="1"/>
          <p:nvPr/>
        </p:nvSpPr>
        <p:spPr>
          <a:xfrm>
            <a:off x="473726" y="407625"/>
            <a:ext cx="5100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/>
              <a:t>TYPES OF PCI CARDS: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D735A9-EFFD-CAA7-0B0B-19D5A7AC45B9}"/>
              </a:ext>
            </a:extLst>
          </p:cNvPr>
          <p:cNvSpPr/>
          <p:nvPr/>
        </p:nvSpPr>
        <p:spPr>
          <a:xfrm>
            <a:off x="473723" y="1417047"/>
            <a:ext cx="4726235" cy="10796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5B20E3-05C0-AA81-71D1-A263AEB57F1B}"/>
              </a:ext>
            </a:extLst>
          </p:cNvPr>
          <p:cNvSpPr/>
          <p:nvPr/>
        </p:nvSpPr>
        <p:spPr>
          <a:xfrm>
            <a:off x="473723" y="2795534"/>
            <a:ext cx="4726235" cy="10796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1D7E0E-30AA-E569-26DA-016EEC81F73B}"/>
              </a:ext>
            </a:extLst>
          </p:cNvPr>
          <p:cNvSpPr/>
          <p:nvPr/>
        </p:nvSpPr>
        <p:spPr>
          <a:xfrm>
            <a:off x="473725" y="4086343"/>
            <a:ext cx="4726235" cy="10796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BA79CF-25C0-B7AA-4519-55D3645AA7AA}"/>
              </a:ext>
            </a:extLst>
          </p:cNvPr>
          <p:cNvSpPr/>
          <p:nvPr/>
        </p:nvSpPr>
        <p:spPr>
          <a:xfrm>
            <a:off x="473724" y="5435445"/>
            <a:ext cx="4726235" cy="10796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6F46B-68BC-9805-DB5B-A71B6AADEA97}"/>
              </a:ext>
            </a:extLst>
          </p:cNvPr>
          <p:cNvSpPr txBox="1"/>
          <p:nvPr/>
        </p:nvSpPr>
        <p:spPr>
          <a:xfrm>
            <a:off x="661012" y="1524229"/>
            <a:ext cx="4726235" cy="95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Network Interface Cards (NICs):</a:t>
            </a:r>
            <a:r>
              <a:rPr lang="en-US" dirty="0"/>
              <a:t> For Ethernet or wireless network connectivity.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F20046-325A-65A1-FAF4-D7832BF2D467}"/>
              </a:ext>
            </a:extLst>
          </p:cNvPr>
          <p:cNvSpPr txBox="1"/>
          <p:nvPr/>
        </p:nvSpPr>
        <p:spPr>
          <a:xfrm>
            <a:off x="649991" y="2943336"/>
            <a:ext cx="4549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Sound Cards:</a:t>
            </a:r>
            <a:r>
              <a:rPr lang="en-US" dirty="0"/>
              <a:t> For advanced audio processing.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9A821-70E9-3F32-8CAB-4423A0AB5955}"/>
              </a:ext>
            </a:extLst>
          </p:cNvPr>
          <p:cNvSpPr txBox="1"/>
          <p:nvPr/>
        </p:nvSpPr>
        <p:spPr>
          <a:xfrm>
            <a:off x="749148" y="4238960"/>
            <a:ext cx="4638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Graphics Cards (GPU):</a:t>
            </a:r>
            <a:r>
              <a:rPr lang="en-US" dirty="0"/>
              <a:t> For high-performance video output.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5D9EF-7FF3-B0AD-C8F5-3DF1E39F9118}"/>
              </a:ext>
            </a:extLst>
          </p:cNvPr>
          <p:cNvSpPr txBox="1"/>
          <p:nvPr/>
        </p:nvSpPr>
        <p:spPr>
          <a:xfrm>
            <a:off x="363555" y="5314769"/>
            <a:ext cx="4461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b="1" dirty="0"/>
              <a:t>Storage Controllers:</a:t>
            </a:r>
            <a:r>
              <a:rPr lang="en-US" dirty="0"/>
              <a:t> To support additional hard drives or SSDs.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19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18EF17-4DBD-CDB7-6717-3546065A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99152" y="0"/>
            <a:ext cx="12291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25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124</TotalTime>
  <Words>138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Asim Mukhtiar - Peshawar</dc:creator>
  <cp:lastModifiedBy>Asim Mukhtiar - Peshawar</cp:lastModifiedBy>
  <cp:revision>1</cp:revision>
  <dcterms:created xsi:type="dcterms:W3CDTF">2024-10-16T13:19:53Z</dcterms:created>
  <dcterms:modified xsi:type="dcterms:W3CDTF">2024-10-28T15:53:05Z</dcterms:modified>
</cp:coreProperties>
</file>