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7"/>
  </p:notesMasterIdLst>
  <p:sldIdLst>
    <p:sldId id="261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85" d="100"/>
          <a:sy n="85" d="100"/>
        </p:scale>
        <p:origin x="13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sim Mukhtiar - Peshawar" userId="540b6004-2b35-40ec-8f3c-13021890aa1c" providerId="ADAL" clId="{CF59AAD9-F03C-4AC7-B4BA-3B6001763956}"/>
    <pc:docChg chg="custSel addSld delSld modSld sldOrd">
      <pc:chgData name="Asim Mukhtiar - Peshawar" userId="540b6004-2b35-40ec-8f3c-13021890aa1c" providerId="ADAL" clId="{CF59AAD9-F03C-4AC7-B4BA-3B6001763956}" dt="2024-10-14T13:37:35.615" v="719"/>
      <pc:docMkLst>
        <pc:docMk/>
      </pc:docMkLst>
      <pc:sldChg chg="modAnim">
        <pc:chgData name="Asim Mukhtiar - Peshawar" userId="540b6004-2b35-40ec-8f3c-13021890aa1c" providerId="ADAL" clId="{CF59AAD9-F03C-4AC7-B4BA-3B6001763956}" dt="2024-10-14T13:37:35.615" v="719"/>
        <pc:sldMkLst>
          <pc:docMk/>
          <pc:sldMk cId="2726271558" sldId="257"/>
        </pc:sldMkLst>
      </pc:sldChg>
      <pc:sldChg chg="modAnim">
        <pc:chgData name="Asim Mukhtiar - Peshawar" userId="540b6004-2b35-40ec-8f3c-13021890aa1c" providerId="ADAL" clId="{CF59AAD9-F03C-4AC7-B4BA-3B6001763956}" dt="2024-10-14T13:33:43.487" v="700"/>
        <pc:sldMkLst>
          <pc:docMk/>
          <pc:sldMk cId="880756195" sldId="258"/>
        </pc:sldMkLst>
      </pc:sldChg>
      <pc:sldChg chg="addSp modSp mod modAnim">
        <pc:chgData name="Asim Mukhtiar - Peshawar" userId="540b6004-2b35-40ec-8f3c-13021890aa1c" providerId="ADAL" clId="{CF59AAD9-F03C-4AC7-B4BA-3B6001763956}" dt="2024-10-14T13:36:09.856" v="714"/>
        <pc:sldMkLst>
          <pc:docMk/>
          <pc:sldMk cId="3630537288" sldId="259"/>
        </pc:sldMkLst>
        <pc:spChg chg="mod">
          <ac:chgData name="Asim Mukhtiar - Peshawar" userId="540b6004-2b35-40ec-8f3c-13021890aa1c" providerId="ADAL" clId="{CF59AAD9-F03C-4AC7-B4BA-3B6001763956}" dt="2024-10-14T12:46:11.048" v="418" actId="20577"/>
          <ac:spMkLst>
            <pc:docMk/>
            <pc:sldMk cId="3630537288" sldId="259"/>
            <ac:spMk id="8" creationId="{54FA0003-EFB9-1307-86BC-2F6AA9407AA5}"/>
          </ac:spMkLst>
        </pc:spChg>
        <pc:picChg chg="add mod">
          <ac:chgData name="Asim Mukhtiar - Peshawar" userId="540b6004-2b35-40ec-8f3c-13021890aa1c" providerId="ADAL" clId="{CF59AAD9-F03C-4AC7-B4BA-3B6001763956}" dt="2024-10-14T12:38:00.895" v="215" actId="14100"/>
          <ac:picMkLst>
            <pc:docMk/>
            <pc:sldMk cId="3630537288" sldId="259"/>
            <ac:picMk id="1026" creationId="{57928F95-D162-09AF-EC45-F4DDA7E41B5E}"/>
          </ac:picMkLst>
        </pc:picChg>
        <pc:picChg chg="add mod">
          <ac:chgData name="Asim Mukhtiar - Peshawar" userId="540b6004-2b35-40ec-8f3c-13021890aa1c" providerId="ADAL" clId="{CF59AAD9-F03C-4AC7-B4BA-3B6001763956}" dt="2024-10-14T12:40:36.510" v="233" actId="1076"/>
          <ac:picMkLst>
            <pc:docMk/>
            <pc:sldMk cId="3630537288" sldId="259"/>
            <ac:picMk id="1028" creationId="{E6C50EDE-7827-905A-4F0A-B3BEF8BCD7E2}"/>
          </ac:picMkLst>
        </pc:picChg>
        <pc:picChg chg="add mod">
          <ac:chgData name="Asim Mukhtiar - Peshawar" userId="540b6004-2b35-40ec-8f3c-13021890aa1c" providerId="ADAL" clId="{CF59AAD9-F03C-4AC7-B4BA-3B6001763956}" dt="2024-10-14T12:39:17.419" v="225" actId="1076"/>
          <ac:picMkLst>
            <pc:docMk/>
            <pc:sldMk cId="3630537288" sldId="259"/>
            <ac:picMk id="1030" creationId="{E887DF14-FFCD-13A7-9B18-531A41BC17E4}"/>
          </ac:picMkLst>
        </pc:picChg>
        <pc:picChg chg="add mod">
          <ac:chgData name="Asim Mukhtiar - Peshawar" userId="540b6004-2b35-40ec-8f3c-13021890aa1c" providerId="ADAL" clId="{CF59AAD9-F03C-4AC7-B4BA-3B6001763956}" dt="2024-10-14T12:40:39.932" v="234" actId="1076"/>
          <ac:picMkLst>
            <pc:docMk/>
            <pc:sldMk cId="3630537288" sldId="259"/>
            <ac:picMk id="1032" creationId="{2CDE59D4-92EC-38D3-655B-EBD58996297E}"/>
          </ac:picMkLst>
        </pc:picChg>
      </pc:sldChg>
      <pc:sldChg chg="addSp modSp new mod modAnim">
        <pc:chgData name="Asim Mukhtiar - Peshawar" userId="540b6004-2b35-40ec-8f3c-13021890aa1c" providerId="ADAL" clId="{CF59AAD9-F03C-4AC7-B4BA-3B6001763956}" dt="2024-10-14T13:36:47.439" v="718"/>
        <pc:sldMkLst>
          <pc:docMk/>
          <pc:sldMk cId="275226928" sldId="260"/>
        </pc:sldMkLst>
        <pc:spChg chg="add mod">
          <ac:chgData name="Asim Mukhtiar - Peshawar" userId="540b6004-2b35-40ec-8f3c-13021890aa1c" providerId="ADAL" clId="{CF59AAD9-F03C-4AC7-B4BA-3B6001763956}" dt="2024-10-14T12:42:04.006" v="261" actId="1076"/>
          <ac:spMkLst>
            <pc:docMk/>
            <pc:sldMk cId="275226928" sldId="260"/>
            <ac:spMk id="2" creationId="{D4B2ABB0-501E-33FD-9A0A-18310A4EF10A}"/>
          </ac:spMkLst>
        </pc:spChg>
        <pc:spChg chg="add mod">
          <ac:chgData name="Asim Mukhtiar - Peshawar" userId="540b6004-2b35-40ec-8f3c-13021890aa1c" providerId="ADAL" clId="{CF59AAD9-F03C-4AC7-B4BA-3B6001763956}" dt="2024-10-14T12:45:31.915" v="413" actId="20577"/>
          <ac:spMkLst>
            <pc:docMk/>
            <pc:sldMk cId="275226928" sldId="260"/>
            <ac:spMk id="3" creationId="{054A710B-7B3F-3C40-637D-EB74E0FB1A7A}"/>
          </ac:spMkLst>
        </pc:spChg>
        <pc:picChg chg="add mod">
          <ac:chgData name="Asim Mukhtiar - Peshawar" userId="540b6004-2b35-40ec-8f3c-13021890aa1c" providerId="ADAL" clId="{CF59AAD9-F03C-4AC7-B4BA-3B6001763956}" dt="2024-10-14T13:21:38.938" v="430" actId="14100"/>
          <ac:picMkLst>
            <pc:docMk/>
            <pc:sldMk cId="275226928" sldId="260"/>
            <ac:picMk id="1026" creationId="{EA42BBF5-BF15-E564-BE86-CC7731ECFD59}"/>
          </ac:picMkLst>
        </pc:picChg>
      </pc:sldChg>
      <pc:sldChg chg="addSp modSp new mod ord modAnim">
        <pc:chgData name="Asim Mukhtiar - Peshawar" userId="540b6004-2b35-40ec-8f3c-13021890aa1c" providerId="ADAL" clId="{CF59AAD9-F03C-4AC7-B4BA-3B6001763956}" dt="2024-10-14T13:29:58.596" v="670"/>
        <pc:sldMkLst>
          <pc:docMk/>
          <pc:sldMk cId="561984649" sldId="261"/>
        </pc:sldMkLst>
        <pc:spChg chg="mod">
          <ac:chgData name="Asim Mukhtiar - Peshawar" userId="540b6004-2b35-40ec-8f3c-13021890aa1c" providerId="ADAL" clId="{CF59AAD9-F03C-4AC7-B4BA-3B6001763956}" dt="2024-10-14T13:25:26.323" v="604" actId="20577"/>
          <ac:spMkLst>
            <pc:docMk/>
            <pc:sldMk cId="561984649" sldId="261"/>
            <ac:spMk id="2" creationId="{32DBA480-F6CF-AAD8-92A7-27AB4AF5D562}"/>
          </ac:spMkLst>
        </pc:spChg>
        <pc:spChg chg="mod">
          <ac:chgData name="Asim Mukhtiar - Peshawar" userId="540b6004-2b35-40ec-8f3c-13021890aa1c" providerId="ADAL" clId="{CF59AAD9-F03C-4AC7-B4BA-3B6001763956}" dt="2024-10-14T13:25:03.862" v="601" actId="20577"/>
          <ac:spMkLst>
            <pc:docMk/>
            <pc:sldMk cId="561984649" sldId="261"/>
            <ac:spMk id="3" creationId="{1950B7DD-E3B9-4E44-D890-2816AFED3FE1}"/>
          </ac:spMkLst>
        </pc:spChg>
        <pc:spChg chg="add mod">
          <ac:chgData name="Asim Mukhtiar - Peshawar" userId="540b6004-2b35-40ec-8f3c-13021890aa1c" providerId="ADAL" clId="{CF59AAD9-F03C-4AC7-B4BA-3B6001763956}" dt="2024-10-14T13:26:46.280" v="624" actId="255"/>
          <ac:spMkLst>
            <pc:docMk/>
            <pc:sldMk cId="561984649" sldId="261"/>
            <ac:spMk id="4" creationId="{303ED618-E52C-A835-2B8C-D5857F4EAA5B}"/>
          </ac:spMkLst>
        </pc:spChg>
      </pc:sldChg>
      <pc:sldChg chg="addSp delSp modSp new del mod ord">
        <pc:chgData name="Asim Mukhtiar - Peshawar" userId="540b6004-2b35-40ec-8f3c-13021890aa1c" providerId="ADAL" clId="{CF59AAD9-F03C-4AC7-B4BA-3B6001763956}" dt="2024-10-14T13:27:53.854" v="649" actId="2696"/>
        <pc:sldMkLst>
          <pc:docMk/>
          <pc:sldMk cId="1884989110" sldId="262"/>
        </pc:sldMkLst>
        <pc:spChg chg="add del mod">
          <ac:chgData name="Asim Mukhtiar - Peshawar" userId="540b6004-2b35-40ec-8f3c-13021890aa1c" providerId="ADAL" clId="{CF59AAD9-F03C-4AC7-B4BA-3B6001763956}" dt="2024-10-14T13:27:52.370" v="648"/>
          <ac:spMkLst>
            <pc:docMk/>
            <pc:sldMk cId="1884989110" sldId="262"/>
            <ac:spMk id="2" creationId="{6EE933D0-E375-C614-8FA2-DC5FA9BB52C0}"/>
          </ac:spMkLst>
        </pc:spChg>
      </pc:sldChg>
      <pc:sldChg chg="new del">
        <pc:chgData name="Asim Mukhtiar - Peshawar" userId="540b6004-2b35-40ec-8f3c-13021890aa1c" providerId="ADAL" clId="{CF59AAD9-F03C-4AC7-B4BA-3B6001763956}" dt="2024-10-14T13:27:24.652" v="626" actId="2696"/>
        <pc:sldMkLst>
          <pc:docMk/>
          <pc:sldMk cId="3352538947" sldId="26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36B7A8-0CC9-430F-A558-6E5419B47D90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D58149-E81C-45A9-95E5-00AC9002C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4010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333CDAC5-1EEE-425C-AAAA-80AE77AA4643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2D5825D8-2EA2-4DA1-B39E-A4496B3F275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064369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CDAC5-1EEE-425C-AAAA-80AE77AA4643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825D8-2EA2-4DA1-B39E-A4496B3F2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999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CDAC5-1EEE-425C-AAAA-80AE77AA4643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825D8-2EA2-4DA1-B39E-A4496B3F2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775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CDAC5-1EEE-425C-AAAA-80AE77AA4643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825D8-2EA2-4DA1-B39E-A4496B3F2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764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CDAC5-1EEE-425C-AAAA-80AE77AA4643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825D8-2EA2-4DA1-B39E-A4496B3F275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21083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CDAC5-1EEE-425C-AAAA-80AE77AA4643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825D8-2EA2-4DA1-B39E-A4496B3F2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888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CDAC5-1EEE-425C-AAAA-80AE77AA4643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825D8-2EA2-4DA1-B39E-A4496B3F2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47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CDAC5-1EEE-425C-AAAA-80AE77AA4643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825D8-2EA2-4DA1-B39E-A4496B3F2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140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CDAC5-1EEE-425C-AAAA-80AE77AA4643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825D8-2EA2-4DA1-B39E-A4496B3F2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780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CDAC5-1EEE-425C-AAAA-80AE77AA4643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825D8-2EA2-4DA1-B39E-A4496B3F2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131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CDAC5-1EEE-425C-AAAA-80AE77AA4643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825D8-2EA2-4DA1-B39E-A4496B3F2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230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333CDAC5-1EEE-425C-AAAA-80AE77AA4643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2D5825D8-2EA2-4DA1-B39E-A4496B3F2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32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BA480-F6CF-AAD8-92A7-27AB4AF5D5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SENSORS AND ACTUATORS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0B7DD-E3B9-4E44-D890-2816AFED3F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Presented by: Mohammad </a:t>
            </a:r>
            <a:r>
              <a:rPr lang="en-US" dirty="0" err="1"/>
              <a:t>Mohid</a:t>
            </a:r>
            <a:r>
              <a:rPr lang="en-US" dirty="0"/>
              <a:t> &amp; Muhammad Asad</a:t>
            </a:r>
          </a:p>
          <a:p>
            <a:r>
              <a:rPr lang="en-US" dirty="0"/>
              <a:t>Subject: ICT</a:t>
            </a:r>
          </a:p>
          <a:p>
            <a:r>
              <a:rPr lang="en-US" dirty="0"/>
              <a:t>Program: Bs Data Science</a:t>
            </a:r>
          </a:p>
          <a:p>
            <a:r>
              <a:rPr lang="en-US" dirty="0"/>
              <a:t>Semester: 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3ED618-E52C-A835-2B8C-D5857F4EAA5B}"/>
              </a:ext>
            </a:extLst>
          </p:cNvPr>
          <p:cNvSpPr txBox="1"/>
          <p:nvPr/>
        </p:nvSpPr>
        <p:spPr>
          <a:xfrm>
            <a:off x="5133860" y="421041"/>
            <a:ext cx="3712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INTRODUCTION:</a:t>
            </a:r>
          </a:p>
        </p:txBody>
      </p:sp>
    </p:spTree>
    <p:extLst>
      <p:ext uri="{BB962C8B-B14F-4D97-AF65-F5344CB8AC3E}">
        <p14:creationId xmlns:p14="http://schemas.microsoft.com/office/powerpoint/2010/main" val="561984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9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1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3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5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715D3E4-94E6-058B-B464-4FE841A99C64}"/>
              </a:ext>
            </a:extLst>
          </p:cNvPr>
          <p:cNvSpPr txBox="1"/>
          <p:nvPr/>
        </p:nvSpPr>
        <p:spPr>
          <a:xfrm>
            <a:off x="4714875" y="495300"/>
            <a:ext cx="53149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SENSORS: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180C58-1003-8AA1-5ECD-E2949E55F390}"/>
              </a:ext>
            </a:extLst>
          </p:cNvPr>
          <p:cNvSpPr txBox="1"/>
          <p:nvPr/>
        </p:nvSpPr>
        <p:spPr>
          <a:xfrm>
            <a:off x="1609725" y="1227951"/>
            <a:ext cx="970597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DEFINITION:</a:t>
            </a:r>
          </a:p>
          <a:p>
            <a:r>
              <a:rPr lang="en-US" dirty="0"/>
              <a:t>                                     Devices that detect and measures physical changes or environmental changes.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PURPOSE:</a:t>
            </a:r>
          </a:p>
          <a:p>
            <a:r>
              <a:rPr lang="en-US" dirty="0"/>
              <a:t>                                Sensors allow machines and systems to interact with the physical changes.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EXAMPLE:</a:t>
            </a:r>
          </a:p>
          <a:p>
            <a:r>
              <a:rPr lang="en-US" dirty="0"/>
              <a:t>                                T</a:t>
            </a:r>
            <a:r>
              <a:rPr lang="fr-FR" dirty="0" err="1"/>
              <a:t>emperature</a:t>
            </a:r>
            <a:r>
              <a:rPr lang="fr-FR" dirty="0"/>
              <a:t> </a:t>
            </a:r>
            <a:r>
              <a:rPr lang="fr-FR" dirty="0" err="1"/>
              <a:t>sensors</a:t>
            </a:r>
            <a:r>
              <a:rPr lang="fr-FR" dirty="0"/>
              <a:t>, motion detectors, etc.</a:t>
            </a:r>
            <a:endParaRPr lang="en-US" dirty="0"/>
          </a:p>
        </p:txBody>
      </p:sp>
      <p:pic>
        <p:nvPicPr>
          <p:cNvPr id="1026" name="Picture 2" descr="temperature probe with RTD or ...">
            <a:extLst>
              <a:ext uri="{FF2B5EF4-FFF2-40B4-BE49-F238E27FC236}">
                <a16:creationId xmlns:a16="http://schemas.microsoft.com/office/drawing/2014/main" id="{B5E63B82-2A10-DF7F-934C-32BCAED4C6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88" y="4430077"/>
            <a:ext cx="4233862" cy="2427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IR Motion Sensor ...">
            <a:extLst>
              <a:ext uri="{FF2B5EF4-FFF2-40B4-BE49-F238E27FC236}">
                <a16:creationId xmlns:a16="http://schemas.microsoft.com/office/drawing/2014/main" id="{FCD4AE3F-ADBE-FDF5-6916-06DD13E1E5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832" y="4360244"/>
            <a:ext cx="3311089" cy="2497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6271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ED7759E-9351-DC6F-EDFB-21AF73C1C497}"/>
              </a:ext>
            </a:extLst>
          </p:cNvPr>
          <p:cNvSpPr txBox="1"/>
          <p:nvPr/>
        </p:nvSpPr>
        <p:spPr>
          <a:xfrm>
            <a:off x="3040856" y="466725"/>
            <a:ext cx="6110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WORKING OF SENSORS</a:t>
            </a:r>
            <a:r>
              <a:rPr lang="en-US" sz="2800" dirty="0"/>
              <a:t>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18A8BE-8B05-D994-EBE1-597CDF409160}"/>
              </a:ext>
            </a:extLst>
          </p:cNvPr>
          <p:cNvSpPr txBox="1"/>
          <p:nvPr/>
        </p:nvSpPr>
        <p:spPr>
          <a:xfrm>
            <a:off x="1019175" y="1666875"/>
            <a:ext cx="1015365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BASIC PRINCIPLE:</a:t>
            </a:r>
          </a:p>
          <a:p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Detect changes in the environment (e.g., light, heat, motion, pressure).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Changes are converted into an electrical signal or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Data is then processed or transmitted</a:t>
            </a:r>
            <a:r>
              <a:rPr lang="en-US" dirty="0"/>
              <a:t>.</a:t>
            </a:r>
          </a:p>
        </p:txBody>
      </p:sp>
      <p:pic>
        <p:nvPicPr>
          <p:cNvPr id="2050" name="Picture 2" descr="Sensors in Internet of Things(IoT ...">
            <a:extLst>
              <a:ext uri="{FF2B5EF4-FFF2-40B4-BE49-F238E27FC236}">
                <a16:creationId xmlns:a16="http://schemas.microsoft.com/office/drawing/2014/main" id="{0030A664-0160-2333-B225-EA422E3F5D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76651"/>
            <a:ext cx="11268075" cy="318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0756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5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5957124-A674-824A-7068-194FBB121CF2}"/>
              </a:ext>
            </a:extLst>
          </p:cNvPr>
          <p:cNvSpPr txBox="1"/>
          <p:nvPr/>
        </p:nvSpPr>
        <p:spPr>
          <a:xfrm>
            <a:off x="3156097" y="223283"/>
            <a:ext cx="58798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TYPES OF SENSORS: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FA0003-EFB9-1307-86BC-2F6AA9407AA5}"/>
              </a:ext>
            </a:extLst>
          </p:cNvPr>
          <p:cNvSpPr txBox="1"/>
          <p:nvPr/>
        </p:nvSpPr>
        <p:spPr>
          <a:xfrm>
            <a:off x="613870" y="1419804"/>
            <a:ext cx="640387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Temperature Sensors:</a:t>
            </a:r>
            <a:r>
              <a:rPr lang="en-US" dirty="0"/>
              <a:t> </a:t>
            </a:r>
          </a:p>
          <a:p>
            <a:r>
              <a:rPr lang="en-US" dirty="0"/>
              <a:t>                                           Measure temperature; e.g., thermocouples, thermistors.</a:t>
            </a:r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Motion Sensors:</a:t>
            </a:r>
            <a:r>
              <a:rPr lang="en-US" dirty="0"/>
              <a:t> </a:t>
            </a:r>
          </a:p>
          <a:p>
            <a:r>
              <a:rPr lang="en-US" dirty="0"/>
              <a:t>                                Detect movement; e.g., PIR (Passive Infrared), radar.</a:t>
            </a:r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Pressure Sensors:</a:t>
            </a:r>
            <a:r>
              <a:rPr lang="en-US" dirty="0"/>
              <a:t> </a:t>
            </a:r>
          </a:p>
          <a:p>
            <a:r>
              <a:rPr lang="en-US" dirty="0"/>
              <a:t>                                   Measure the force exerted by a fluid or gas; e.g., piezoelectric sensors.</a:t>
            </a:r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Gas Sensors:</a:t>
            </a:r>
          </a:p>
          <a:p>
            <a:r>
              <a:rPr lang="en-US" b="1" dirty="0"/>
              <a:t>                        </a:t>
            </a:r>
            <a:r>
              <a:rPr lang="en-US" dirty="0"/>
              <a:t> Detect specific gases; e.g., carbon dioxide (CO₂), methane (CH₄), or oxygen (O₂) sensors.</a:t>
            </a:r>
          </a:p>
          <a:p>
            <a:endParaRPr lang="en-US" dirty="0"/>
          </a:p>
          <a:p>
            <a:r>
              <a:rPr lang="en-US" dirty="0"/>
              <a:t>Etc.</a:t>
            </a:r>
          </a:p>
        </p:txBody>
      </p:sp>
      <p:pic>
        <p:nvPicPr>
          <p:cNvPr id="1026" name="Picture 2" descr="Infrared Temperature Sensors">
            <a:extLst>
              <a:ext uri="{FF2B5EF4-FFF2-40B4-BE49-F238E27FC236}">
                <a16:creationId xmlns:a16="http://schemas.microsoft.com/office/drawing/2014/main" id="{57928F95-D162-09AF-EC45-F4DDA7E41B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9727" y="760164"/>
            <a:ext cx="2143125" cy="1509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kasha Motion Sensor Price in Pakistan ...">
            <a:extLst>
              <a:ext uri="{FF2B5EF4-FFF2-40B4-BE49-F238E27FC236}">
                <a16:creationId xmlns:a16="http://schemas.microsoft.com/office/drawing/2014/main" id="{E6C50EDE-7827-905A-4F0A-B3BEF8BCD7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8309" y="2269475"/>
            <a:ext cx="1813365" cy="1675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tability of Pressure Sensor ...">
            <a:extLst>
              <a:ext uri="{FF2B5EF4-FFF2-40B4-BE49-F238E27FC236}">
                <a16:creationId xmlns:a16="http://schemas.microsoft.com/office/drawing/2014/main" id="{E887DF14-FFCD-13A7-9B18-531A41BC17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0694" y="3107056"/>
            <a:ext cx="1436487" cy="1675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Q-6 LPG Butane Gas Sensor Module buy ...">
            <a:extLst>
              <a:ext uri="{FF2B5EF4-FFF2-40B4-BE49-F238E27FC236}">
                <a16:creationId xmlns:a16="http://schemas.microsoft.com/office/drawing/2014/main" id="{2CDE59D4-92EC-38D3-655B-EBD589962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8309" y="4627084"/>
            <a:ext cx="1720702" cy="1675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0537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6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50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54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6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58" dur="5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2" dur="500" fill="hold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4B2ABB0-501E-33FD-9A0A-18310A4EF10A}"/>
              </a:ext>
            </a:extLst>
          </p:cNvPr>
          <p:cNvSpPr txBox="1"/>
          <p:nvPr/>
        </p:nvSpPr>
        <p:spPr>
          <a:xfrm>
            <a:off x="616945" y="517792"/>
            <a:ext cx="58609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APPLICATION OF SENSORS: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4A710B-7B3F-3C40-637D-EB74E0FB1A7A}"/>
              </a:ext>
            </a:extLst>
          </p:cNvPr>
          <p:cNvSpPr txBox="1"/>
          <p:nvPr/>
        </p:nvSpPr>
        <p:spPr>
          <a:xfrm>
            <a:off x="716096" y="2071171"/>
            <a:ext cx="551945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Automotive</a:t>
            </a:r>
            <a:r>
              <a:rPr lang="en-US" dirty="0"/>
              <a:t>:</a:t>
            </a:r>
          </a:p>
          <a:p>
            <a:r>
              <a:rPr lang="en-US" dirty="0"/>
              <a:t>                       Sensors in cars for ABS, parking assistance</a:t>
            </a:r>
          </a:p>
          <a:p>
            <a:endParaRPr lang="en-US" dirty="0"/>
          </a:p>
          <a:p>
            <a:r>
              <a:rPr lang="en-US" b="1" dirty="0"/>
              <a:t>Healthcare</a:t>
            </a:r>
            <a:r>
              <a:rPr lang="en-US" dirty="0"/>
              <a:t>: </a:t>
            </a:r>
          </a:p>
          <a:p>
            <a:r>
              <a:rPr lang="en-US" dirty="0"/>
              <a:t>                      Wearable sensors for heart rate, blood pressure monitoring</a:t>
            </a:r>
          </a:p>
          <a:p>
            <a:endParaRPr lang="en-US" dirty="0"/>
          </a:p>
          <a:p>
            <a:r>
              <a:rPr lang="en-US" b="1" dirty="0"/>
              <a:t>Home Automation</a:t>
            </a:r>
            <a:r>
              <a:rPr lang="en-US" dirty="0"/>
              <a:t>:</a:t>
            </a:r>
          </a:p>
          <a:p>
            <a:r>
              <a:rPr lang="en-US" dirty="0"/>
              <a:t>                                     Smart homes use sensors for lighting, climate control, and security systems.</a:t>
            </a:r>
          </a:p>
          <a:p>
            <a:endParaRPr lang="en-US" dirty="0"/>
          </a:p>
          <a:p>
            <a:r>
              <a:rPr lang="en-US" b="1" dirty="0"/>
              <a:t>Environmental Monitoring</a:t>
            </a:r>
            <a:r>
              <a:rPr lang="en-US" dirty="0"/>
              <a:t>:</a:t>
            </a:r>
          </a:p>
          <a:p>
            <a:r>
              <a:rPr lang="en-US" dirty="0"/>
              <a:t>                                                    Sensors for detecting pollution levels, weather, and natural disasters.</a:t>
            </a:r>
          </a:p>
        </p:txBody>
      </p:sp>
      <p:pic>
        <p:nvPicPr>
          <p:cNvPr id="1026" name="Picture 2" descr="magnetic sensors in IoT ...">
            <a:extLst>
              <a:ext uri="{FF2B5EF4-FFF2-40B4-BE49-F238E27FC236}">
                <a16:creationId xmlns:a16="http://schemas.microsoft.com/office/drawing/2014/main" id="{EA42BBF5-BF15-E564-BE86-CC7731ECFD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547" y="2071171"/>
            <a:ext cx="4814371" cy="3745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226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6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8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0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2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4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6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2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8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9" dur="2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109</TotalTime>
  <Words>262</Words>
  <Application>Microsoft Office PowerPoint</Application>
  <PresentationFormat>Widescreen</PresentationFormat>
  <Paragraphs>47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Century Schoolbook</vt:lpstr>
      <vt:lpstr>Wingdings 2</vt:lpstr>
      <vt:lpstr>View</vt:lpstr>
      <vt:lpstr>SENSORS AND ACTUATORS 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Asim Mukhtiar - Peshawar</dc:creator>
  <cp:lastModifiedBy>Asim Mukhtiar - Peshawar</cp:lastModifiedBy>
  <cp:revision>1</cp:revision>
  <dcterms:created xsi:type="dcterms:W3CDTF">2024-10-14T01:34:05Z</dcterms:created>
  <dcterms:modified xsi:type="dcterms:W3CDTF">2024-10-14T13:38:53Z</dcterms:modified>
</cp:coreProperties>
</file>